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79" r:id="rId4"/>
    <p:sldMasterId id="2147483691" r:id="rId5"/>
    <p:sldMasterId id="2147483703" r:id="rId6"/>
  </p:sldMasterIdLst>
  <p:notesMasterIdLst>
    <p:notesMasterId r:id="rId23"/>
  </p:notesMasterIdLst>
  <p:sldIdLst>
    <p:sldId id="257" r:id="rId7"/>
    <p:sldId id="306" r:id="rId8"/>
    <p:sldId id="277" r:id="rId9"/>
    <p:sldId id="278" r:id="rId10"/>
    <p:sldId id="279" r:id="rId11"/>
    <p:sldId id="281" r:id="rId12"/>
    <p:sldId id="303" r:id="rId13"/>
    <p:sldId id="309" r:id="rId14"/>
    <p:sldId id="310" r:id="rId15"/>
    <p:sldId id="311" r:id="rId16"/>
    <p:sldId id="312" r:id="rId17"/>
    <p:sldId id="313" r:id="rId18"/>
    <p:sldId id="314" r:id="rId19"/>
    <p:sldId id="315" r:id="rId20"/>
    <p:sldId id="316" r:id="rId21"/>
    <p:sldId id="276"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08ECE7-77A1-44CF-A23E-35BFB5FEA01D}" type="slidenum">
              <a:rPr lang="en-US" altLang="en-US"/>
              <a:pPr/>
              <a:t>12</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568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F234BC-B4C1-4F43-950F-6CA3F35EF92F}" type="slidenum">
              <a:rPr lang="en-US" altLang="en-US"/>
              <a:pPr/>
              <a:t>13</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0912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3273DD-DEF7-4CC8-90C7-C2D7E1262DD4}" type="slidenum">
              <a:rPr lang="en-US" altLang="en-US"/>
              <a:pPr/>
              <a:t>14</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55975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CD605D-BBD3-49F5-A16C-A410BAC4827F}" type="slidenum">
              <a:rPr lang="en-US" altLang="en-US"/>
              <a:pPr/>
              <a:t>15</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50454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12/20/2022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12/20/2022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12/20/2022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12/20/2022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12/20/2022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12/20/2022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12/20/2022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12/20/2022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12/20/2022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12/20/2022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630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12/20/2022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12/20/2022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12/20/2022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b="0" i="0" u="none"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b="0" i="0" u="none"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15"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2022/12/20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5.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12.GIF"/><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2.GIF"/><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11.GIF"/><Relationship Id="rId5" Type="http://schemas.openxmlformats.org/officeDocument/2006/relationships/image" Target="../media/image14.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31.xml"/><Relationship Id="rId6" Type="http://schemas.openxmlformats.org/officeDocument/2006/relationships/image" Target="../media/image11.GIF"/><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GIF"/><Relationship Id="rId2" Type="http://schemas.openxmlformats.org/officeDocument/2006/relationships/audio" Target="../media/audio3.wav"/><Relationship Id="rId1" Type="http://schemas.openxmlformats.org/officeDocument/2006/relationships/slideLayout" Target="../slideLayouts/slideLayout31.xml"/><Relationship Id="rId6" Type="http://schemas.openxmlformats.org/officeDocument/2006/relationships/image" Target="../media/image11.GIF"/><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6.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794385" y="930593"/>
            <a:ext cx="106029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a:solidFill>
                  <a:schemeClr val="tx1"/>
                </a:solidFill>
                <a:latin typeface="Arial" panose="020B0604020202020204" pitchFamily="34" charset="0"/>
                <a:cs typeface="Arial" panose="020B0604020202020204" pitchFamily="34" charset="0"/>
              </a:defRPr>
            </a:lvl1pPr>
            <a:lvl2pPr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0" algn="ctr" defTabSz="457200" rtl="0" eaLnBrk="1" fontAlgn="base" latinLnBrk="0" hangingPunct="1">
              <a:lnSpc>
                <a:spcPct val="100000"/>
              </a:lnSpc>
              <a:spcBef>
                <a:spcPct val="0"/>
              </a:spcBef>
              <a:spcAft>
                <a:spcPct val="0"/>
              </a:spcAft>
              <a:buClrTx/>
              <a:buSzTx/>
              <a:buFontTx/>
              <a:buNone/>
              <a:defRPr/>
            </a:pP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Chào</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kumimoji="0" lang="en-US" altLang="zh-CN" sz="7200" b="1" i="0" u="none" strike="noStrike" kern="1200" cap="none" spc="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mừng</a:t>
            </a:r>
            <a:r>
              <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thầy</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cô</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và</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các</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em</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đến</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với</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tiết</a:t>
            </a:r>
            <a:r>
              <a:rPr lang="en-US" altLang="zh-CN"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 </a:t>
            </a:r>
            <a:r>
              <a:rPr lang="en-US" altLang="zh-CN"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字魂17号-萌趣果冻体"/>
                <a:cs typeface="+mj-lt"/>
              </a:rPr>
              <a:t>học</a:t>
            </a:r>
            <a:endParaRPr kumimoji="0" lang="en-US" altLang="zh-CN" sz="72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mj-lt"/>
              <a:ea typeface="字魂17号-萌趣果冻体"/>
              <a:cs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D0FA8710-4CF5-4BB5-AE2F-1C740F121A5B}"/>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3" name="Oval 2">
            <a:extLst>
              <a:ext uri="{FF2B5EF4-FFF2-40B4-BE49-F238E27FC236}">
                <a16:creationId xmlns:a16="http://schemas.microsoft.com/office/drawing/2014/main" id="{C31FD55E-BEBA-484E-9972-275988161BA0}"/>
              </a:ext>
            </a:extLst>
          </p:cNvPr>
          <p:cNvSpPr/>
          <p:nvPr/>
        </p:nvSpPr>
        <p:spPr>
          <a:xfrm>
            <a:off x="730152" y="154916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A3B16F8E-E318-4BEA-877E-6567EF58F28E}"/>
              </a:ext>
            </a:extLst>
          </p:cNvPr>
          <p:cNvSpPr txBox="1"/>
          <p:nvPr/>
        </p:nvSpPr>
        <p:spPr>
          <a:xfrm>
            <a:off x="1177384" y="1549160"/>
            <a:ext cx="2988319" cy="461665"/>
          </a:xfrm>
          <a:prstGeom prst="rect">
            <a:avLst/>
          </a:prstGeom>
          <a:noFill/>
        </p:spPr>
        <p:txBody>
          <a:bodyPr wrap="none" rtlCol="0">
            <a:spAutoFit/>
          </a:bodyPr>
          <a:lstStyle/>
          <a:p>
            <a:r>
              <a:rPr lang="vi-VN" sz="2400" dirty="0"/>
              <a:t>Tìm chỗ đỗ cho ô tô.</a:t>
            </a:r>
          </a:p>
        </p:txBody>
      </p:sp>
      <p:pic>
        <p:nvPicPr>
          <p:cNvPr id="5" name="Picture 4">
            <a:extLst>
              <a:ext uri="{FF2B5EF4-FFF2-40B4-BE49-F238E27FC236}">
                <a16:creationId xmlns:a16="http://schemas.microsoft.com/office/drawing/2014/main" id="{1E3D8B0D-F782-4D94-A2FB-0CBD5B82FC47}"/>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48205" y="328812"/>
            <a:ext cx="7606858" cy="5939466"/>
          </a:xfrm>
          <a:prstGeom prst="rect">
            <a:avLst/>
          </a:prstGeom>
        </p:spPr>
      </p:pic>
      <p:sp>
        <p:nvSpPr>
          <p:cNvPr id="6" name="Freeform: Shape 5">
            <a:extLst>
              <a:ext uri="{FF2B5EF4-FFF2-40B4-BE49-F238E27FC236}">
                <a16:creationId xmlns:a16="http://schemas.microsoft.com/office/drawing/2014/main" id="{6C716232-91FF-4D87-A157-571E2DD57498}"/>
              </a:ext>
            </a:extLst>
          </p:cNvPr>
          <p:cNvSpPr/>
          <p:nvPr/>
        </p:nvSpPr>
        <p:spPr>
          <a:xfrm>
            <a:off x="6135757" y="2292626"/>
            <a:ext cx="3154017" cy="2080591"/>
          </a:xfrm>
          <a:custGeom>
            <a:avLst/>
            <a:gdLst>
              <a:gd name="connsiteX0" fmla="*/ 0 w 3154017"/>
              <a:gd name="connsiteY0" fmla="*/ 0 h 2080591"/>
              <a:gd name="connsiteX1" fmla="*/ 927652 w 3154017"/>
              <a:gd name="connsiteY1" fmla="*/ 821635 h 2080591"/>
              <a:gd name="connsiteX2" fmla="*/ 1537252 w 3154017"/>
              <a:gd name="connsiteY2" fmla="*/ 1736035 h 2080591"/>
              <a:gd name="connsiteX3" fmla="*/ 3154017 w 3154017"/>
              <a:gd name="connsiteY3" fmla="*/ 2080591 h 2080591"/>
            </a:gdLst>
            <a:ahLst/>
            <a:cxnLst>
              <a:cxn ang="0">
                <a:pos x="connsiteX0" y="connsiteY0"/>
              </a:cxn>
              <a:cxn ang="0">
                <a:pos x="connsiteX1" y="connsiteY1"/>
              </a:cxn>
              <a:cxn ang="0">
                <a:pos x="connsiteX2" y="connsiteY2"/>
              </a:cxn>
              <a:cxn ang="0">
                <a:pos x="connsiteX3" y="connsiteY3"/>
              </a:cxn>
            </a:cxnLst>
            <a:rect l="l" t="t" r="r" b="b"/>
            <a:pathLst>
              <a:path w="3154017" h="2080591">
                <a:moveTo>
                  <a:pt x="0" y="0"/>
                </a:moveTo>
                <a:cubicBezTo>
                  <a:pt x="335721" y="266148"/>
                  <a:pt x="671443" y="532296"/>
                  <a:pt x="927652" y="821635"/>
                </a:cubicBezTo>
                <a:cubicBezTo>
                  <a:pt x="1183861" y="1110974"/>
                  <a:pt x="1166191" y="1526209"/>
                  <a:pt x="1537252" y="1736035"/>
                </a:cubicBezTo>
                <a:cubicBezTo>
                  <a:pt x="1908313" y="1945861"/>
                  <a:pt x="2531165" y="2013226"/>
                  <a:pt x="3154017" y="208059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Shape 9">
            <a:extLst>
              <a:ext uri="{FF2B5EF4-FFF2-40B4-BE49-F238E27FC236}">
                <a16:creationId xmlns:a16="http://schemas.microsoft.com/office/drawing/2014/main" id="{4C4BA729-861D-439C-B29B-03DF1EBE4C6F}"/>
              </a:ext>
            </a:extLst>
          </p:cNvPr>
          <p:cNvSpPr/>
          <p:nvPr/>
        </p:nvSpPr>
        <p:spPr>
          <a:xfrm>
            <a:off x="5791200" y="1205948"/>
            <a:ext cx="3498574" cy="2252869"/>
          </a:xfrm>
          <a:custGeom>
            <a:avLst/>
            <a:gdLst>
              <a:gd name="connsiteX0" fmla="*/ 0 w 3432313"/>
              <a:gd name="connsiteY0" fmla="*/ 2252869 h 2252869"/>
              <a:gd name="connsiteX1" fmla="*/ 993913 w 3432313"/>
              <a:gd name="connsiteY1" fmla="*/ 1895061 h 2252869"/>
              <a:gd name="connsiteX2" fmla="*/ 1722783 w 3432313"/>
              <a:gd name="connsiteY2" fmla="*/ 1020417 h 2252869"/>
              <a:gd name="connsiteX3" fmla="*/ 3432313 w 3432313"/>
              <a:gd name="connsiteY3" fmla="*/ 0 h 2252869"/>
            </a:gdLst>
            <a:ahLst/>
            <a:cxnLst>
              <a:cxn ang="0">
                <a:pos x="connsiteX0" y="connsiteY0"/>
              </a:cxn>
              <a:cxn ang="0">
                <a:pos x="connsiteX1" y="connsiteY1"/>
              </a:cxn>
              <a:cxn ang="0">
                <a:pos x="connsiteX2" y="connsiteY2"/>
              </a:cxn>
              <a:cxn ang="0">
                <a:pos x="connsiteX3" y="connsiteY3"/>
              </a:cxn>
            </a:cxnLst>
            <a:rect l="l" t="t" r="r" b="b"/>
            <a:pathLst>
              <a:path w="3432313" h="2252869">
                <a:moveTo>
                  <a:pt x="0" y="2252869"/>
                </a:moveTo>
                <a:cubicBezTo>
                  <a:pt x="353391" y="2176669"/>
                  <a:pt x="706783" y="2100470"/>
                  <a:pt x="993913" y="1895061"/>
                </a:cubicBezTo>
                <a:cubicBezTo>
                  <a:pt x="1281043" y="1689652"/>
                  <a:pt x="1316383" y="1336260"/>
                  <a:pt x="1722783" y="1020417"/>
                </a:cubicBezTo>
                <a:cubicBezTo>
                  <a:pt x="2129183" y="704573"/>
                  <a:pt x="2780748" y="352286"/>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Freeform: Shape 10">
            <a:extLst>
              <a:ext uri="{FF2B5EF4-FFF2-40B4-BE49-F238E27FC236}">
                <a16:creationId xmlns:a16="http://schemas.microsoft.com/office/drawing/2014/main" id="{BB8A8359-4668-4F57-B14C-8ECC7B3EB1B3}"/>
              </a:ext>
            </a:extLst>
          </p:cNvPr>
          <p:cNvSpPr/>
          <p:nvPr/>
        </p:nvSpPr>
        <p:spPr>
          <a:xfrm>
            <a:off x="6056243" y="4611757"/>
            <a:ext cx="3233531" cy="1120447"/>
          </a:xfrm>
          <a:custGeom>
            <a:avLst/>
            <a:gdLst>
              <a:gd name="connsiteX0" fmla="*/ 0 w 3233531"/>
              <a:gd name="connsiteY0" fmla="*/ 0 h 1120447"/>
              <a:gd name="connsiteX1" fmla="*/ 940905 w 3233531"/>
              <a:gd name="connsiteY1" fmla="*/ 318052 h 1120447"/>
              <a:gd name="connsiteX2" fmla="*/ 1881809 w 3233531"/>
              <a:gd name="connsiteY2" fmla="*/ 1020417 h 1120447"/>
              <a:gd name="connsiteX3" fmla="*/ 3233531 w 3233531"/>
              <a:gd name="connsiteY3" fmla="*/ 1099930 h 1120447"/>
            </a:gdLst>
            <a:ahLst/>
            <a:cxnLst>
              <a:cxn ang="0">
                <a:pos x="connsiteX0" y="connsiteY0"/>
              </a:cxn>
              <a:cxn ang="0">
                <a:pos x="connsiteX1" y="connsiteY1"/>
              </a:cxn>
              <a:cxn ang="0">
                <a:pos x="connsiteX2" y="connsiteY2"/>
              </a:cxn>
              <a:cxn ang="0">
                <a:pos x="connsiteX3" y="connsiteY3"/>
              </a:cxn>
            </a:cxnLst>
            <a:rect l="l" t="t" r="r" b="b"/>
            <a:pathLst>
              <a:path w="3233531" h="1120447">
                <a:moveTo>
                  <a:pt x="0" y="0"/>
                </a:moveTo>
                <a:cubicBezTo>
                  <a:pt x="313635" y="73991"/>
                  <a:pt x="627270" y="147983"/>
                  <a:pt x="940905" y="318052"/>
                </a:cubicBezTo>
                <a:cubicBezTo>
                  <a:pt x="1254540" y="488121"/>
                  <a:pt x="1499705" y="890104"/>
                  <a:pt x="1881809" y="1020417"/>
                </a:cubicBezTo>
                <a:cubicBezTo>
                  <a:pt x="2263913" y="1150730"/>
                  <a:pt x="2748722" y="1125330"/>
                  <a:pt x="3233531" y="109993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reeform: Shape 11">
            <a:extLst>
              <a:ext uri="{FF2B5EF4-FFF2-40B4-BE49-F238E27FC236}">
                <a16:creationId xmlns:a16="http://schemas.microsoft.com/office/drawing/2014/main" id="{864D0224-57E8-4364-B3EB-DFAA93DF58B8}"/>
              </a:ext>
            </a:extLst>
          </p:cNvPr>
          <p:cNvSpPr/>
          <p:nvPr/>
        </p:nvSpPr>
        <p:spPr>
          <a:xfrm>
            <a:off x="5857461" y="3405809"/>
            <a:ext cx="3432313" cy="2438400"/>
          </a:xfrm>
          <a:custGeom>
            <a:avLst/>
            <a:gdLst>
              <a:gd name="connsiteX0" fmla="*/ 0 w 3432313"/>
              <a:gd name="connsiteY0" fmla="*/ 2438400 h 2438400"/>
              <a:gd name="connsiteX1" fmla="*/ 1510748 w 3432313"/>
              <a:gd name="connsiteY1" fmla="*/ 1563756 h 2438400"/>
              <a:gd name="connsiteX2" fmla="*/ 2120348 w 3432313"/>
              <a:gd name="connsiteY2" fmla="*/ 344556 h 2438400"/>
              <a:gd name="connsiteX3" fmla="*/ 3432313 w 3432313"/>
              <a:gd name="connsiteY3" fmla="*/ 0 h 2438400"/>
            </a:gdLst>
            <a:ahLst/>
            <a:cxnLst>
              <a:cxn ang="0">
                <a:pos x="connsiteX0" y="connsiteY0"/>
              </a:cxn>
              <a:cxn ang="0">
                <a:pos x="connsiteX1" y="connsiteY1"/>
              </a:cxn>
              <a:cxn ang="0">
                <a:pos x="connsiteX2" y="connsiteY2"/>
              </a:cxn>
              <a:cxn ang="0">
                <a:pos x="connsiteX3" y="connsiteY3"/>
              </a:cxn>
            </a:cxnLst>
            <a:rect l="l" t="t" r="r" b="b"/>
            <a:pathLst>
              <a:path w="3432313" h="2438400">
                <a:moveTo>
                  <a:pt x="0" y="2438400"/>
                </a:moveTo>
                <a:cubicBezTo>
                  <a:pt x="578678" y="2175565"/>
                  <a:pt x="1157357" y="1912730"/>
                  <a:pt x="1510748" y="1563756"/>
                </a:cubicBezTo>
                <a:cubicBezTo>
                  <a:pt x="1864139" y="1214782"/>
                  <a:pt x="1800087" y="605182"/>
                  <a:pt x="2120348" y="344556"/>
                </a:cubicBezTo>
                <a:cubicBezTo>
                  <a:pt x="2440609" y="83930"/>
                  <a:pt x="2936461" y="41965"/>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4884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D0FA8710-4CF5-4BB5-AE2F-1C740F121A5B}"/>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3" name="Oval 2">
            <a:extLst>
              <a:ext uri="{FF2B5EF4-FFF2-40B4-BE49-F238E27FC236}">
                <a16:creationId xmlns:a16="http://schemas.microsoft.com/office/drawing/2014/main" id="{22A22622-FE01-4D9F-86FB-55ECDD934B7E}"/>
              </a:ext>
            </a:extLst>
          </p:cNvPr>
          <p:cNvSpPr/>
          <p:nvPr/>
        </p:nvSpPr>
        <p:spPr>
          <a:xfrm>
            <a:off x="800928" y="1293547"/>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4" name="TextBox 3">
            <a:extLst>
              <a:ext uri="{FF2B5EF4-FFF2-40B4-BE49-F238E27FC236}">
                <a16:creationId xmlns:a16="http://schemas.microsoft.com/office/drawing/2014/main" id="{1E8BF49A-2A58-42A6-9BFB-C19D08C88B8A}"/>
              </a:ext>
            </a:extLst>
          </p:cNvPr>
          <p:cNvSpPr txBox="1"/>
          <p:nvPr/>
        </p:nvSpPr>
        <p:spPr>
          <a:xfrm>
            <a:off x="1238250" y="1293547"/>
            <a:ext cx="4486689" cy="1938992"/>
          </a:xfrm>
          <a:prstGeom prst="rect">
            <a:avLst/>
          </a:prstGeom>
          <a:noFill/>
        </p:spPr>
        <p:txBody>
          <a:bodyPr wrap="square" rtlCol="0">
            <a:spAutoFit/>
          </a:bodyPr>
          <a:lstStyle/>
          <a:p>
            <a:pPr algn="just"/>
            <a:r>
              <a:rPr lang="vi-VN" sz="2400" dirty="0"/>
              <a:t>Một đội đồng diễn thể dục thể thao gồm có 56 người mặc áo đỏ và 28 người mặc áo vàng. Hỏi đội đồng diễn đó có tất cả bao nhiêu người?</a:t>
            </a:r>
          </a:p>
        </p:txBody>
      </p:sp>
      <p:sp>
        <p:nvSpPr>
          <p:cNvPr id="6" name="TextBox 5">
            <a:extLst>
              <a:ext uri="{FF2B5EF4-FFF2-40B4-BE49-F238E27FC236}">
                <a16:creationId xmlns:a16="http://schemas.microsoft.com/office/drawing/2014/main" id="{D24079A0-F32A-478B-AE38-10C9706B5AF5}"/>
              </a:ext>
            </a:extLst>
          </p:cNvPr>
          <p:cNvSpPr txBox="1"/>
          <p:nvPr/>
        </p:nvSpPr>
        <p:spPr>
          <a:xfrm>
            <a:off x="4924328" y="3867814"/>
            <a:ext cx="1551369" cy="523220"/>
          </a:xfrm>
          <a:prstGeom prst="rect">
            <a:avLst/>
          </a:prstGeom>
          <a:noFill/>
        </p:spPr>
        <p:txBody>
          <a:bodyPr wrap="square" rtlCol="0">
            <a:spAutoFit/>
          </a:bodyPr>
          <a:lstStyle/>
          <a:p>
            <a:pPr algn="ctr"/>
            <a:r>
              <a:rPr lang="vi-VN" sz="2800" i="1" dirty="0"/>
              <a:t>Bài giải</a:t>
            </a:r>
          </a:p>
        </p:txBody>
      </p:sp>
      <p:sp>
        <p:nvSpPr>
          <p:cNvPr id="7" name="TextBox 6">
            <a:extLst>
              <a:ext uri="{FF2B5EF4-FFF2-40B4-BE49-F238E27FC236}">
                <a16:creationId xmlns:a16="http://schemas.microsoft.com/office/drawing/2014/main" id="{56D520BC-5C6C-449F-8315-531F75C9CF3D}"/>
              </a:ext>
            </a:extLst>
          </p:cNvPr>
          <p:cNvSpPr txBox="1"/>
          <p:nvPr/>
        </p:nvSpPr>
        <p:spPr>
          <a:xfrm>
            <a:off x="1128011" y="4391034"/>
            <a:ext cx="9144000" cy="523220"/>
          </a:xfrm>
          <a:prstGeom prst="rect">
            <a:avLst/>
          </a:prstGeom>
          <a:noFill/>
        </p:spPr>
        <p:txBody>
          <a:bodyPr wrap="square" rtlCol="0">
            <a:spAutoFit/>
          </a:bodyPr>
          <a:lstStyle/>
          <a:p>
            <a:pPr algn="ctr"/>
            <a:r>
              <a:rPr lang="vi-VN" sz="2800" dirty="0">
                <a:solidFill>
                  <a:srgbClr val="FF0000"/>
                </a:solidFill>
              </a:rPr>
              <a:t>Đội đồng diễn đó có tất cả số người là:</a:t>
            </a:r>
          </a:p>
        </p:txBody>
      </p:sp>
      <p:sp>
        <p:nvSpPr>
          <p:cNvPr id="8" name="TextBox 7">
            <a:extLst>
              <a:ext uri="{FF2B5EF4-FFF2-40B4-BE49-F238E27FC236}">
                <a16:creationId xmlns:a16="http://schemas.microsoft.com/office/drawing/2014/main" id="{77FB7465-E7A3-4870-A1E8-18C858E67976}"/>
              </a:ext>
            </a:extLst>
          </p:cNvPr>
          <p:cNvSpPr txBox="1"/>
          <p:nvPr/>
        </p:nvSpPr>
        <p:spPr>
          <a:xfrm>
            <a:off x="3167269" y="4932488"/>
            <a:ext cx="5065485" cy="523220"/>
          </a:xfrm>
          <a:prstGeom prst="rect">
            <a:avLst/>
          </a:prstGeom>
          <a:noFill/>
        </p:spPr>
        <p:txBody>
          <a:bodyPr wrap="square" rtlCol="0">
            <a:spAutoFit/>
          </a:bodyPr>
          <a:lstStyle/>
          <a:p>
            <a:pPr algn="ctr"/>
            <a:r>
              <a:rPr lang="vi-VN" sz="2800" dirty="0">
                <a:solidFill>
                  <a:srgbClr val="FF0000"/>
                </a:solidFill>
              </a:rPr>
              <a:t>56 + 28 = 84 (người)</a:t>
            </a:r>
          </a:p>
        </p:txBody>
      </p:sp>
      <p:sp>
        <p:nvSpPr>
          <p:cNvPr id="9" name="TextBox 8">
            <a:extLst>
              <a:ext uri="{FF2B5EF4-FFF2-40B4-BE49-F238E27FC236}">
                <a16:creationId xmlns:a16="http://schemas.microsoft.com/office/drawing/2014/main" id="{B913E1E6-D710-4832-BE28-FC833106DCD0}"/>
              </a:ext>
            </a:extLst>
          </p:cNvPr>
          <p:cNvSpPr txBox="1"/>
          <p:nvPr/>
        </p:nvSpPr>
        <p:spPr>
          <a:xfrm>
            <a:off x="3167269" y="5473942"/>
            <a:ext cx="5065485" cy="523220"/>
          </a:xfrm>
          <a:prstGeom prst="rect">
            <a:avLst/>
          </a:prstGeom>
          <a:noFill/>
        </p:spPr>
        <p:txBody>
          <a:bodyPr wrap="square" rtlCol="0">
            <a:spAutoFit/>
          </a:bodyPr>
          <a:lstStyle/>
          <a:p>
            <a:pPr algn="r"/>
            <a:r>
              <a:rPr lang="vi-VN" sz="2800" dirty="0">
                <a:solidFill>
                  <a:srgbClr val="FF0000"/>
                </a:solidFill>
              </a:rPr>
              <a:t>Đáp số: 84 người.</a:t>
            </a:r>
          </a:p>
        </p:txBody>
      </p:sp>
      <p:pic>
        <p:nvPicPr>
          <p:cNvPr id="10" name="Picture 9">
            <a:extLst>
              <a:ext uri="{FF2B5EF4-FFF2-40B4-BE49-F238E27FC236}">
                <a16:creationId xmlns:a16="http://schemas.microsoft.com/office/drawing/2014/main" id="{F5653A12-D17C-480F-BEEF-C4D4EB658A6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812023" y="350186"/>
            <a:ext cx="5182979" cy="3517628"/>
          </a:xfrm>
          <a:prstGeom prst="rect">
            <a:avLst/>
          </a:prstGeom>
        </p:spPr>
      </p:pic>
    </p:spTree>
    <p:extLst>
      <p:ext uri="{BB962C8B-B14F-4D97-AF65-F5344CB8AC3E}">
        <p14:creationId xmlns:p14="http://schemas.microsoft.com/office/powerpoint/2010/main" val="32324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2"/>
          <p:cNvSpPr>
            <a:spLocks noChangeArrowheads="1" noChangeShapeType="1" noTextEdit="1"/>
          </p:cNvSpPr>
          <p:nvPr/>
        </p:nvSpPr>
        <p:spPr bwMode="auto">
          <a:xfrm>
            <a:off x="2362200" y="-115888"/>
            <a:ext cx="7467600" cy="1030288"/>
          </a:xfrm>
          <a:prstGeom prst="rect">
            <a:avLst/>
          </a:prstGeom>
        </p:spPr>
        <p:txBody>
          <a:bodyPr wrap="none" fromWordArt="1">
            <a:prstTxWarp prst="textStop">
              <a:avLst>
                <a:gd name="adj" fmla="val 22222"/>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H"/>
              </a:rPr>
              <a:t>Bàn tay vàng</a:t>
            </a:r>
          </a:p>
        </p:txBody>
      </p:sp>
      <p:sp>
        <p:nvSpPr>
          <p:cNvPr id="15363" name="Text Box 3"/>
          <p:cNvSpPr txBox="1">
            <a:spLocks noChangeArrowheads="1"/>
          </p:cNvSpPr>
          <p:nvPr/>
        </p:nvSpPr>
        <p:spPr bwMode="auto">
          <a:xfrm>
            <a:off x="2286000" y="18288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400">
              <a:solidFill>
                <a:srgbClr val="00FF00"/>
              </a:solidFill>
              <a:latin typeface=".VnLinus" pitchFamily="34" charset="0"/>
            </a:endParaRPr>
          </a:p>
        </p:txBody>
      </p:sp>
      <p:sp>
        <p:nvSpPr>
          <p:cNvPr id="15364" name="Text Box 4"/>
          <p:cNvSpPr txBox="1">
            <a:spLocks noChangeArrowheads="1"/>
          </p:cNvSpPr>
          <p:nvPr/>
        </p:nvSpPr>
        <p:spPr bwMode="auto">
          <a:xfrm>
            <a:off x="2057400" y="1600200"/>
            <a:ext cx="77724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kumimoji="1" lang="en-US" altLang="en-US" sz="3600" b="1">
                <a:solidFill>
                  <a:srgbClr val="0000FF"/>
                </a:solidFill>
                <a:latin typeface="Times New Roman" panose="02020603050405020304" pitchFamily="18" charset="0"/>
                <a:cs typeface="Times New Roman" panose="02020603050405020304" pitchFamily="18" charset="0"/>
              </a:rPr>
              <a:t>Trò chơi của chúng ta gồm có 3 câu.</a:t>
            </a:r>
          </a:p>
          <a:p>
            <a:pPr>
              <a:spcBef>
                <a:spcPct val="50000"/>
              </a:spcBef>
            </a:pPr>
            <a:r>
              <a:rPr kumimoji="1" lang="en-US" altLang="en-US" sz="3600">
                <a:solidFill>
                  <a:srgbClr val="0000FF"/>
                </a:solidFill>
                <a:latin typeface="Times New Roman" panose="02020603050405020304" pitchFamily="18" charset="0"/>
                <a:cs typeface="Times New Roman" panose="02020603050405020304" pitchFamily="18" charset="0"/>
              </a:rPr>
              <a:t>Mỗi câu hỏi các em được suy nghĩ và sau khi hết giờ, các em hãy sử dụng bảng để lựa chọn 1 đáp án đúng trong 3 đáp án của câu hỏi.</a:t>
            </a:r>
            <a:r>
              <a:rPr kumimoji="1" lang="en-US" altLang="en-US" sz="280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106451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ChangeArrowheads="1"/>
          </p:cNvSpPr>
          <p:nvPr/>
        </p:nvSpPr>
        <p:spPr bwMode="auto">
          <a:xfrm>
            <a:off x="2819400" y="1371601"/>
            <a:ext cx="1676400" cy="1323975"/>
          </a:xfrm>
          <a:prstGeom prst="irregularSeal2">
            <a:avLst/>
          </a:prstGeom>
          <a:gradFill rotWithShape="1">
            <a:gsLst>
              <a:gs pos="0">
                <a:schemeClr val="folHlink"/>
              </a:gs>
              <a:gs pos="100000">
                <a:schemeClr val="folHlink">
                  <a:gamma/>
                  <a:shade val="46275"/>
                  <a:invGamma/>
                </a:schemeClr>
              </a:gs>
            </a:gsLst>
            <a:path path="shape">
              <a:fillToRect l="50000" t="50000" r="50000" b="50000"/>
            </a:path>
          </a:gra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3200" dirty="0">
                <a:solidFill>
                  <a:srgbClr val="FF0000"/>
                </a:solidFill>
                <a:effectLst>
                  <a:outerShdw blurRad="38100" dist="38100" dir="2700000" algn="tl">
                    <a:srgbClr val="000000"/>
                  </a:outerShdw>
                </a:effectLst>
                <a:latin typeface=".VnArial" pitchFamily="34" charset="0"/>
              </a:rPr>
              <a:t>C</a:t>
            </a:r>
            <a:r>
              <a:rPr lang="vi-VN" sz="3200" dirty="0">
                <a:solidFill>
                  <a:srgbClr val="FF0000"/>
                </a:solidFill>
                <a:effectLst>
                  <a:outerShdw blurRad="38100" dist="38100" dir="2700000" algn="tl">
                    <a:srgbClr val="000000"/>
                  </a:outerShdw>
                </a:effectLst>
                <a:latin typeface=".VnArial" pitchFamily="34" charset="0"/>
              </a:rPr>
              <a:t>âu 1:</a:t>
            </a:r>
            <a:endParaRPr lang="en-US" sz="3200" dirty="0">
              <a:solidFill>
                <a:srgbClr val="FF0000"/>
              </a:solidFill>
              <a:effectLst>
                <a:outerShdw blurRad="38100" dist="38100" dir="2700000" algn="tl">
                  <a:srgbClr val="000000"/>
                </a:outerShdw>
              </a:effectLst>
              <a:latin typeface=".VnArial" pitchFamily="34" charset="0"/>
            </a:endParaRPr>
          </a:p>
        </p:txBody>
      </p:sp>
      <p:sp>
        <p:nvSpPr>
          <p:cNvPr id="55299" name="Text Box 3"/>
          <p:cNvSpPr txBox="1">
            <a:spLocks noChangeArrowheads="1"/>
          </p:cNvSpPr>
          <p:nvPr/>
        </p:nvSpPr>
        <p:spPr bwMode="auto">
          <a:xfrm>
            <a:off x="2124891" y="2625279"/>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smtClean="0">
                <a:solidFill>
                  <a:srgbClr val="009900"/>
                </a:solidFill>
                <a:latin typeface=".VnTimeH" pitchFamily="34" charset="0"/>
              </a:rPr>
              <a:t>Ch</a:t>
            </a:r>
            <a:r>
              <a:rPr lang="vi-VN" altLang="en-US" sz="3200" b="1" dirty="0">
                <a:solidFill>
                  <a:srgbClr val="009900"/>
                </a:solidFill>
                <a:latin typeface=".VnTimeH" pitchFamily="34" charset="0"/>
              </a:rPr>
              <a:t>ọn câu trả lời đúng</a:t>
            </a:r>
            <a:r>
              <a:rPr lang="en-US" altLang="en-US" sz="3200" b="1" dirty="0" smtClean="0">
                <a:solidFill>
                  <a:srgbClr val="009900"/>
                </a:solidFill>
                <a:latin typeface=".VnTimeH" pitchFamily="34" charset="0"/>
              </a:rPr>
              <a:t>:</a:t>
            </a:r>
          </a:p>
          <a:p>
            <a:pPr algn="ctr" eaLnBrk="1" hangingPunct="1"/>
            <a:r>
              <a:rPr lang="en-US" altLang="en-US" sz="3200" b="1" dirty="0" smtClean="0">
                <a:solidFill>
                  <a:srgbClr val="FF0000"/>
                </a:solidFill>
                <a:latin typeface=".VnTimeH" pitchFamily="34" charset="0"/>
              </a:rPr>
              <a:t>20 + 30 =……..</a:t>
            </a:r>
            <a:endParaRPr lang="en-US" altLang="en-US" sz="3200" b="1" dirty="0">
              <a:solidFill>
                <a:srgbClr val="FF0000"/>
              </a:solidFill>
              <a:latin typeface=".VnTimeH" pitchFamily="34" charset="0"/>
            </a:endParaRPr>
          </a:p>
        </p:txBody>
      </p:sp>
      <p:sp>
        <p:nvSpPr>
          <p:cNvPr id="55300" name="Text Box 4"/>
          <p:cNvSpPr txBox="1">
            <a:spLocks noChangeArrowheads="1"/>
          </p:cNvSpPr>
          <p:nvPr/>
        </p:nvSpPr>
        <p:spPr bwMode="auto">
          <a:xfrm>
            <a:off x="3200400" y="3687764"/>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latin typeface="Times New Roman" panose="02020603050405020304" pitchFamily="18" charset="0"/>
                <a:cs typeface="Times New Roman" panose="02020603050405020304" pitchFamily="18" charset="0"/>
              </a:rPr>
              <a:t>                   A. 50</a:t>
            </a:r>
            <a:endParaRPr lang="en-US" altLang="en-US" sz="3200" b="1" baseline="30000" dirty="0">
              <a:latin typeface="Times New Roman" panose="02020603050405020304" pitchFamily="18" charset="0"/>
              <a:cs typeface="Times New Roman" panose="02020603050405020304" pitchFamily="18" charset="0"/>
            </a:endParaRPr>
          </a:p>
        </p:txBody>
      </p:sp>
      <p:sp>
        <p:nvSpPr>
          <p:cNvPr id="55301" name="Text Box 5"/>
          <p:cNvSpPr txBox="1">
            <a:spLocks noChangeArrowheads="1"/>
          </p:cNvSpPr>
          <p:nvPr/>
        </p:nvSpPr>
        <p:spPr bwMode="auto">
          <a:xfrm>
            <a:off x="3200400" y="44958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latin typeface="Times New Roman" panose="02020603050405020304" pitchFamily="18" charset="0"/>
                <a:cs typeface="Times New Roman" panose="02020603050405020304" pitchFamily="18" charset="0"/>
              </a:rPr>
              <a:t>                   B. 20</a:t>
            </a:r>
            <a:endParaRPr lang="en-US" altLang="en-US" sz="3200" b="1" baseline="30000" dirty="0">
              <a:latin typeface="Times New Roman" panose="02020603050405020304" pitchFamily="18" charset="0"/>
              <a:cs typeface="Times New Roman" panose="02020603050405020304" pitchFamily="18" charset="0"/>
            </a:endParaRPr>
          </a:p>
        </p:txBody>
      </p:sp>
      <p:sp>
        <p:nvSpPr>
          <p:cNvPr id="55302" name="Text Box 6"/>
          <p:cNvSpPr txBox="1">
            <a:spLocks noChangeArrowheads="1"/>
          </p:cNvSpPr>
          <p:nvPr/>
        </p:nvSpPr>
        <p:spPr bwMode="auto">
          <a:xfrm>
            <a:off x="3200400" y="5287964"/>
            <a:ext cx="6934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latin typeface="Times New Roman" panose="02020603050405020304" pitchFamily="18" charset="0"/>
                <a:cs typeface="Times New Roman" panose="02020603050405020304" pitchFamily="18" charset="0"/>
              </a:rPr>
              <a:t>                   C</a:t>
            </a:r>
            <a:r>
              <a:rPr lang="en-US" altLang="en-US" sz="3200" b="1" dirty="0">
                <a:latin typeface="Times New Roman" panose="02020603050405020304" pitchFamily="18" charset="0"/>
                <a:cs typeface="Times New Roman" panose="02020603050405020304" pitchFamily="18" charset="0"/>
              </a:rPr>
              <a:t>. </a:t>
            </a:r>
            <a:r>
              <a:rPr lang="en-US" altLang="en-US" sz="3200" b="1" dirty="0" smtClean="0">
                <a:latin typeface="Times New Roman" panose="02020603050405020304" pitchFamily="18" charset="0"/>
                <a:cs typeface="Times New Roman" panose="02020603050405020304" pitchFamily="18" charset="0"/>
              </a:rPr>
              <a:t>30</a:t>
            </a:r>
            <a:endParaRPr lang="en-US" altLang="en-US" sz="3200" b="1" baseline="30000" dirty="0">
              <a:latin typeface="Times New Roman" panose="02020603050405020304" pitchFamily="18" charset="0"/>
              <a:cs typeface="Times New Roman" panose="02020603050405020304" pitchFamily="18" charset="0"/>
            </a:endParaRPr>
          </a:p>
        </p:txBody>
      </p:sp>
      <p:sp>
        <p:nvSpPr>
          <p:cNvPr id="55303" name="Text Box 7"/>
          <p:cNvSpPr txBox="1">
            <a:spLocks noChangeArrowheads="1"/>
          </p:cNvSpPr>
          <p:nvPr/>
        </p:nvSpPr>
        <p:spPr bwMode="auto">
          <a:xfrm>
            <a:off x="5664200" y="1774825"/>
            <a:ext cx="1905000" cy="528638"/>
          </a:xfrm>
          <a:prstGeom prst="rect">
            <a:avLst/>
          </a:prstGeom>
          <a:solidFill>
            <a:srgbClr val="3333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FFFF00"/>
                </a:solidFill>
                <a:latin typeface="Times New Roman" panose="02020603050405020304" pitchFamily="18" charset="0"/>
                <a:cs typeface="Times New Roman" panose="02020603050405020304" pitchFamily="18" charset="0"/>
              </a:rPr>
              <a:t>Bắt đầu</a:t>
            </a:r>
          </a:p>
        </p:txBody>
      </p:sp>
      <p:sp>
        <p:nvSpPr>
          <p:cNvPr id="55304" name="Text Box 8"/>
          <p:cNvSpPr txBox="1">
            <a:spLocks noChangeArrowheads="1"/>
          </p:cNvSpPr>
          <p:nvPr/>
        </p:nvSpPr>
        <p:spPr bwMode="auto">
          <a:xfrm>
            <a:off x="5664200" y="1787525"/>
            <a:ext cx="1905000" cy="528638"/>
          </a:xfrm>
          <a:prstGeom prst="rect">
            <a:avLst/>
          </a:prstGeom>
          <a:solidFill>
            <a:srgbClr val="0000FF"/>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a:solidFill>
                  <a:srgbClr val="FFFF66"/>
                </a:solidFill>
                <a:latin typeface="Times New Roman" panose="02020603050405020304" pitchFamily="18" charset="0"/>
                <a:cs typeface="Times New Roman" panose="02020603050405020304" pitchFamily="18" charset="0"/>
              </a:rPr>
              <a:t>Hết giờ</a:t>
            </a:r>
          </a:p>
        </p:txBody>
      </p:sp>
      <p:sp>
        <p:nvSpPr>
          <p:cNvPr id="16393" name="Rectangle 10"/>
          <p:cNvSpPr>
            <a:spLocks noChangeArrowheads="1"/>
          </p:cNvSpPr>
          <p:nvPr/>
        </p:nvSpPr>
        <p:spPr bwMode="auto">
          <a:xfrm>
            <a:off x="2438400" y="2590800"/>
            <a:ext cx="8001000" cy="3733800"/>
          </a:xfrm>
          <a:prstGeom prst="rect">
            <a:avLst/>
          </a:prstGeom>
          <a:noFill/>
          <a:ln w="88900" cmpd="thickThin">
            <a:solidFill>
              <a:srgbClr val="009900"/>
            </a:solidFill>
            <a:miter lim="800000"/>
            <a:headEnd/>
            <a:tailEnd/>
          </a:ln>
          <a:effectLst/>
          <a:extLst>
            <a:ext uri="{909E8E84-426E-40DD-AFC4-6F175D3DCCD1}">
              <a14:hiddenFill xmlns:a14="http://schemas.microsoft.com/office/drawing/2010/main">
                <a:solidFill>
                  <a:srgbClr val="C8F6C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7" name="Text Box 11"/>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0</a:t>
            </a:r>
          </a:p>
        </p:txBody>
      </p:sp>
      <p:sp>
        <p:nvSpPr>
          <p:cNvPr id="55308" name="Text Box 12"/>
          <p:cNvSpPr txBox="1">
            <a:spLocks noChangeArrowheads="1"/>
          </p:cNvSpPr>
          <p:nvPr/>
        </p:nvSpPr>
        <p:spPr bwMode="auto">
          <a:xfrm>
            <a:off x="9220200" y="1470026"/>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a:t>
            </a:r>
          </a:p>
        </p:txBody>
      </p:sp>
      <p:sp>
        <p:nvSpPr>
          <p:cNvPr id="55309" name="Text Box 13"/>
          <p:cNvSpPr txBox="1">
            <a:spLocks noChangeArrowheads="1"/>
          </p:cNvSpPr>
          <p:nvPr/>
        </p:nvSpPr>
        <p:spPr bwMode="auto">
          <a:xfrm>
            <a:off x="92392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2</a:t>
            </a:r>
          </a:p>
        </p:txBody>
      </p:sp>
      <p:sp>
        <p:nvSpPr>
          <p:cNvPr id="55310" name="Text Box 14"/>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3</a:t>
            </a:r>
          </a:p>
        </p:txBody>
      </p:sp>
      <p:sp>
        <p:nvSpPr>
          <p:cNvPr id="55311" name="Text Box 15"/>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4</a:t>
            </a:r>
          </a:p>
        </p:txBody>
      </p:sp>
      <p:sp>
        <p:nvSpPr>
          <p:cNvPr id="55312" name="Text Box 16"/>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5</a:t>
            </a:r>
          </a:p>
        </p:txBody>
      </p:sp>
      <p:sp>
        <p:nvSpPr>
          <p:cNvPr id="55313" name="Text Box 17"/>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6</a:t>
            </a:r>
          </a:p>
        </p:txBody>
      </p:sp>
      <p:sp>
        <p:nvSpPr>
          <p:cNvPr id="55314" name="Text Box 18"/>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7</a:t>
            </a:r>
          </a:p>
        </p:txBody>
      </p:sp>
      <p:sp>
        <p:nvSpPr>
          <p:cNvPr id="55315" name="Text Box 19"/>
          <p:cNvSpPr txBox="1">
            <a:spLocks noChangeArrowheads="1"/>
          </p:cNvSpPr>
          <p:nvPr/>
        </p:nvSpPr>
        <p:spPr bwMode="auto">
          <a:xfrm>
            <a:off x="924560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8</a:t>
            </a:r>
          </a:p>
        </p:txBody>
      </p:sp>
      <p:sp>
        <p:nvSpPr>
          <p:cNvPr id="55316" name="Text Box 20"/>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9</a:t>
            </a:r>
          </a:p>
        </p:txBody>
      </p:sp>
      <p:sp>
        <p:nvSpPr>
          <p:cNvPr id="55317" name="Text Box 21"/>
          <p:cNvSpPr txBox="1">
            <a:spLocks noChangeArrowheads="1"/>
          </p:cNvSpPr>
          <p:nvPr/>
        </p:nvSpPr>
        <p:spPr bwMode="auto">
          <a:xfrm>
            <a:off x="92392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10</a:t>
            </a:r>
          </a:p>
        </p:txBody>
      </p:sp>
      <p:sp>
        <p:nvSpPr>
          <p:cNvPr id="16405" name="WordArt 33"/>
          <p:cNvSpPr>
            <a:spLocks noChangeArrowheads="1" noChangeShapeType="1" noTextEdit="1"/>
          </p:cNvSpPr>
          <p:nvPr/>
        </p:nvSpPr>
        <p:spPr bwMode="auto">
          <a:xfrm>
            <a:off x="2362200" y="-115888"/>
            <a:ext cx="7467600" cy="1030288"/>
          </a:xfrm>
          <a:prstGeom prst="rect">
            <a:avLst/>
          </a:prstGeom>
        </p:spPr>
        <p:txBody>
          <a:bodyPr wrap="none" fromWordArt="1">
            <a:prstTxWarp prst="textStop">
              <a:avLst>
                <a:gd name="adj" fmla="val 22222"/>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H"/>
              </a:rPr>
              <a:t>Bàn tay vàng</a:t>
            </a:r>
          </a:p>
        </p:txBody>
      </p:sp>
    </p:spTree>
    <p:extLst>
      <p:ext uri="{BB962C8B-B14F-4D97-AF65-F5344CB8AC3E}">
        <p14:creationId xmlns:p14="http://schemas.microsoft.com/office/powerpoint/2010/main" val="20664372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ppt_x"/>
                                          </p:val>
                                        </p:tav>
                                        <p:tav tm="100000">
                                          <p:val>
                                            <p:strVal val="#ppt_x"/>
                                          </p:val>
                                        </p:tav>
                                      </p:tavLst>
                                    </p:anim>
                                    <p:anim calcmode="lin" valueType="num">
                                      <p:cBhvr additive="base">
                                        <p:cTn id="8" dur="500" fill="hold"/>
                                        <p:tgtEl>
                                          <p:spTgt spid="55298"/>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55299"/>
                                        </p:tgtEl>
                                        <p:attrNameLst>
                                          <p:attrName>style.visibility</p:attrName>
                                        </p:attrNameLst>
                                      </p:cBhvr>
                                      <p:to>
                                        <p:strVal val="visible"/>
                                      </p:to>
                                    </p:set>
                                    <p:animEffect transition="in" filter="strips(downLeft)">
                                      <p:cBhvr>
                                        <p:cTn id="11" dur="500"/>
                                        <p:tgtEl>
                                          <p:spTgt spid="55299"/>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55300"/>
                                        </p:tgtEl>
                                        <p:attrNameLst>
                                          <p:attrName>style.visibility</p:attrName>
                                        </p:attrNameLst>
                                      </p:cBhvr>
                                      <p:to>
                                        <p:strVal val="visible"/>
                                      </p:to>
                                    </p:set>
                                    <p:animEffect transition="in" filter="diamond(in)">
                                      <p:cBhvr>
                                        <p:cTn id="14" dur="1000"/>
                                        <p:tgtEl>
                                          <p:spTgt spid="55300"/>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55301"/>
                                        </p:tgtEl>
                                        <p:attrNameLst>
                                          <p:attrName>style.visibility</p:attrName>
                                        </p:attrNameLst>
                                      </p:cBhvr>
                                      <p:to>
                                        <p:strVal val="visible"/>
                                      </p:to>
                                    </p:set>
                                    <p:animEffect transition="in" filter="diamond(in)">
                                      <p:cBhvr>
                                        <p:cTn id="17" dur="2000"/>
                                        <p:tgtEl>
                                          <p:spTgt spid="55301"/>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55302"/>
                                        </p:tgtEl>
                                        <p:attrNameLst>
                                          <p:attrName>style.visibility</p:attrName>
                                        </p:attrNameLst>
                                      </p:cBhvr>
                                      <p:to>
                                        <p:strVal val="visible"/>
                                      </p:to>
                                    </p:set>
                                    <p:animEffect transition="in" filter="diamond(in)">
                                      <p:cBhvr>
                                        <p:cTn id="20" dur="2000"/>
                                        <p:tgtEl>
                                          <p:spTgt spid="553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5303"/>
                                        </p:tgtEl>
                                        <p:attrNameLst>
                                          <p:attrName>style.visibility</p:attrName>
                                        </p:attrNameLst>
                                      </p:cBhvr>
                                      <p:to>
                                        <p:strVal val="visible"/>
                                      </p:to>
                                    </p:set>
                                    <p:animEffect transition="in" filter="box(in)">
                                      <p:cBhvr>
                                        <p:cTn id="25" dur="500"/>
                                        <p:tgtEl>
                                          <p:spTgt spid="55303"/>
                                        </p:tgtEl>
                                      </p:cBhvr>
                                    </p:animEffect>
                                  </p:childTnLst>
                                </p:cTn>
                              </p:par>
                              <p:par>
                                <p:cTn id="26" presetID="1" presetClass="entr" presetSubtype="0" fill="hold" grpId="1" nodeType="withEffect">
                                  <p:stCondLst>
                                    <p:cond delay="0"/>
                                  </p:stCondLst>
                                  <p:childTnLst>
                                    <p:set>
                                      <p:cBhvr>
                                        <p:cTn id="27" dur="1" fill="hold">
                                          <p:stCondLst>
                                            <p:cond delay="0"/>
                                          </p:stCondLst>
                                        </p:cTn>
                                        <p:tgtEl>
                                          <p:spTgt spid="55307"/>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55308"/>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55309"/>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55310"/>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55311"/>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55312"/>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55313"/>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55314"/>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5531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55316"/>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55317"/>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xit" presetSubtype="0" fill="hold" grpId="0" nodeType="afterEffect">
                                  <p:stCondLst>
                                    <p:cond delay="1000"/>
                                  </p:stCondLst>
                                  <p:childTnLst>
                                    <p:set>
                                      <p:cBhvr>
                                        <p:cTn id="50" dur="1" fill="hold">
                                          <p:stCondLst>
                                            <p:cond delay="0"/>
                                          </p:stCondLst>
                                        </p:cTn>
                                        <p:tgtEl>
                                          <p:spTgt spid="5531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1" fill="hold" nodeType="afterGroup">
                            <p:stCondLst>
                              <p:cond delay="1500"/>
                            </p:stCondLst>
                            <p:childTnLst>
                              <p:par>
                                <p:cTn id="52" presetID="1" presetClass="exit" presetSubtype="0" fill="hold" grpId="0" nodeType="afterEffect">
                                  <p:stCondLst>
                                    <p:cond delay="1000"/>
                                  </p:stCondLst>
                                  <p:childTnLst>
                                    <p:set>
                                      <p:cBhvr>
                                        <p:cTn id="53" dur="1" fill="hold">
                                          <p:stCondLst>
                                            <p:cond delay="0"/>
                                          </p:stCondLst>
                                        </p:cTn>
                                        <p:tgtEl>
                                          <p:spTgt spid="55316"/>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4" fill="hold" nodeType="afterGroup">
                            <p:stCondLst>
                              <p:cond delay="2500"/>
                            </p:stCondLst>
                            <p:childTnLst>
                              <p:par>
                                <p:cTn id="55" presetID="1" presetClass="exit" presetSubtype="0" fill="hold" grpId="0" nodeType="afterEffect">
                                  <p:stCondLst>
                                    <p:cond delay="1000"/>
                                  </p:stCondLst>
                                  <p:childTnLst>
                                    <p:set>
                                      <p:cBhvr>
                                        <p:cTn id="56" dur="1" fill="hold">
                                          <p:stCondLst>
                                            <p:cond delay="0"/>
                                          </p:stCondLst>
                                        </p:cTn>
                                        <p:tgtEl>
                                          <p:spTgt spid="5531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7" fill="hold" nodeType="afterGroup">
                            <p:stCondLst>
                              <p:cond delay="3500"/>
                            </p:stCondLst>
                            <p:childTnLst>
                              <p:par>
                                <p:cTn id="58" presetID="1" presetClass="exit" presetSubtype="0" fill="hold" grpId="0" nodeType="afterEffect">
                                  <p:stCondLst>
                                    <p:cond delay="1000"/>
                                  </p:stCondLst>
                                  <p:childTnLst>
                                    <p:set>
                                      <p:cBhvr>
                                        <p:cTn id="59" dur="1" fill="hold">
                                          <p:stCondLst>
                                            <p:cond delay="0"/>
                                          </p:stCondLst>
                                        </p:cTn>
                                        <p:tgtEl>
                                          <p:spTgt spid="55314"/>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0" fill="hold" nodeType="afterGroup">
                            <p:stCondLst>
                              <p:cond delay="4500"/>
                            </p:stCondLst>
                            <p:childTnLst>
                              <p:par>
                                <p:cTn id="61" presetID="1" presetClass="exit" presetSubtype="0" fill="hold" grpId="0" nodeType="afterEffect">
                                  <p:stCondLst>
                                    <p:cond delay="1000"/>
                                  </p:stCondLst>
                                  <p:childTnLst>
                                    <p:set>
                                      <p:cBhvr>
                                        <p:cTn id="62" dur="1" fill="hold">
                                          <p:stCondLst>
                                            <p:cond delay="0"/>
                                          </p:stCondLst>
                                        </p:cTn>
                                        <p:tgtEl>
                                          <p:spTgt spid="5531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3" fill="hold" nodeType="afterGroup">
                            <p:stCondLst>
                              <p:cond delay="5500"/>
                            </p:stCondLst>
                            <p:childTnLst>
                              <p:par>
                                <p:cTn id="64" presetID="1" presetClass="exit" presetSubtype="0" fill="hold" grpId="0" nodeType="afterEffect">
                                  <p:stCondLst>
                                    <p:cond delay="1000"/>
                                  </p:stCondLst>
                                  <p:childTnLst>
                                    <p:set>
                                      <p:cBhvr>
                                        <p:cTn id="65" dur="1" fill="hold">
                                          <p:stCondLst>
                                            <p:cond delay="0"/>
                                          </p:stCondLst>
                                        </p:cTn>
                                        <p:tgtEl>
                                          <p:spTgt spid="5531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6" fill="hold" nodeType="afterGroup">
                            <p:stCondLst>
                              <p:cond delay="6500"/>
                            </p:stCondLst>
                            <p:childTnLst>
                              <p:par>
                                <p:cTn id="67" presetID="1" presetClass="exit" presetSubtype="0" fill="hold" grpId="0" nodeType="afterEffect">
                                  <p:stCondLst>
                                    <p:cond delay="1000"/>
                                  </p:stCondLst>
                                  <p:childTnLst>
                                    <p:set>
                                      <p:cBhvr>
                                        <p:cTn id="68" dur="1" fill="hold">
                                          <p:stCondLst>
                                            <p:cond delay="0"/>
                                          </p:stCondLst>
                                        </p:cTn>
                                        <p:tgtEl>
                                          <p:spTgt spid="5531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69" fill="hold" nodeType="afterGroup">
                            <p:stCondLst>
                              <p:cond delay="7500"/>
                            </p:stCondLst>
                            <p:childTnLst>
                              <p:par>
                                <p:cTn id="70" presetID="1" presetClass="exit" presetSubtype="0" fill="hold" grpId="0" nodeType="afterEffect">
                                  <p:stCondLst>
                                    <p:cond delay="1000"/>
                                  </p:stCondLst>
                                  <p:childTnLst>
                                    <p:set>
                                      <p:cBhvr>
                                        <p:cTn id="71" dur="1" fill="hold">
                                          <p:stCondLst>
                                            <p:cond delay="0"/>
                                          </p:stCondLst>
                                        </p:cTn>
                                        <p:tgtEl>
                                          <p:spTgt spid="55310"/>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2" fill="hold" nodeType="afterGroup">
                            <p:stCondLst>
                              <p:cond delay="8500"/>
                            </p:stCondLst>
                            <p:childTnLst>
                              <p:par>
                                <p:cTn id="73" presetID="1" presetClass="exit" presetSubtype="0" fill="hold" grpId="0" nodeType="afterEffect">
                                  <p:stCondLst>
                                    <p:cond delay="1000"/>
                                  </p:stCondLst>
                                  <p:childTnLst>
                                    <p:set>
                                      <p:cBhvr>
                                        <p:cTn id="74" dur="1" fill="hold">
                                          <p:stCondLst>
                                            <p:cond delay="0"/>
                                          </p:stCondLst>
                                        </p:cTn>
                                        <p:tgtEl>
                                          <p:spTgt spid="5530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5" fill="hold" nodeType="afterGroup">
                            <p:stCondLst>
                              <p:cond delay="9500"/>
                            </p:stCondLst>
                            <p:childTnLst>
                              <p:par>
                                <p:cTn id="76" presetID="1" presetClass="exit" presetSubtype="0" fill="hold" grpId="0" nodeType="afterEffect">
                                  <p:stCondLst>
                                    <p:cond delay="1000"/>
                                  </p:stCondLst>
                                  <p:childTnLst>
                                    <p:set>
                                      <p:cBhvr>
                                        <p:cTn id="77" dur="1" fill="hold">
                                          <p:stCondLst>
                                            <p:cond delay="0"/>
                                          </p:stCondLst>
                                        </p:cTn>
                                        <p:tgtEl>
                                          <p:spTgt spid="5530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8" fill="hold" nodeType="afterGroup">
                            <p:stCondLst>
                              <p:cond delay="10500"/>
                            </p:stCondLst>
                            <p:childTnLst>
                              <p:par>
                                <p:cTn id="79" presetID="1" presetClass="exit" presetSubtype="0" fill="hold" grpId="0" nodeType="afterEffect">
                                  <p:stCondLst>
                                    <p:cond delay="1000"/>
                                  </p:stCondLst>
                                  <p:childTnLst>
                                    <p:set>
                                      <p:cBhvr>
                                        <p:cTn id="80" dur="1" fill="hold">
                                          <p:stCondLst>
                                            <p:cond delay="0"/>
                                          </p:stCondLst>
                                        </p:cTn>
                                        <p:tgtEl>
                                          <p:spTgt spid="5530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1" fill="hold" nodeType="afterGroup">
                            <p:stCondLst>
                              <p:cond delay="11500"/>
                            </p:stCondLst>
                            <p:childTnLst>
                              <p:par>
                                <p:cTn id="82" presetID="4" presetClass="entr" presetSubtype="16" fill="hold" grpId="0" nodeType="afterEffect">
                                  <p:stCondLst>
                                    <p:cond delay="0"/>
                                  </p:stCondLst>
                                  <p:childTnLst>
                                    <p:set>
                                      <p:cBhvr>
                                        <p:cTn id="83" dur="1" fill="hold">
                                          <p:stCondLst>
                                            <p:cond delay="0"/>
                                          </p:stCondLst>
                                        </p:cTn>
                                        <p:tgtEl>
                                          <p:spTgt spid="55304"/>
                                        </p:tgtEl>
                                        <p:attrNameLst>
                                          <p:attrName>style.visibility</p:attrName>
                                        </p:attrNameLst>
                                      </p:cBhvr>
                                      <p:to>
                                        <p:strVal val="visible"/>
                                      </p:to>
                                    </p:set>
                                    <p:animEffect transition="in" filter="box(in)">
                                      <p:cBhvr>
                                        <p:cTn id="84" dur="500"/>
                                        <p:tgtEl>
                                          <p:spTgt spid="55304"/>
                                        </p:tgtEl>
                                      </p:cBhvr>
                                    </p:animEffect>
                                  </p:childTnLst>
                                  <p:subTnLst>
                                    <p:audio>
                                      <p:cMediaNode>
                                        <p:cTn display="0" masterRel="sameClick">
                                          <p:stCondLst>
                                            <p:cond evt="begin" delay="0">
                                              <p:tn val="82"/>
                                            </p:cond>
                                          </p:stCondLst>
                                          <p:endCondLst>
                                            <p:cond evt="onStopAudio" delay="0">
                                              <p:tgtEl>
                                                <p:sldTgt/>
                                              </p:tgtEl>
                                            </p:cond>
                                          </p:endCondLst>
                                        </p:cTn>
                                        <p:tgtEl>
                                          <p:sndTgt r:embed="rId4" name="camera.wav"/>
                                        </p:tgtEl>
                                      </p:cMediaNode>
                                    </p:audio>
                                  </p:sub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mph" presetSubtype="2" fill="hold" nodeType="clickEffect">
                                  <p:stCondLst>
                                    <p:cond delay="0"/>
                                  </p:stCondLst>
                                  <p:childTnLst>
                                    <p:animClr clrSpc="rgb" dir="cw">
                                      <p:cBhvr>
                                        <p:cTn id="88" dur="2000" fill="hold"/>
                                        <p:tgtEl>
                                          <p:spTgt spid="55300"/>
                                        </p:tgtEl>
                                        <p:attrNameLst>
                                          <p:attrName>fillcolor</p:attrName>
                                        </p:attrNameLst>
                                      </p:cBhvr>
                                      <p:to>
                                        <a:schemeClr val="accent2"/>
                                      </p:to>
                                    </p:animClr>
                                    <p:set>
                                      <p:cBhvr>
                                        <p:cTn id="89" dur="2000" fill="hold"/>
                                        <p:tgtEl>
                                          <p:spTgt spid="55300"/>
                                        </p:tgtEl>
                                        <p:attrNameLst>
                                          <p:attrName>fill.type</p:attrName>
                                        </p:attrNameLst>
                                      </p:cBhvr>
                                      <p:to>
                                        <p:strVal val="solid"/>
                                      </p:to>
                                    </p:set>
                                    <p:set>
                                      <p:cBhvr>
                                        <p:cTn id="90" dur="2000" fill="hold"/>
                                        <p:tgtEl>
                                          <p:spTgt spid="5530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p:bldP spid="55300" grpId="0"/>
      <p:bldP spid="55301" grpId="0"/>
      <p:bldP spid="55302" grpId="0"/>
      <p:bldP spid="55303" grpId="0" animBg="1"/>
      <p:bldP spid="55304" grpId="0" animBg="1"/>
      <p:bldP spid="55307" grpId="0" animBg="1"/>
      <p:bldP spid="55307" grpId="1" animBg="1"/>
      <p:bldP spid="55308" grpId="0" animBg="1"/>
      <p:bldP spid="55308" grpId="1" animBg="1"/>
      <p:bldP spid="55309" grpId="0" animBg="1"/>
      <p:bldP spid="55309" grpId="1" animBg="1"/>
      <p:bldP spid="55310" grpId="0" animBg="1"/>
      <p:bldP spid="55310" grpId="1" animBg="1"/>
      <p:bldP spid="55311" grpId="0" animBg="1"/>
      <p:bldP spid="55311" grpId="1" animBg="1"/>
      <p:bldP spid="55312" grpId="0" animBg="1"/>
      <p:bldP spid="55312" grpId="1" animBg="1"/>
      <p:bldP spid="55313" grpId="0" animBg="1"/>
      <p:bldP spid="55313" grpId="1" animBg="1"/>
      <p:bldP spid="55314" grpId="0" animBg="1"/>
      <p:bldP spid="55314" grpId="1" animBg="1"/>
      <p:bldP spid="55315" grpId="0" animBg="1"/>
      <p:bldP spid="55315" grpId="1" animBg="1"/>
      <p:bldP spid="55316" grpId="0" animBg="1"/>
      <p:bldP spid="55316" grpId="1" animBg="1"/>
      <p:bldP spid="55317" grpId="0" animBg="1"/>
      <p:bldP spid="553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2819400" y="1524001"/>
            <a:ext cx="1676400" cy="1323975"/>
          </a:xfrm>
          <a:prstGeom prst="irregularSeal2">
            <a:avLst/>
          </a:prstGeom>
          <a:gradFill rotWithShape="1">
            <a:gsLst>
              <a:gs pos="0">
                <a:schemeClr val="folHlink"/>
              </a:gs>
              <a:gs pos="100000">
                <a:schemeClr val="folHlink">
                  <a:gamma/>
                  <a:shade val="46275"/>
                  <a:invGamma/>
                </a:schemeClr>
              </a:gs>
            </a:gsLst>
            <a:path path="shape">
              <a:fillToRect l="50000" t="50000" r="50000" b="50000"/>
            </a:path>
          </a:gra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3200" dirty="0">
                <a:solidFill>
                  <a:srgbClr val="FF0000"/>
                </a:solidFill>
                <a:effectLst>
                  <a:outerShdw blurRad="38100" dist="38100" dir="2700000" algn="tl">
                    <a:srgbClr val="000000"/>
                  </a:outerShdw>
                </a:effectLst>
                <a:latin typeface=".VnArial" pitchFamily="34" charset="0"/>
              </a:rPr>
              <a:t>C</a:t>
            </a:r>
            <a:r>
              <a:rPr lang="vi-VN" sz="3200" dirty="0">
                <a:solidFill>
                  <a:srgbClr val="FF0000"/>
                </a:solidFill>
                <a:effectLst>
                  <a:outerShdw blurRad="38100" dist="38100" dir="2700000" algn="tl">
                    <a:srgbClr val="000000"/>
                  </a:outerShdw>
                </a:effectLst>
                <a:latin typeface=".VnArial" pitchFamily="34" charset="0"/>
              </a:rPr>
              <a:t>âu</a:t>
            </a:r>
            <a:r>
              <a:rPr lang="en-US" sz="3200" dirty="0">
                <a:solidFill>
                  <a:srgbClr val="FF0000"/>
                </a:solidFill>
                <a:effectLst>
                  <a:outerShdw blurRad="38100" dist="38100" dir="2700000" algn="tl">
                    <a:srgbClr val="000000"/>
                  </a:outerShdw>
                </a:effectLst>
                <a:latin typeface=".VnArial" pitchFamily="34" charset="0"/>
              </a:rPr>
              <a:t> 2</a:t>
            </a:r>
          </a:p>
        </p:txBody>
      </p:sp>
      <p:sp>
        <p:nvSpPr>
          <p:cNvPr id="59396" name="Text Box 4"/>
          <p:cNvSpPr txBox="1">
            <a:spLocks noChangeArrowheads="1"/>
          </p:cNvSpPr>
          <p:nvPr/>
        </p:nvSpPr>
        <p:spPr bwMode="auto">
          <a:xfrm>
            <a:off x="2438400" y="2909889"/>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smtClean="0">
                <a:solidFill>
                  <a:srgbClr val="009900"/>
                </a:solidFill>
                <a:latin typeface=".VnTimeH" pitchFamily="34" charset="0"/>
              </a:rPr>
              <a:t>Chọn</a:t>
            </a:r>
            <a:r>
              <a:rPr lang="en-US" altLang="en-US" sz="3200" b="1" dirty="0" smtClean="0">
                <a:solidFill>
                  <a:srgbClr val="009900"/>
                </a:solidFill>
                <a:latin typeface=".VnTimeH" pitchFamily="34" charset="0"/>
              </a:rPr>
              <a:t> </a:t>
            </a:r>
            <a:r>
              <a:rPr lang="en-US" altLang="en-US" sz="3200" b="1" dirty="0" err="1" smtClean="0">
                <a:solidFill>
                  <a:srgbClr val="009900"/>
                </a:solidFill>
                <a:latin typeface=".VnTimeH" pitchFamily="34" charset="0"/>
              </a:rPr>
              <a:t>câu</a:t>
            </a:r>
            <a:r>
              <a:rPr lang="en-US" altLang="en-US" sz="3200" b="1" dirty="0" smtClean="0">
                <a:solidFill>
                  <a:srgbClr val="009900"/>
                </a:solidFill>
                <a:latin typeface=".VnTimeH" pitchFamily="34" charset="0"/>
              </a:rPr>
              <a:t> </a:t>
            </a:r>
            <a:r>
              <a:rPr lang="en-US" altLang="en-US" sz="3200" b="1" dirty="0" err="1" smtClean="0">
                <a:solidFill>
                  <a:srgbClr val="009900"/>
                </a:solidFill>
                <a:latin typeface=".VnTimeH" pitchFamily="34" charset="0"/>
              </a:rPr>
              <a:t>trả</a:t>
            </a:r>
            <a:r>
              <a:rPr lang="en-US" altLang="en-US" sz="3200" b="1" dirty="0" smtClean="0">
                <a:solidFill>
                  <a:srgbClr val="009900"/>
                </a:solidFill>
                <a:latin typeface=".VnTimeH" pitchFamily="34" charset="0"/>
              </a:rPr>
              <a:t> </a:t>
            </a:r>
            <a:r>
              <a:rPr lang="en-US" altLang="en-US" sz="3200" b="1" dirty="0" err="1" smtClean="0">
                <a:solidFill>
                  <a:srgbClr val="009900"/>
                </a:solidFill>
                <a:latin typeface=".VnTimeH" pitchFamily="34" charset="0"/>
              </a:rPr>
              <a:t>lời</a:t>
            </a:r>
            <a:r>
              <a:rPr lang="en-US" altLang="en-US" sz="3200" b="1" dirty="0" smtClean="0">
                <a:solidFill>
                  <a:srgbClr val="009900"/>
                </a:solidFill>
                <a:latin typeface=".VnTimeH" pitchFamily="34" charset="0"/>
              </a:rPr>
              <a:t> </a:t>
            </a:r>
            <a:r>
              <a:rPr lang="en-US" altLang="en-US" sz="3200" b="1" dirty="0" err="1" smtClean="0">
                <a:solidFill>
                  <a:srgbClr val="009900"/>
                </a:solidFill>
                <a:latin typeface=".VnTimeH" pitchFamily="34" charset="0"/>
              </a:rPr>
              <a:t>đúng</a:t>
            </a:r>
            <a:r>
              <a:rPr lang="en-US" altLang="en-US" sz="3200" b="1" dirty="0" smtClean="0">
                <a:solidFill>
                  <a:srgbClr val="009900"/>
                </a:solidFill>
                <a:latin typeface=".VnTimeH" pitchFamily="34" charset="0"/>
              </a:rPr>
              <a:t>:</a:t>
            </a:r>
          </a:p>
          <a:p>
            <a:pPr algn="ctr" eaLnBrk="1" hangingPunct="1"/>
            <a:r>
              <a:rPr lang="en-US" altLang="en-US" sz="3200" b="1" dirty="0" smtClean="0">
                <a:solidFill>
                  <a:srgbClr val="FF0000"/>
                </a:solidFill>
                <a:latin typeface=".VnTimeH" pitchFamily="34" charset="0"/>
              </a:rPr>
              <a:t>44 - 19 = …..</a:t>
            </a:r>
            <a:endParaRPr lang="en-US" altLang="en-US" sz="3200" b="1" dirty="0">
              <a:solidFill>
                <a:srgbClr val="FF0000"/>
              </a:solidFill>
              <a:latin typeface=".VnTimeH" pitchFamily="34" charset="0"/>
            </a:endParaRPr>
          </a:p>
        </p:txBody>
      </p:sp>
      <p:sp>
        <p:nvSpPr>
          <p:cNvPr id="59397" name="Text Box 5"/>
          <p:cNvSpPr txBox="1">
            <a:spLocks noChangeArrowheads="1"/>
          </p:cNvSpPr>
          <p:nvPr/>
        </p:nvSpPr>
        <p:spPr bwMode="auto">
          <a:xfrm>
            <a:off x="2895600" y="3871235"/>
            <a:ext cx="723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chemeClr val="tx2"/>
                </a:solidFill>
                <a:latin typeface=".VnCentury Schoolbook" pitchFamily="34" charset="0"/>
              </a:rPr>
              <a:t>   </a:t>
            </a:r>
            <a:r>
              <a:rPr lang="en-US" altLang="en-US" sz="2800" b="1" dirty="0" smtClean="0">
                <a:solidFill>
                  <a:schemeClr val="tx2"/>
                </a:solidFill>
                <a:latin typeface=".VnCentury Schoolbook" pitchFamily="34" charset="0"/>
              </a:rPr>
              <a:t>                       </a:t>
            </a:r>
            <a:r>
              <a:rPr lang="en-US" altLang="en-US" sz="3200" b="1" dirty="0" smtClean="0">
                <a:latin typeface="Times New Roman" panose="02020603050405020304" pitchFamily="18" charset="0"/>
                <a:cs typeface="Times New Roman" panose="02020603050405020304" pitchFamily="18" charset="0"/>
              </a:rPr>
              <a:t>A. 15</a:t>
            </a:r>
            <a:endParaRPr lang="en-US" altLang="en-US" sz="3200" b="1" baseline="30000" dirty="0">
              <a:latin typeface="Times New Roman" panose="02020603050405020304" pitchFamily="18" charset="0"/>
              <a:cs typeface="Times New Roman" panose="02020603050405020304" pitchFamily="18" charset="0"/>
            </a:endParaRPr>
          </a:p>
        </p:txBody>
      </p:sp>
      <p:sp>
        <p:nvSpPr>
          <p:cNvPr id="59398" name="Text Box 6"/>
          <p:cNvSpPr txBox="1">
            <a:spLocks noChangeArrowheads="1"/>
          </p:cNvSpPr>
          <p:nvPr/>
        </p:nvSpPr>
        <p:spPr bwMode="auto">
          <a:xfrm>
            <a:off x="2819400" y="4530182"/>
            <a:ext cx="6477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chemeClr val="tx2"/>
                </a:solidFill>
                <a:latin typeface=".VnCentury Schoolbook" pitchFamily="34" charset="0"/>
              </a:rPr>
              <a:t>   </a:t>
            </a:r>
            <a:r>
              <a:rPr lang="en-US" altLang="en-US" sz="3200" dirty="0" smtClean="0">
                <a:solidFill>
                  <a:schemeClr val="tx2"/>
                </a:solidFill>
                <a:latin typeface=".VnCentury Schoolbook" pitchFamily="34" charset="0"/>
              </a:rPr>
              <a:t>                    </a:t>
            </a:r>
            <a:r>
              <a:rPr lang="en-US" altLang="en-US" sz="3200" b="1" dirty="0" smtClean="0">
                <a:latin typeface="Times New Roman" panose="02020603050405020304" pitchFamily="18" charset="0"/>
                <a:cs typeface="Times New Roman" panose="02020603050405020304" pitchFamily="18" charset="0"/>
              </a:rPr>
              <a:t>B</a:t>
            </a:r>
            <a:r>
              <a:rPr lang="en-US" altLang="en-US" sz="3200" b="1" dirty="0">
                <a:latin typeface="Times New Roman" panose="02020603050405020304" pitchFamily="18" charset="0"/>
                <a:cs typeface="Times New Roman" panose="02020603050405020304" pitchFamily="18" charset="0"/>
              </a:rPr>
              <a:t>.</a:t>
            </a:r>
            <a:r>
              <a:rPr lang="en-US" altLang="en-US" sz="3200" dirty="0">
                <a:solidFill>
                  <a:schemeClr val="tx2"/>
                </a:solidFill>
                <a:latin typeface="Times New Roman" panose="02020603050405020304" pitchFamily="18" charset="0"/>
                <a:cs typeface="Times New Roman" panose="02020603050405020304" pitchFamily="18" charset="0"/>
              </a:rPr>
              <a:t>  </a:t>
            </a:r>
            <a:r>
              <a:rPr lang="en-US" altLang="en-US" sz="3200" b="1" dirty="0" smtClean="0">
                <a:latin typeface="Times New Roman" panose="02020603050405020304" pitchFamily="18" charset="0"/>
                <a:cs typeface="Times New Roman" panose="02020603050405020304" pitchFamily="18" charset="0"/>
              </a:rPr>
              <a:t>25</a:t>
            </a:r>
            <a:r>
              <a:rPr lang="en-US" altLang="en-US" sz="3200" b="1" baseline="30000" dirty="0" smtClean="0">
                <a:latin typeface="Times New Roman" panose="02020603050405020304" pitchFamily="18" charset="0"/>
                <a:cs typeface="Times New Roman" panose="02020603050405020304" pitchFamily="18" charset="0"/>
              </a:rPr>
              <a:t> </a:t>
            </a:r>
            <a:r>
              <a:rPr lang="en-US" altLang="en-US" sz="3200" dirty="0" smtClean="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59399" name="Text Box 7"/>
          <p:cNvSpPr txBox="1">
            <a:spLocks noChangeArrowheads="1"/>
          </p:cNvSpPr>
          <p:nvPr/>
        </p:nvSpPr>
        <p:spPr bwMode="auto">
          <a:xfrm>
            <a:off x="2819400" y="5137672"/>
            <a:ext cx="6934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t>  </a:t>
            </a:r>
            <a:r>
              <a:rPr lang="en-US" altLang="en-US" sz="3200" b="1" dirty="0" smtClean="0"/>
              <a:t>                     </a:t>
            </a:r>
            <a:r>
              <a:rPr lang="en-US" altLang="en-US" sz="3200" b="1" dirty="0">
                <a:latin typeface="Times New Roman" panose="02020603050405020304" pitchFamily="18" charset="0"/>
                <a:cs typeface="Times New Roman" panose="02020603050405020304" pitchFamily="18" charset="0"/>
              </a:rPr>
              <a:t>C.  </a:t>
            </a:r>
            <a:r>
              <a:rPr lang="en-US" altLang="en-US" sz="3200" b="1" dirty="0" smtClean="0">
                <a:latin typeface="Times New Roman" panose="02020603050405020304" pitchFamily="18" charset="0"/>
                <a:cs typeface="Times New Roman" panose="02020603050405020304" pitchFamily="18" charset="0"/>
              </a:rPr>
              <a:t>35 </a:t>
            </a:r>
            <a:endParaRPr lang="en-US" altLang="en-US" sz="3200" b="1" dirty="0">
              <a:latin typeface="Times New Roman" panose="02020603050405020304" pitchFamily="18" charset="0"/>
              <a:cs typeface="Times New Roman" panose="02020603050405020304" pitchFamily="18" charset="0"/>
            </a:endParaRPr>
          </a:p>
        </p:txBody>
      </p:sp>
      <p:sp>
        <p:nvSpPr>
          <p:cNvPr id="59400" name="Text Box 8"/>
          <p:cNvSpPr txBox="1">
            <a:spLocks noChangeArrowheads="1"/>
          </p:cNvSpPr>
          <p:nvPr/>
        </p:nvSpPr>
        <p:spPr bwMode="auto">
          <a:xfrm>
            <a:off x="5664200" y="1774825"/>
            <a:ext cx="1905000" cy="528638"/>
          </a:xfrm>
          <a:prstGeom prst="rect">
            <a:avLst/>
          </a:prstGeom>
          <a:solidFill>
            <a:srgbClr val="0000FF"/>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FFFF66"/>
                </a:solidFill>
                <a:latin typeface="Times New Roman" panose="02020603050405020304" pitchFamily="18" charset="0"/>
                <a:cs typeface="Times New Roman" panose="02020603050405020304" pitchFamily="18" charset="0"/>
              </a:rPr>
              <a:t>Bắt đầu</a:t>
            </a:r>
          </a:p>
        </p:txBody>
      </p:sp>
      <p:sp>
        <p:nvSpPr>
          <p:cNvPr id="59401" name="Text Box 9"/>
          <p:cNvSpPr txBox="1">
            <a:spLocks noChangeArrowheads="1"/>
          </p:cNvSpPr>
          <p:nvPr/>
        </p:nvSpPr>
        <p:spPr bwMode="auto">
          <a:xfrm>
            <a:off x="5638800" y="1774825"/>
            <a:ext cx="1905000" cy="528638"/>
          </a:xfrm>
          <a:prstGeom prst="rect">
            <a:avLst/>
          </a:prstGeom>
          <a:solidFill>
            <a:srgbClr val="0070C0"/>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a:solidFill>
                  <a:srgbClr val="FFFF66"/>
                </a:solidFill>
                <a:latin typeface="Times New Roman" panose="02020603050405020304" pitchFamily="18" charset="0"/>
                <a:cs typeface="Times New Roman" panose="02020603050405020304" pitchFamily="18" charset="0"/>
              </a:rPr>
              <a:t>Hết giờ</a:t>
            </a:r>
          </a:p>
        </p:txBody>
      </p:sp>
      <p:sp>
        <p:nvSpPr>
          <p:cNvPr id="17417" name="Rectangle 11"/>
          <p:cNvSpPr>
            <a:spLocks noChangeArrowheads="1"/>
          </p:cNvSpPr>
          <p:nvPr/>
        </p:nvSpPr>
        <p:spPr bwMode="auto">
          <a:xfrm>
            <a:off x="2362200" y="2743200"/>
            <a:ext cx="8077200" cy="3581400"/>
          </a:xfrm>
          <a:prstGeom prst="rect">
            <a:avLst/>
          </a:prstGeom>
          <a:noFill/>
          <a:ln w="88900" cmpd="thickThin">
            <a:solidFill>
              <a:srgbClr val="009900"/>
            </a:solidFill>
            <a:miter lim="800000"/>
            <a:headEnd/>
            <a:tailEnd/>
          </a:ln>
          <a:effectLst/>
          <a:extLst>
            <a:ext uri="{909E8E84-426E-40DD-AFC4-6F175D3DCCD1}">
              <a14:hiddenFill xmlns:a14="http://schemas.microsoft.com/office/drawing/2010/main">
                <a:solidFill>
                  <a:srgbClr val="C8F6C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9404" name="Text Box 12"/>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0</a:t>
            </a:r>
          </a:p>
        </p:txBody>
      </p:sp>
      <p:sp>
        <p:nvSpPr>
          <p:cNvPr id="59405" name="Text Box 13"/>
          <p:cNvSpPr txBox="1">
            <a:spLocks noChangeArrowheads="1"/>
          </p:cNvSpPr>
          <p:nvPr/>
        </p:nvSpPr>
        <p:spPr bwMode="auto">
          <a:xfrm>
            <a:off x="9220200" y="1470026"/>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a:t>
            </a:r>
          </a:p>
        </p:txBody>
      </p:sp>
      <p:sp>
        <p:nvSpPr>
          <p:cNvPr id="59406" name="Text Box 14"/>
          <p:cNvSpPr txBox="1">
            <a:spLocks noChangeArrowheads="1"/>
          </p:cNvSpPr>
          <p:nvPr/>
        </p:nvSpPr>
        <p:spPr bwMode="auto">
          <a:xfrm>
            <a:off x="92392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2</a:t>
            </a:r>
          </a:p>
        </p:txBody>
      </p:sp>
      <p:sp>
        <p:nvSpPr>
          <p:cNvPr id="59407" name="Text Box 15"/>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3</a:t>
            </a:r>
          </a:p>
        </p:txBody>
      </p:sp>
      <p:sp>
        <p:nvSpPr>
          <p:cNvPr id="59408" name="Text Box 16"/>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4</a:t>
            </a:r>
          </a:p>
        </p:txBody>
      </p:sp>
      <p:sp>
        <p:nvSpPr>
          <p:cNvPr id="59409" name="Text Box 17"/>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5</a:t>
            </a:r>
          </a:p>
        </p:txBody>
      </p:sp>
      <p:sp>
        <p:nvSpPr>
          <p:cNvPr id="59410" name="Text Box 18"/>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6</a:t>
            </a:r>
          </a:p>
        </p:txBody>
      </p:sp>
      <p:sp>
        <p:nvSpPr>
          <p:cNvPr id="59411" name="Text Box 19"/>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7</a:t>
            </a:r>
          </a:p>
        </p:txBody>
      </p:sp>
      <p:sp>
        <p:nvSpPr>
          <p:cNvPr id="59412" name="Text Box 20"/>
          <p:cNvSpPr txBox="1">
            <a:spLocks noChangeArrowheads="1"/>
          </p:cNvSpPr>
          <p:nvPr/>
        </p:nvSpPr>
        <p:spPr bwMode="auto">
          <a:xfrm>
            <a:off x="924560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8</a:t>
            </a:r>
          </a:p>
        </p:txBody>
      </p:sp>
      <p:sp>
        <p:nvSpPr>
          <p:cNvPr id="59413" name="Text Box 21"/>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9</a:t>
            </a:r>
          </a:p>
        </p:txBody>
      </p:sp>
      <p:sp>
        <p:nvSpPr>
          <p:cNvPr id="59414" name="Text Box 22"/>
          <p:cNvSpPr txBox="1">
            <a:spLocks noChangeArrowheads="1"/>
          </p:cNvSpPr>
          <p:nvPr/>
        </p:nvSpPr>
        <p:spPr bwMode="auto">
          <a:xfrm>
            <a:off x="92392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10</a:t>
            </a:r>
          </a:p>
        </p:txBody>
      </p:sp>
      <p:sp>
        <p:nvSpPr>
          <p:cNvPr id="59415" name="Text Box 23"/>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11</a:t>
            </a:r>
          </a:p>
        </p:txBody>
      </p:sp>
      <p:sp>
        <p:nvSpPr>
          <p:cNvPr id="59416" name="Text Box 24"/>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12</a:t>
            </a:r>
          </a:p>
        </p:txBody>
      </p:sp>
      <p:sp>
        <p:nvSpPr>
          <p:cNvPr id="59417" name="Text Box 25"/>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13</a:t>
            </a:r>
          </a:p>
        </p:txBody>
      </p:sp>
      <p:sp>
        <p:nvSpPr>
          <p:cNvPr id="59418" name="Text Box 26"/>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14</a:t>
            </a:r>
          </a:p>
        </p:txBody>
      </p:sp>
      <p:sp>
        <p:nvSpPr>
          <p:cNvPr id="59419" name="Text Box 27"/>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smtClean="0">
                <a:solidFill>
                  <a:srgbClr val="FF0000"/>
                </a:solidFill>
                <a:latin typeface=".VnBahamasBH" pitchFamily="34" charset="0"/>
              </a:rPr>
              <a:t>15</a:t>
            </a:r>
            <a:endParaRPr lang="en-US" altLang="en-US" sz="6000" b="1" dirty="0">
              <a:solidFill>
                <a:srgbClr val="FF0000"/>
              </a:solidFill>
              <a:latin typeface=".VnBahamasBH" pitchFamily="34" charset="0"/>
            </a:endParaRPr>
          </a:p>
        </p:txBody>
      </p:sp>
      <p:sp>
        <p:nvSpPr>
          <p:cNvPr id="17434" name="WordArt 34"/>
          <p:cNvSpPr>
            <a:spLocks noChangeArrowheads="1" noChangeShapeType="1" noTextEdit="1"/>
          </p:cNvSpPr>
          <p:nvPr/>
        </p:nvSpPr>
        <p:spPr bwMode="auto">
          <a:xfrm>
            <a:off x="2362200" y="-115888"/>
            <a:ext cx="7467600" cy="1030288"/>
          </a:xfrm>
          <a:prstGeom prst="rect">
            <a:avLst/>
          </a:prstGeom>
        </p:spPr>
        <p:txBody>
          <a:bodyPr wrap="none" fromWordArt="1">
            <a:prstTxWarp prst="textStop">
              <a:avLst>
                <a:gd name="adj" fmla="val 22222"/>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H"/>
              </a:rPr>
              <a:t>Bàn tay vàng</a:t>
            </a:r>
          </a:p>
        </p:txBody>
      </p:sp>
    </p:spTree>
    <p:extLst>
      <p:ext uri="{BB962C8B-B14F-4D97-AF65-F5344CB8AC3E}">
        <p14:creationId xmlns:p14="http://schemas.microsoft.com/office/powerpoint/2010/main" val="6387079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59396"/>
                                        </p:tgtEl>
                                        <p:attrNameLst>
                                          <p:attrName>style.visibility</p:attrName>
                                        </p:attrNameLst>
                                      </p:cBhvr>
                                      <p:to>
                                        <p:strVal val="visible"/>
                                      </p:to>
                                    </p:set>
                                    <p:animEffect transition="in" filter="strips(downLeft)">
                                      <p:cBhvr>
                                        <p:cTn id="11" dur="500"/>
                                        <p:tgtEl>
                                          <p:spTgt spid="59396"/>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59397"/>
                                        </p:tgtEl>
                                        <p:attrNameLst>
                                          <p:attrName>style.visibility</p:attrName>
                                        </p:attrNameLst>
                                      </p:cBhvr>
                                      <p:to>
                                        <p:strVal val="visible"/>
                                      </p:to>
                                    </p:set>
                                    <p:animEffect transition="in" filter="diamond(in)">
                                      <p:cBhvr>
                                        <p:cTn id="14" dur="1000"/>
                                        <p:tgtEl>
                                          <p:spTgt spid="59397"/>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59398"/>
                                        </p:tgtEl>
                                        <p:attrNameLst>
                                          <p:attrName>style.visibility</p:attrName>
                                        </p:attrNameLst>
                                      </p:cBhvr>
                                      <p:to>
                                        <p:strVal val="visible"/>
                                      </p:to>
                                    </p:set>
                                    <p:animEffect transition="in" filter="diamond(in)">
                                      <p:cBhvr>
                                        <p:cTn id="17" dur="2000"/>
                                        <p:tgtEl>
                                          <p:spTgt spid="5939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59399"/>
                                        </p:tgtEl>
                                        <p:attrNameLst>
                                          <p:attrName>style.visibility</p:attrName>
                                        </p:attrNameLst>
                                      </p:cBhvr>
                                      <p:to>
                                        <p:strVal val="visible"/>
                                      </p:to>
                                    </p:set>
                                    <p:animEffect transition="in" filter="diamond(in)">
                                      <p:cBhvr>
                                        <p:cTn id="20" dur="2000"/>
                                        <p:tgtEl>
                                          <p:spTgt spid="5939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9400"/>
                                        </p:tgtEl>
                                        <p:attrNameLst>
                                          <p:attrName>style.visibility</p:attrName>
                                        </p:attrNameLst>
                                      </p:cBhvr>
                                      <p:to>
                                        <p:strVal val="visible"/>
                                      </p:to>
                                    </p:set>
                                    <p:animEffect transition="in" filter="box(in)">
                                      <p:cBhvr>
                                        <p:cTn id="23" dur="500"/>
                                        <p:tgtEl>
                                          <p:spTgt spid="59400"/>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59404"/>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59405"/>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59406"/>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59407"/>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59408"/>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59409"/>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59410"/>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59411"/>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59412"/>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59413"/>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59414"/>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59415"/>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59416"/>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59417"/>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59418"/>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59419"/>
                                        </p:tgtEl>
                                        <p:attrNameLst>
                                          <p:attrName>style.visibility</p:attrName>
                                        </p:attrNameLst>
                                      </p:cBhvr>
                                      <p:to>
                                        <p:strVal val="visible"/>
                                      </p:to>
                                    </p:set>
                                  </p:childTnLst>
                                </p:cTn>
                              </p:par>
                            </p:childTnLst>
                          </p:cTn>
                        </p:par>
                        <p:par>
                          <p:cTn id="56" fill="hold" nodeType="afterGroup">
                            <p:stCondLst>
                              <p:cond delay="2000"/>
                            </p:stCondLst>
                            <p:childTnLst>
                              <p:par>
                                <p:cTn id="57" presetID="1" presetClass="exit" presetSubtype="0" fill="hold" grpId="0" nodeType="afterEffect">
                                  <p:stCondLst>
                                    <p:cond delay="1000"/>
                                  </p:stCondLst>
                                  <p:childTnLst>
                                    <p:set>
                                      <p:cBhvr>
                                        <p:cTn id="58" dur="1" fill="hold">
                                          <p:stCondLst>
                                            <p:cond delay="0"/>
                                          </p:stCondLst>
                                        </p:cTn>
                                        <p:tgtEl>
                                          <p:spTgt spid="5941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59" fill="hold" nodeType="afterGroup">
                            <p:stCondLst>
                              <p:cond delay="3000"/>
                            </p:stCondLst>
                            <p:childTnLst>
                              <p:par>
                                <p:cTn id="60" presetID="1" presetClass="exit" presetSubtype="0" fill="hold" grpId="0" nodeType="afterEffect">
                                  <p:stCondLst>
                                    <p:cond delay="1000"/>
                                  </p:stCondLst>
                                  <p:childTnLst>
                                    <p:set>
                                      <p:cBhvr>
                                        <p:cTn id="61" dur="1" fill="hold">
                                          <p:stCondLst>
                                            <p:cond delay="0"/>
                                          </p:stCondLst>
                                        </p:cTn>
                                        <p:tgtEl>
                                          <p:spTgt spid="5941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2" fill="hold" nodeType="afterGroup">
                            <p:stCondLst>
                              <p:cond delay="4000"/>
                            </p:stCondLst>
                            <p:childTnLst>
                              <p:par>
                                <p:cTn id="63" presetID="1" presetClass="exit" presetSubtype="0" fill="hold" grpId="0" nodeType="afterEffect">
                                  <p:stCondLst>
                                    <p:cond delay="1000"/>
                                  </p:stCondLst>
                                  <p:childTnLst>
                                    <p:set>
                                      <p:cBhvr>
                                        <p:cTn id="64" dur="1" fill="hold">
                                          <p:stCondLst>
                                            <p:cond delay="0"/>
                                          </p:stCondLst>
                                        </p:cTn>
                                        <p:tgtEl>
                                          <p:spTgt spid="59417"/>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5" fill="hold" nodeType="afterGroup">
                            <p:stCondLst>
                              <p:cond delay="5000"/>
                            </p:stCondLst>
                            <p:childTnLst>
                              <p:par>
                                <p:cTn id="66" presetID="1" presetClass="exit" presetSubtype="0" fill="hold" grpId="0" nodeType="afterEffect">
                                  <p:stCondLst>
                                    <p:cond delay="1000"/>
                                  </p:stCondLst>
                                  <p:childTnLst>
                                    <p:set>
                                      <p:cBhvr>
                                        <p:cTn id="67" dur="1" fill="hold">
                                          <p:stCondLst>
                                            <p:cond delay="0"/>
                                          </p:stCondLst>
                                        </p:cTn>
                                        <p:tgtEl>
                                          <p:spTgt spid="59416"/>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8" fill="hold" nodeType="afterGroup">
                            <p:stCondLst>
                              <p:cond delay="6000"/>
                            </p:stCondLst>
                            <p:childTnLst>
                              <p:par>
                                <p:cTn id="69" presetID="1" presetClass="exit" presetSubtype="0" fill="hold" grpId="0" nodeType="afterEffect">
                                  <p:stCondLst>
                                    <p:cond delay="1000"/>
                                  </p:stCondLst>
                                  <p:childTnLst>
                                    <p:set>
                                      <p:cBhvr>
                                        <p:cTn id="70" dur="1" fill="hold">
                                          <p:stCondLst>
                                            <p:cond delay="0"/>
                                          </p:stCondLst>
                                        </p:cTn>
                                        <p:tgtEl>
                                          <p:spTgt spid="5941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1" fill="hold" nodeType="afterGroup">
                            <p:stCondLst>
                              <p:cond delay="7000"/>
                            </p:stCondLst>
                            <p:childTnLst>
                              <p:par>
                                <p:cTn id="72" presetID="1" presetClass="exit" presetSubtype="0" fill="hold" grpId="0" nodeType="afterEffect">
                                  <p:stCondLst>
                                    <p:cond delay="1000"/>
                                  </p:stCondLst>
                                  <p:childTnLst>
                                    <p:set>
                                      <p:cBhvr>
                                        <p:cTn id="73" dur="1" fill="hold">
                                          <p:stCondLst>
                                            <p:cond delay="0"/>
                                          </p:stCondLst>
                                        </p:cTn>
                                        <p:tgtEl>
                                          <p:spTgt spid="59414"/>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4" fill="hold" nodeType="afterGroup">
                            <p:stCondLst>
                              <p:cond delay="8000"/>
                            </p:stCondLst>
                            <p:childTnLst>
                              <p:par>
                                <p:cTn id="75" presetID="1" presetClass="exit" presetSubtype="0" fill="hold" grpId="0" nodeType="afterEffect">
                                  <p:stCondLst>
                                    <p:cond delay="1000"/>
                                  </p:stCondLst>
                                  <p:childTnLst>
                                    <p:set>
                                      <p:cBhvr>
                                        <p:cTn id="76" dur="1" fill="hold">
                                          <p:stCondLst>
                                            <p:cond delay="0"/>
                                          </p:stCondLst>
                                        </p:cTn>
                                        <p:tgtEl>
                                          <p:spTgt spid="5941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7" fill="hold" nodeType="afterGroup">
                            <p:stCondLst>
                              <p:cond delay="9000"/>
                            </p:stCondLst>
                            <p:childTnLst>
                              <p:par>
                                <p:cTn id="78" presetID="1" presetClass="exit" presetSubtype="0" fill="hold" grpId="0" nodeType="afterEffect">
                                  <p:stCondLst>
                                    <p:cond delay="1000"/>
                                  </p:stCondLst>
                                  <p:childTnLst>
                                    <p:set>
                                      <p:cBhvr>
                                        <p:cTn id="79" dur="1" fill="hold">
                                          <p:stCondLst>
                                            <p:cond delay="0"/>
                                          </p:stCondLst>
                                        </p:cTn>
                                        <p:tgtEl>
                                          <p:spTgt spid="59412"/>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0" fill="hold" nodeType="afterGroup">
                            <p:stCondLst>
                              <p:cond delay="10000"/>
                            </p:stCondLst>
                            <p:childTnLst>
                              <p:par>
                                <p:cTn id="81" presetID="1" presetClass="exit" presetSubtype="0" fill="hold" grpId="0" nodeType="afterEffect">
                                  <p:stCondLst>
                                    <p:cond delay="1000"/>
                                  </p:stCondLst>
                                  <p:childTnLst>
                                    <p:set>
                                      <p:cBhvr>
                                        <p:cTn id="82" dur="1" fill="hold">
                                          <p:stCondLst>
                                            <p:cond delay="0"/>
                                          </p:stCondLst>
                                        </p:cTn>
                                        <p:tgtEl>
                                          <p:spTgt spid="5941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3" fill="hold" nodeType="afterGroup">
                            <p:stCondLst>
                              <p:cond delay="11000"/>
                            </p:stCondLst>
                            <p:childTnLst>
                              <p:par>
                                <p:cTn id="84" presetID="1" presetClass="exit" presetSubtype="0" fill="hold" grpId="0" nodeType="afterEffect">
                                  <p:stCondLst>
                                    <p:cond delay="1000"/>
                                  </p:stCondLst>
                                  <p:childTnLst>
                                    <p:set>
                                      <p:cBhvr>
                                        <p:cTn id="85" dur="1" fill="hold">
                                          <p:stCondLst>
                                            <p:cond delay="0"/>
                                          </p:stCondLst>
                                        </p:cTn>
                                        <p:tgtEl>
                                          <p:spTgt spid="5941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6" fill="hold" nodeType="afterGroup">
                            <p:stCondLst>
                              <p:cond delay="12000"/>
                            </p:stCondLst>
                            <p:childTnLst>
                              <p:par>
                                <p:cTn id="87" presetID="1" presetClass="exit" presetSubtype="0" fill="hold" grpId="0" nodeType="afterEffect">
                                  <p:stCondLst>
                                    <p:cond delay="1000"/>
                                  </p:stCondLst>
                                  <p:childTnLst>
                                    <p:set>
                                      <p:cBhvr>
                                        <p:cTn id="88" dur="1" fill="hold">
                                          <p:stCondLst>
                                            <p:cond delay="0"/>
                                          </p:stCondLst>
                                        </p:cTn>
                                        <p:tgtEl>
                                          <p:spTgt spid="59409"/>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par>
                          <p:cTn id="89" fill="hold" nodeType="afterGroup">
                            <p:stCondLst>
                              <p:cond delay="13000"/>
                            </p:stCondLst>
                            <p:childTnLst>
                              <p:par>
                                <p:cTn id="90" presetID="1" presetClass="exit" presetSubtype="0" fill="hold" grpId="0" nodeType="afterEffect">
                                  <p:stCondLst>
                                    <p:cond delay="1000"/>
                                  </p:stCondLst>
                                  <p:childTnLst>
                                    <p:set>
                                      <p:cBhvr>
                                        <p:cTn id="91" dur="1" fill="hold">
                                          <p:stCondLst>
                                            <p:cond delay="0"/>
                                          </p:stCondLst>
                                        </p:cTn>
                                        <p:tgtEl>
                                          <p:spTgt spid="59408"/>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childTnLst>
                          </p:cTn>
                        </p:par>
                        <p:par>
                          <p:cTn id="92" fill="hold" nodeType="afterGroup">
                            <p:stCondLst>
                              <p:cond delay="14000"/>
                            </p:stCondLst>
                            <p:childTnLst>
                              <p:par>
                                <p:cTn id="93" presetID="1" presetClass="exit" presetSubtype="0" fill="hold" grpId="0" nodeType="afterEffect">
                                  <p:stCondLst>
                                    <p:cond delay="1000"/>
                                  </p:stCondLst>
                                  <p:childTnLst>
                                    <p:set>
                                      <p:cBhvr>
                                        <p:cTn id="94" dur="1" fill="hold">
                                          <p:stCondLst>
                                            <p:cond delay="0"/>
                                          </p:stCondLst>
                                        </p:cTn>
                                        <p:tgtEl>
                                          <p:spTgt spid="59407"/>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5" fill="hold" nodeType="afterGroup">
                            <p:stCondLst>
                              <p:cond delay="15000"/>
                            </p:stCondLst>
                            <p:childTnLst>
                              <p:par>
                                <p:cTn id="96" presetID="1" presetClass="exit" presetSubtype="0" fill="hold" grpId="0" nodeType="afterEffect">
                                  <p:stCondLst>
                                    <p:cond delay="1000"/>
                                  </p:stCondLst>
                                  <p:childTnLst>
                                    <p:set>
                                      <p:cBhvr>
                                        <p:cTn id="97" dur="1" fill="hold">
                                          <p:stCondLst>
                                            <p:cond delay="0"/>
                                          </p:stCondLst>
                                        </p:cTn>
                                        <p:tgtEl>
                                          <p:spTgt spid="5940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8" fill="hold" nodeType="afterGroup">
                            <p:stCondLst>
                              <p:cond delay="16000"/>
                            </p:stCondLst>
                            <p:childTnLst>
                              <p:par>
                                <p:cTn id="99" presetID="1" presetClass="exit" presetSubtype="0" fill="hold" grpId="0" nodeType="afterEffect">
                                  <p:stCondLst>
                                    <p:cond delay="1000"/>
                                  </p:stCondLst>
                                  <p:childTnLst>
                                    <p:set>
                                      <p:cBhvr>
                                        <p:cTn id="100" dur="1" fill="hold">
                                          <p:stCondLst>
                                            <p:cond delay="0"/>
                                          </p:stCondLst>
                                        </p:cTn>
                                        <p:tgtEl>
                                          <p:spTgt spid="59405"/>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childTnLst>
                          </p:cTn>
                        </p:par>
                        <p:par>
                          <p:cTn id="101" fill="hold" nodeType="afterGroup">
                            <p:stCondLst>
                              <p:cond delay="17000"/>
                            </p:stCondLst>
                            <p:childTnLst>
                              <p:par>
                                <p:cTn id="102" presetID="1" presetClass="exit" presetSubtype="0" fill="hold" grpId="0" nodeType="afterEffect">
                                  <p:stCondLst>
                                    <p:cond delay="1000"/>
                                  </p:stCondLst>
                                  <p:childTnLst>
                                    <p:set>
                                      <p:cBhvr>
                                        <p:cTn id="103" dur="1" fill="hold">
                                          <p:stCondLst>
                                            <p:cond delay="0"/>
                                          </p:stCondLst>
                                        </p:cTn>
                                        <p:tgtEl>
                                          <p:spTgt spid="59404"/>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4" fill="hold" nodeType="afterGroup">
                            <p:stCondLst>
                              <p:cond delay="18000"/>
                            </p:stCondLst>
                            <p:childTnLst>
                              <p:par>
                                <p:cTn id="105" presetID="4" presetClass="entr" presetSubtype="16" fill="hold" grpId="0" nodeType="afterEffect">
                                  <p:stCondLst>
                                    <p:cond delay="0"/>
                                  </p:stCondLst>
                                  <p:childTnLst>
                                    <p:set>
                                      <p:cBhvr>
                                        <p:cTn id="106" dur="1" fill="hold">
                                          <p:stCondLst>
                                            <p:cond delay="0"/>
                                          </p:stCondLst>
                                        </p:cTn>
                                        <p:tgtEl>
                                          <p:spTgt spid="59401"/>
                                        </p:tgtEl>
                                        <p:attrNameLst>
                                          <p:attrName>style.visibility</p:attrName>
                                        </p:attrNameLst>
                                      </p:cBhvr>
                                      <p:to>
                                        <p:strVal val="visible"/>
                                      </p:to>
                                    </p:set>
                                    <p:animEffect transition="in" filter="box(in)">
                                      <p:cBhvr>
                                        <p:cTn id="107" dur="500"/>
                                        <p:tgtEl>
                                          <p:spTgt spid="59401"/>
                                        </p:tgtEl>
                                      </p:cBhvr>
                                    </p:animEffect>
                                  </p:childTnLst>
                                  <p:subTnLst>
                                    <p:audio>
                                      <p:cMediaNode>
                                        <p:cTn display="0" masterRel="sameClick">
                                          <p:stCondLst>
                                            <p:cond evt="begin" delay="0">
                                              <p:tn val="105"/>
                                            </p:cond>
                                          </p:stCondLst>
                                          <p:endCondLst>
                                            <p:cond evt="onStopAudio" delay="0">
                                              <p:tgtEl>
                                                <p:sldTgt/>
                                              </p:tgtEl>
                                            </p:cond>
                                          </p:endCondLst>
                                        </p:cTn>
                                        <p:tgtEl>
                                          <p:sndTgt r:embed="rId4" name="camera.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mph" presetSubtype="2" fill="hold" nodeType="clickEffect">
                                  <p:stCondLst>
                                    <p:cond delay="0"/>
                                  </p:stCondLst>
                                  <p:childTnLst>
                                    <p:animClr clrSpc="rgb" dir="cw">
                                      <p:cBhvr>
                                        <p:cTn id="111" dur="2000" fill="hold"/>
                                        <p:tgtEl>
                                          <p:spTgt spid="59398"/>
                                        </p:tgtEl>
                                        <p:attrNameLst>
                                          <p:attrName>fillcolor</p:attrName>
                                        </p:attrNameLst>
                                      </p:cBhvr>
                                      <p:to>
                                        <a:schemeClr val="accent2"/>
                                      </p:to>
                                    </p:animClr>
                                    <p:set>
                                      <p:cBhvr>
                                        <p:cTn id="112" dur="2000" fill="hold"/>
                                        <p:tgtEl>
                                          <p:spTgt spid="59398"/>
                                        </p:tgtEl>
                                        <p:attrNameLst>
                                          <p:attrName>fill.type</p:attrName>
                                        </p:attrNameLst>
                                      </p:cBhvr>
                                      <p:to>
                                        <p:strVal val="solid"/>
                                      </p:to>
                                    </p:set>
                                    <p:set>
                                      <p:cBhvr>
                                        <p:cTn id="113" dur="2000" fill="hold"/>
                                        <p:tgtEl>
                                          <p:spTgt spid="5939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6" grpId="0"/>
      <p:bldP spid="59397" grpId="0"/>
      <p:bldP spid="59398" grpId="0"/>
      <p:bldP spid="59399" grpId="0"/>
      <p:bldP spid="59400" grpId="0" animBg="1"/>
      <p:bldP spid="59401" grpId="0" animBg="1"/>
      <p:bldP spid="59404" grpId="0" animBg="1"/>
      <p:bldP spid="59404" grpId="1" animBg="1"/>
      <p:bldP spid="59405" grpId="0" animBg="1"/>
      <p:bldP spid="59405" grpId="1" animBg="1"/>
      <p:bldP spid="59406" grpId="0" animBg="1"/>
      <p:bldP spid="59406" grpId="1" animBg="1"/>
      <p:bldP spid="59407" grpId="0" animBg="1"/>
      <p:bldP spid="59407" grpId="1" animBg="1"/>
      <p:bldP spid="59408" grpId="0" animBg="1"/>
      <p:bldP spid="59408" grpId="1" animBg="1"/>
      <p:bldP spid="59409" grpId="0" animBg="1"/>
      <p:bldP spid="59409" grpId="1" animBg="1"/>
      <p:bldP spid="59410" grpId="0" animBg="1"/>
      <p:bldP spid="59410" grpId="1" animBg="1"/>
      <p:bldP spid="59411" grpId="0" animBg="1"/>
      <p:bldP spid="59411" grpId="1" animBg="1"/>
      <p:bldP spid="59412" grpId="0" animBg="1"/>
      <p:bldP spid="59412" grpId="1" animBg="1"/>
      <p:bldP spid="59413" grpId="0" animBg="1"/>
      <p:bldP spid="59413" grpId="1" animBg="1"/>
      <p:bldP spid="59414" grpId="0" animBg="1"/>
      <p:bldP spid="59414" grpId="1" animBg="1"/>
      <p:bldP spid="59415" grpId="0" animBg="1"/>
      <p:bldP spid="59415" grpId="1" animBg="1"/>
      <p:bldP spid="59416" grpId="0" animBg="1"/>
      <p:bldP spid="59416" grpId="1" animBg="1"/>
      <p:bldP spid="59417" grpId="0" animBg="1"/>
      <p:bldP spid="59417" grpId="1" animBg="1"/>
      <p:bldP spid="59418" grpId="0" animBg="1"/>
      <p:bldP spid="59418" grpId="1" animBg="1"/>
      <p:bldP spid="59419" grpId="0" animBg="1"/>
      <p:bldP spid="594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2819400" y="1524001"/>
            <a:ext cx="1828800" cy="1323975"/>
          </a:xfrm>
          <a:prstGeom prst="irregularSeal2">
            <a:avLst/>
          </a:prstGeom>
          <a:gradFill rotWithShape="1">
            <a:gsLst>
              <a:gs pos="0">
                <a:schemeClr val="folHlink"/>
              </a:gs>
              <a:gs pos="100000">
                <a:schemeClr val="folHlink">
                  <a:gamma/>
                  <a:shade val="46275"/>
                  <a:invGamma/>
                </a:schemeClr>
              </a:gs>
            </a:gsLst>
            <a:path path="shape">
              <a:fillToRect l="50000" t="50000" r="50000" b="50000"/>
            </a:path>
          </a:gra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3200" dirty="0">
                <a:solidFill>
                  <a:srgbClr val="FF0000"/>
                </a:solidFill>
                <a:effectLst>
                  <a:outerShdw blurRad="38100" dist="38100" dir="2700000" algn="tl">
                    <a:srgbClr val="000000"/>
                  </a:outerShdw>
                </a:effectLst>
                <a:latin typeface=".VnArial" pitchFamily="34" charset="0"/>
              </a:rPr>
              <a:t>C</a:t>
            </a:r>
            <a:r>
              <a:rPr lang="vi-VN" sz="3200" dirty="0">
                <a:solidFill>
                  <a:srgbClr val="FF0000"/>
                </a:solidFill>
                <a:effectLst>
                  <a:outerShdw blurRad="38100" dist="38100" dir="2700000" algn="tl">
                    <a:srgbClr val="000000"/>
                  </a:outerShdw>
                </a:effectLst>
                <a:latin typeface=".VnArial" pitchFamily="34" charset="0"/>
              </a:rPr>
              <a:t>âu</a:t>
            </a:r>
            <a:r>
              <a:rPr lang="en-US" sz="3200" dirty="0">
                <a:solidFill>
                  <a:srgbClr val="FF0000"/>
                </a:solidFill>
                <a:effectLst>
                  <a:outerShdw blurRad="38100" dist="38100" dir="2700000" algn="tl">
                    <a:srgbClr val="000000"/>
                  </a:outerShdw>
                </a:effectLst>
                <a:latin typeface=".VnArial" pitchFamily="34" charset="0"/>
              </a:rPr>
              <a:t> 3</a:t>
            </a:r>
          </a:p>
        </p:txBody>
      </p:sp>
      <p:sp>
        <p:nvSpPr>
          <p:cNvPr id="61444" name="Text Box 4"/>
          <p:cNvSpPr txBox="1">
            <a:spLocks noChangeArrowheads="1"/>
          </p:cNvSpPr>
          <p:nvPr/>
        </p:nvSpPr>
        <p:spPr bwMode="auto">
          <a:xfrm>
            <a:off x="2464344" y="2708276"/>
            <a:ext cx="7315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hlink"/>
                </a:solidFill>
                <a:latin typeface=".VnTimeH" pitchFamily="34" charset="0"/>
              </a:rPr>
              <a:t> </a:t>
            </a:r>
            <a:r>
              <a:rPr lang="en-US" altLang="en-US" sz="3200" b="1" dirty="0" err="1">
                <a:solidFill>
                  <a:srgbClr val="009900"/>
                </a:solidFill>
                <a:latin typeface=".VnTimeH" pitchFamily="34" charset="0"/>
              </a:rPr>
              <a:t>Ch</a:t>
            </a:r>
            <a:r>
              <a:rPr lang="vi-VN" altLang="en-US" sz="3200" b="1" dirty="0">
                <a:solidFill>
                  <a:srgbClr val="009900"/>
                </a:solidFill>
                <a:latin typeface=".VnTimeH" pitchFamily="34" charset="0"/>
              </a:rPr>
              <a:t>ọn câu trả lời đúng</a:t>
            </a:r>
            <a:r>
              <a:rPr lang="en-US" altLang="en-US" sz="3200" b="1" dirty="0" smtClean="0">
                <a:solidFill>
                  <a:srgbClr val="009900"/>
                </a:solidFill>
                <a:latin typeface=".VnTimeH" pitchFamily="34" charset="0"/>
              </a:rPr>
              <a:t>:</a:t>
            </a:r>
          </a:p>
          <a:p>
            <a:pPr algn="ctr" eaLnBrk="1" hangingPunct="1"/>
            <a:r>
              <a:rPr lang="en-US" altLang="en-US" sz="3200" b="1" dirty="0" smtClean="0">
                <a:solidFill>
                  <a:srgbClr val="FF0000"/>
                </a:solidFill>
                <a:latin typeface=".VnTimeH" pitchFamily="34" charset="0"/>
              </a:rPr>
              <a:t>35 + 26 – 6 =……</a:t>
            </a:r>
            <a:endParaRPr lang="en-US" altLang="en-US" sz="3200" b="1" dirty="0">
              <a:solidFill>
                <a:srgbClr val="FF0000"/>
              </a:solidFill>
              <a:latin typeface=".VnTimeH" pitchFamily="34" charset="0"/>
            </a:endParaRPr>
          </a:p>
        </p:txBody>
      </p:sp>
      <p:sp>
        <p:nvSpPr>
          <p:cNvPr id="61445" name="Text Box 5"/>
          <p:cNvSpPr txBox="1">
            <a:spLocks noChangeArrowheads="1"/>
          </p:cNvSpPr>
          <p:nvPr/>
        </p:nvSpPr>
        <p:spPr bwMode="auto">
          <a:xfrm>
            <a:off x="2971800" y="3708400"/>
            <a:ext cx="693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latin typeface="Times New Roman" panose="02020603050405020304" pitchFamily="18" charset="0"/>
                <a:cs typeface="Times New Roman" panose="02020603050405020304" pitchFamily="18" charset="0"/>
              </a:rPr>
              <a:t>                    A. 66</a:t>
            </a:r>
            <a:endParaRPr lang="en-US" altLang="en-US" sz="3200" b="1" baseline="30000" dirty="0">
              <a:latin typeface="Times New Roman" panose="02020603050405020304" pitchFamily="18" charset="0"/>
              <a:cs typeface="Times New Roman" panose="02020603050405020304" pitchFamily="18" charset="0"/>
            </a:endParaRPr>
          </a:p>
        </p:txBody>
      </p:sp>
      <p:sp>
        <p:nvSpPr>
          <p:cNvPr id="61446" name="Text Box 6"/>
          <p:cNvSpPr txBox="1">
            <a:spLocks noChangeArrowheads="1"/>
          </p:cNvSpPr>
          <p:nvPr/>
        </p:nvSpPr>
        <p:spPr bwMode="auto">
          <a:xfrm>
            <a:off x="2995614" y="4572000"/>
            <a:ext cx="72913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latin typeface="Times New Roman" panose="02020603050405020304" pitchFamily="18" charset="0"/>
                <a:cs typeface="Times New Roman" panose="02020603050405020304" pitchFamily="18" charset="0"/>
              </a:rPr>
              <a:t>                    B</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3200" b="1" dirty="0" smtClean="0">
                <a:latin typeface="Times New Roman" panose="02020603050405020304" pitchFamily="18" charset="0"/>
                <a:cs typeface="Times New Roman" panose="02020603050405020304" pitchFamily="18" charset="0"/>
              </a:rPr>
              <a:t>61</a:t>
            </a:r>
            <a:r>
              <a:rPr lang="en-US" altLang="en-US" sz="3200" b="1" baseline="30000" dirty="0" smtClean="0">
                <a:latin typeface="Times New Roman" panose="02020603050405020304" pitchFamily="18" charset="0"/>
                <a:cs typeface="Times New Roman" panose="02020603050405020304" pitchFamily="18" charset="0"/>
              </a:rPr>
              <a:t> </a:t>
            </a:r>
            <a:endParaRPr lang="en-US" altLang="en-US" sz="3200" b="1" baseline="30000" dirty="0">
              <a:latin typeface="Times New Roman" panose="02020603050405020304" pitchFamily="18" charset="0"/>
              <a:cs typeface="Times New Roman" panose="02020603050405020304" pitchFamily="18" charset="0"/>
            </a:endParaRPr>
          </a:p>
        </p:txBody>
      </p:sp>
      <p:sp>
        <p:nvSpPr>
          <p:cNvPr id="61447" name="Text Box 7"/>
          <p:cNvSpPr txBox="1">
            <a:spLocks noChangeArrowheads="1"/>
          </p:cNvSpPr>
          <p:nvPr/>
        </p:nvSpPr>
        <p:spPr bwMode="auto">
          <a:xfrm>
            <a:off x="2971800" y="5364164"/>
            <a:ext cx="655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latin typeface="Times New Roman" panose="02020603050405020304" pitchFamily="18" charset="0"/>
                <a:cs typeface="Times New Roman" panose="02020603050405020304" pitchFamily="18" charset="0"/>
              </a:rPr>
              <a:t>                    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3200" b="1" dirty="0" smtClean="0">
                <a:latin typeface="Times New Roman" panose="02020603050405020304" pitchFamily="18" charset="0"/>
                <a:cs typeface="Times New Roman" panose="02020603050405020304" pitchFamily="18" charset="0"/>
              </a:rPr>
              <a:t>55</a:t>
            </a:r>
            <a:endParaRPr lang="en-US" altLang="en-US" sz="3200" b="1" baseline="30000" dirty="0">
              <a:latin typeface="Times New Roman" panose="02020603050405020304" pitchFamily="18" charset="0"/>
              <a:cs typeface="Times New Roman" panose="02020603050405020304" pitchFamily="18" charset="0"/>
            </a:endParaRPr>
          </a:p>
        </p:txBody>
      </p:sp>
      <p:sp>
        <p:nvSpPr>
          <p:cNvPr id="61448" name="Text Box 8"/>
          <p:cNvSpPr txBox="1">
            <a:spLocks noChangeArrowheads="1"/>
          </p:cNvSpPr>
          <p:nvPr/>
        </p:nvSpPr>
        <p:spPr bwMode="auto">
          <a:xfrm>
            <a:off x="5664200" y="1774825"/>
            <a:ext cx="1905000" cy="528638"/>
          </a:xfrm>
          <a:prstGeom prst="rect">
            <a:avLst/>
          </a:prstGeom>
          <a:solidFill>
            <a:srgbClr val="0000FF"/>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a:solidFill>
                  <a:srgbClr val="FFFF66"/>
                </a:solidFill>
                <a:latin typeface="Times New Roman" panose="02020603050405020304" pitchFamily="18" charset="0"/>
                <a:cs typeface="Times New Roman" panose="02020603050405020304" pitchFamily="18" charset="0"/>
              </a:rPr>
              <a:t>Bắt đầu</a:t>
            </a:r>
          </a:p>
        </p:txBody>
      </p:sp>
      <p:sp>
        <p:nvSpPr>
          <p:cNvPr id="61449" name="Text Box 9"/>
          <p:cNvSpPr txBox="1">
            <a:spLocks noChangeArrowheads="1"/>
          </p:cNvSpPr>
          <p:nvPr/>
        </p:nvSpPr>
        <p:spPr bwMode="auto">
          <a:xfrm>
            <a:off x="5638800" y="1752600"/>
            <a:ext cx="1905000" cy="528638"/>
          </a:xfrm>
          <a:prstGeom prst="rect">
            <a:avLst/>
          </a:prstGeom>
          <a:solidFill>
            <a:srgbClr val="0000FF"/>
          </a:solidFill>
          <a:ln w="9525">
            <a:solidFill>
              <a:srgbClr val="FF00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a:solidFill>
                  <a:srgbClr val="FFFF66"/>
                </a:solidFill>
                <a:latin typeface="Times New Roman" panose="02020603050405020304" pitchFamily="18" charset="0"/>
                <a:cs typeface="Times New Roman" panose="02020603050405020304" pitchFamily="18" charset="0"/>
              </a:rPr>
              <a:t>Hết giờ</a:t>
            </a:r>
          </a:p>
        </p:txBody>
      </p:sp>
      <p:sp>
        <p:nvSpPr>
          <p:cNvPr id="61451" name="Text Box 11"/>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0</a:t>
            </a:r>
          </a:p>
        </p:txBody>
      </p:sp>
      <p:sp>
        <p:nvSpPr>
          <p:cNvPr id="61452" name="Text Box 12"/>
          <p:cNvSpPr txBox="1">
            <a:spLocks noChangeArrowheads="1"/>
          </p:cNvSpPr>
          <p:nvPr/>
        </p:nvSpPr>
        <p:spPr bwMode="auto">
          <a:xfrm>
            <a:off x="9220200" y="1470026"/>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a:t>
            </a:r>
          </a:p>
        </p:txBody>
      </p:sp>
      <p:sp>
        <p:nvSpPr>
          <p:cNvPr id="61453" name="Text Box 13"/>
          <p:cNvSpPr txBox="1">
            <a:spLocks noChangeArrowheads="1"/>
          </p:cNvSpPr>
          <p:nvPr/>
        </p:nvSpPr>
        <p:spPr bwMode="auto">
          <a:xfrm>
            <a:off x="92392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2</a:t>
            </a:r>
          </a:p>
        </p:txBody>
      </p:sp>
      <p:sp>
        <p:nvSpPr>
          <p:cNvPr id="61454" name="Text Box 14"/>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3</a:t>
            </a:r>
          </a:p>
        </p:txBody>
      </p:sp>
      <p:sp>
        <p:nvSpPr>
          <p:cNvPr id="61455" name="Text Box 15"/>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4</a:t>
            </a:r>
          </a:p>
        </p:txBody>
      </p:sp>
      <p:sp>
        <p:nvSpPr>
          <p:cNvPr id="61456" name="Text Box 16"/>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5</a:t>
            </a:r>
          </a:p>
        </p:txBody>
      </p:sp>
      <p:sp>
        <p:nvSpPr>
          <p:cNvPr id="61457" name="Text Box 17"/>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6</a:t>
            </a:r>
          </a:p>
        </p:txBody>
      </p:sp>
      <p:sp>
        <p:nvSpPr>
          <p:cNvPr id="61458" name="Text Box 18"/>
          <p:cNvSpPr txBox="1">
            <a:spLocks noChangeArrowheads="1"/>
          </p:cNvSpPr>
          <p:nvPr/>
        </p:nvSpPr>
        <p:spPr bwMode="auto">
          <a:xfrm>
            <a:off x="92265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7</a:t>
            </a:r>
          </a:p>
        </p:txBody>
      </p:sp>
      <p:sp>
        <p:nvSpPr>
          <p:cNvPr id="61459" name="Text Box 19"/>
          <p:cNvSpPr txBox="1">
            <a:spLocks noChangeArrowheads="1"/>
          </p:cNvSpPr>
          <p:nvPr/>
        </p:nvSpPr>
        <p:spPr bwMode="auto">
          <a:xfrm>
            <a:off x="924560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8</a:t>
            </a:r>
          </a:p>
        </p:txBody>
      </p:sp>
      <p:sp>
        <p:nvSpPr>
          <p:cNvPr id="61460" name="Text Box 20"/>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9</a:t>
            </a:r>
          </a:p>
        </p:txBody>
      </p:sp>
      <p:sp>
        <p:nvSpPr>
          <p:cNvPr id="61461" name="Text Box 21"/>
          <p:cNvSpPr txBox="1">
            <a:spLocks noChangeArrowheads="1"/>
          </p:cNvSpPr>
          <p:nvPr/>
        </p:nvSpPr>
        <p:spPr bwMode="auto">
          <a:xfrm>
            <a:off x="9239250" y="146685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10</a:t>
            </a:r>
          </a:p>
        </p:txBody>
      </p:sp>
      <p:sp>
        <p:nvSpPr>
          <p:cNvPr id="61462" name="Text Box 22"/>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11</a:t>
            </a:r>
          </a:p>
        </p:txBody>
      </p:sp>
      <p:sp>
        <p:nvSpPr>
          <p:cNvPr id="61463" name="Text Box 23"/>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12</a:t>
            </a:r>
          </a:p>
        </p:txBody>
      </p:sp>
      <p:sp>
        <p:nvSpPr>
          <p:cNvPr id="61464" name="Text Box 24"/>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13</a:t>
            </a:r>
          </a:p>
        </p:txBody>
      </p:sp>
      <p:sp>
        <p:nvSpPr>
          <p:cNvPr id="61465" name="Text Box 25"/>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14</a:t>
            </a:r>
          </a:p>
        </p:txBody>
      </p:sp>
      <p:sp>
        <p:nvSpPr>
          <p:cNvPr id="61466" name="Text Box 26"/>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15</a:t>
            </a:r>
          </a:p>
        </p:txBody>
      </p:sp>
      <p:sp>
        <p:nvSpPr>
          <p:cNvPr id="61467" name="Text Box 27"/>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16</a:t>
            </a:r>
          </a:p>
        </p:txBody>
      </p:sp>
      <p:sp>
        <p:nvSpPr>
          <p:cNvPr id="61468" name="Text Box 28"/>
          <p:cNvSpPr txBox="1">
            <a:spLocks noChangeArrowheads="1"/>
          </p:cNvSpPr>
          <p:nvPr/>
        </p:nvSpPr>
        <p:spPr bwMode="auto">
          <a:xfrm>
            <a:off x="924560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17</a:t>
            </a:r>
          </a:p>
        </p:txBody>
      </p:sp>
      <p:sp>
        <p:nvSpPr>
          <p:cNvPr id="61469" name="Text Box 29"/>
          <p:cNvSpPr txBox="1">
            <a:spLocks noChangeArrowheads="1"/>
          </p:cNvSpPr>
          <p:nvPr/>
        </p:nvSpPr>
        <p:spPr bwMode="auto">
          <a:xfrm>
            <a:off x="9226550" y="1470026"/>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18</a:t>
            </a:r>
          </a:p>
        </p:txBody>
      </p:sp>
      <p:sp>
        <p:nvSpPr>
          <p:cNvPr id="61470" name="Text Box 30"/>
          <p:cNvSpPr txBox="1">
            <a:spLocks noChangeArrowheads="1"/>
          </p:cNvSpPr>
          <p:nvPr/>
        </p:nvSpPr>
        <p:spPr bwMode="auto">
          <a:xfrm>
            <a:off x="9226550" y="1485901"/>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19</a:t>
            </a:r>
          </a:p>
        </p:txBody>
      </p:sp>
      <p:sp>
        <p:nvSpPr>
          <p:cNvPr id="61471" name="Text Box 31"/>
          <p:cNvSpPr txBox="1">
            <a:spLocks noChangeArrowheads="1"/>
          </p:cNvSpPr>
          <p:nvPr/>
        </p:nvSpPr>
        <p:spPr bwMode="auto">
          <a:xfrm>
            <a:off x="9220200" y="1470026"/>
            <a:ext cx="1143000" cy="1044575"/>
          </a:xfrm>
          <a:prstGeom prst="rect">
            <a:avLst/>
          </a:prstGeom>
          <a:gradFill rotWithShape="1">
            <a:gsLst>
              <a:gs pos="0">
                <a:srgbClr val="FFFF99"/>
              </a:gs>
              <a:gs pos="100000">
                <a:srgbClr val="515131"/>
              </a:gs>
            </a:gsLst>
            <a:path path="shape">
              <a:fillToRect l="50000" t="50000" r="50000" b="50000"/>
            </a:path>
          </a:gra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FF0000"/>
                </a:solidFill>
                <a:latin typeface=".VnBahamasBH" pitchFamily="34" charset="0"/>
              </a:rPr>
              <a:t>20</a:t>
            </a:r>
          </a:p>
        </p:txBody>
      </p:sp>
      <p:sp>
        <p:nvSpPr>
          <p:cNvPr id="18462" name="Rectangle 33"/>
          <p:cNvSpPr>
            <a:spLocks noChangeArrowheads="1"/>
          </p:cNvSpPr>
          <p:nvPr/>
        </p:nvSpPr>
        <p:spPr bwMode="auto">
          <a:xfrm>
            <a:off x="2438400" y="2743200"/>
            <a:ext cx="8001000" cy="3581400"/>
          </a:xfrm>
          <a:prstGeom prst="rect">
            <a:avLst/>
          </a:prstGeom>
          <a:noFill/>
          <a:ln w="88900" cmpd="thickThin">
            <a:solidFill>
              <a:srgbClr val="009900"/>
            </a:solidFill>
            <a:miter lim="800000"/>
            <a:headEnd/>
            <a:tailEnd/>
          </a:ln>
          <a:effectLst/>
          <a:extLst>
            <a:ext uri="{909E8E84-426E-40DD-AFC4-6F175D3DCCD1}">
              <a14:hiddenFill xmlns:a14="http://schemas.microsoft.com/office/drawing/2010/main">
                <a:solidFill>
                  <a:srgbClr val="C8F6C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63" name="WordArt 34"/>
          <p:cNvSpPr>
            <a:spLocks noChangeArrowheads="1" noChangeShapeType="1" noTextEdit="1"/>
          </p:cNvSpPr>
          <p:nvPr/>
        </p:nvSpPr>
        <p:spPr bwMode="auto">
          <a:xfrm>
            <a:off x="2362200" y="-115888"/>
            <a:ext cx="7467600" cy="1030288"/>
          </a:xfrm>
          <a:prstGeom prst="rect">
            <a:avLst/>
          </a:prstGeom>
        </p:spPr>
        <p:txBody>
          <a:bodyPr wrap="none" fromWordArt="1">
            <a:prstTxWarp prst="textStop">
              <a:avLst>
                <a:gd name="adj" fmla="val 22222"/>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H"/>
              </a:rPr>
              <a:t>Bàn tay vàng</a:t>
            </a:r>
          </a:p>
        </p:txBody>
      </p:sp>
    </p:spTree>
    <p:extLst>
      <p:ext uri="{BB962C8B-B14F-4D97-AF65-F5344CB8AC3E}">
        <p14:creationId xmlns:p14="http://schemas.microsoft.com/office/powerpoint/2010/main" val="1846677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ppt_x"/>
                                          </p:val>
                                        </p:tav>
                                        <p:tav tm="100000">
                                          <p:val>
                                            <p:strVal val="#ppt_x"/>
                                          </p:val>
                                        </p:tav>
                                      </p:tavLst>
                                    </p:anim>
                                    <p:anim calcmode="lin" valueType="num">
                                      <p:cBhvr additive="base">
                                        <p:cTn id="8" dur="500" fill="hold"/>
                                        <p:tgtEl>
                                          <p:spTgt spid="61442"/>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61444"/>
                                        </p:tgtEl>
                                        <p:attrNameLst>
                                          <p:attrName>style.visibility</p:attrName>
                                        </p:attrNameLst>
                                      </p:cBhvr>
                                      <p:to>
                                        <p:strVal val="visible"/>
                                      </p:to>
                                    </p:set>
                                    <p:animEffect transition="in" filter="strips(downLeft)">
                                      <p:cBhvr>
                                        <p:cTn id="11" dur="500"/>
                                        <p:tgtEl>
                                          <p:spTgt spid="61444"/>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61445"/>
                                        </p:tgtEl>
                                        <p:attrNameLst>
                                          <p:attrName>style.visibility</p:attrName>
                                        </p:attrNameLst>
                                      </p:cBhvr>
                                      <p:to>
                                        <p:strVal val="visible"/>
                                      </p:to>
                                    </p:set>
                                    <p:animEffect transition="in" filter="strips(downLeft)">
                                      <p:cBhvr>
                                        <p:cTn id="14" dur="500"/>
                                        <p:tgtEl>
                                          <p:spTgt spid="61445"/>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61446"/>
                                        </p:tgtEl>
                                        <p:attrNameLst>
                                          <p:attrName>style.visibility</p:attrName>
                                        </p:attrNameLst>
                                      </p:cBhvr>
                                      <p:to>
                                        <p:strVal val="visible"/>
                                      </p:to>
                                    </p:set>
                                    <p:animEffect transition="in" filter="strips(downLeft)">
                                      <p:cBhvr>
                                        <p:cTn id="17" dur="500"/>
                                        <p:tgtEl>
                                          <p:spTgt spid="61446"/>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61447"/>
                                        </p:tgtEl>
                                        <p:attrNameLst>
                                          <p:attrName>style.visibility</p:attrName>
                                        </p:attrNameLst>
                                      </p:cBhvr>
                                      <p:to>
                                        <p:strVal val="visible"/>
                                      </p:to>
                                    </p:set>
                                    <p:animEffect transition="in" filter="strips(downLeft)">
                                      <p:cBhvr>
                                        <p:cTn id="20" dur="500"/>
                                        <p:tgtEl>
                                          <p:spTgt spid="614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61448"/>
                                        </p:tgtEl>
                                        <p:attrNameLst>
                                          <p:attrName>style.visibility</p:attrName>
                                        </p:attrNameLst>
                                      </p:cBhvr>
                                      <p:to>
                                        <p:strVal val="visible"/>
                                      </p:to>
                                    </p:set>
                                    <p:animEffect transition="in" filter="box(in)">
                                      <p:cBhvr>
                                        <p:cTn id="25" dur="500"/>
                                        <p:tgtEl>
                                          <p:spTgt spid="61448"/>
                                        </p:tgtEl>
                                      </p:cBhvr>
                                    </p:animEffect>
                                  </p:childTnLst>
                                </p:cTn>
                              </p:par>
                              <p:par>
                                <p:cTn id="26" presetID="1" presetClass="entr" presetSubtype="0" fill="hold" grpId="1" nodeType="withEffect">
                                  <p:stCondLst>
                                    <p:cond delay="0"/>
                                  </p:stCondLst>
                                  <p:childTnLst>
                                    <p:set>
                                      <p:cBhvr>
                                        <p:cTn id="27" dur="1" fill="hold">
                                          <p:stCondLst>
                                            <p:cond delay="0"/>
                                          </p:stCondLst>
                                        </p:cTn>
                                        <p:tgtEl>
                                          <p:spTgt spid="61451"/>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61452"/>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61453"/>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61454"/>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61455"/>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61456"/>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61457"/>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61458"/>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61459"/>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61460"/>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61461"/>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61462"/>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61463"/>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61464"/>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61465"/>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61466"/>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61467"/>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61468"/>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61469"/>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61470"/>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61471"/>
                                        </p:tgtEl>
                                        <p:attrNameLst>
                                          <p:attrName>style.visibility</p:attrName>
                                        </p:attrNameLst>
                                      </p:cBhvr>
                                      <p:to>
                                        <p:strVal val="visible"/>
                                      </p:to>
                                    </p:set>
                                  </p:childTnLst>
                                </p:cTn>
                              </p:par>
                            </p:childTnLst>
                          </p:cTn>
                        </p:par>
                        <p:par>
                          <p:cTn id="68" fill="hold" nodeType="afterGroup">
                            <p:stCondLst>
                              <p:cond delay="500"/>
                            </p:stCondLst>
                            <p:childTnLst>
                              <p:par>
                                <p:cTn id="69" presetID="1" presetClass="exit" presetSubtype="0" fill="hold" grpId="0" nodeType="afterEffect">
                                  <p:stCondLst>
                                    <p:cond delay="1000"/>
                                  </p:stCondLst>
                                  <p:childTnLst>
                                    <p:set>
                                      <p:cBhvr>
                                        <p:cTn id="70" dur="1" fill="hold">
                                          <p:stCondLst>
                                            <p:cond delay="0"/>
                                          </p:stCondLst>
                                        </p:cTn>
                                        <p:tgtEl>
                                          <p:spTgt spid="6147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1" fill="hold" nodeType="afterGroup">
                            <p:stCondLst>
                              <p:cond delay="1500"/>
                            </p:stCondLst>
                            <p:childTnLst>
                              <p:par>
                                <p:cTn id="72" presetID="1" presetClass="exit" presetSubtype="0" fill="hold" grpId="0" nodeType="afterEffect">
                                  <p:stCondLst>
                                    <p:cond delay="1000"/>
                                  </p:stCondLst>
                                  <p:childTnLst>
                                    <p:set>
                                      <p:cBhvr>
                                        <p:cTn id="73" dur="1" fill="hold">
                                          <p:stCondLst>
                                            <p:cond delay="0"/>
                                          </p:stCondLst>
                                        </p:cTn>
                                        <p:tgtEl>
                                          <p:spTgt spid="6147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4" fill="hold" nodeType="afterGroup">
                            <p:stCondLst>
                              <p:cond delay="2500"/>
                            </p:stCondLst>
                            <p:childTnLst>
                              <p:par>
                                <p:cTn id="75" presetID="1" presetClass="exit" presetSubtype="0" fill="hold" grpId="0" nodeType="afterEffect">
                                  <p:stCondLst>
                                    <p:cond delay="1000"/>
                                  </p:stCondLst>
                                  <p:childTnLst>
                                    <p:set>
                                      <p:cBhvr>
                                        <p:cTn id="76" dur="1" fill="hold">
                                          <p:stCondLst>
                                            <p:cond delay="0"/>
                                          </p:stCondLst>
                                        </p:cTn>
                                        <p:tgtEl>
                                          <p:spTgt spid="61469"/>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7" fill="hold" nodeType="afterGroup">
                            <p:stCondLst>
                              <p:cond delay="3500"/>
                            </p:stCondLst>
                            <p:childTnLst>
                              <p:par>
                                <p:cTn id="78" presetID="1" presetClass="exit" presetSubtype="0" fill="hold" grpId="0" nodeType="afterEffect">
                                  <p:stCondLst>
                                    <p:cond delay="1000"/>
                                  </p:stCondLst>
                                  <p:childTnLst>
                                    <p:set>
                                      <p:cBhvr>
                                        <p:cTn id="79" dur="1" fill="hold">
                                          <p:stCondLst>
                                            <p:cond delay="0"/>
                                          </p:stCondLst>
                                        </p:cTn>
                                        <p:tgtEl>
                                          <p:spTgt spid="6146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0" fill="hold" nodeType="afterGroup">
                            <p:stCondLst>
                              <p:cond delay="4500"/>
                            </p:stCondLst>
                            <p:childTnLst>
                              <p:par>
                                <p:cTn id="81" presetID="1" presetClass="exit" presetSubtype="0" fill="hold" grpId="0" nodeType="afterEffect">
                                  <p:stCondLst>
                                    <p:cond delay="1000"/>
                                  </p:stCondLst>
                                  <p:childTnLst>
                                    <p:set>
                                      <p:cBhvr>
                                        <p:cTn id="82" dur="1" fill="hold">
                                          <p:stCondLst>
                                            <p:cond delay="0"/>
                                          </p:stCondLst>
                                        </p:cTn>
                                        <p:tgtEl>
                                          <p:spTgt spid="6146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3" fill="hold" nodeType="afterGroup">
                            <p:stCondLst>
                              <p:cond delay="5500"/>
                            </p:stCondLst>
                            <p:childTnLst>
                              <p:par>
                                <p:cTn id="84" presetID="1" presetClass="exit" presetSubtype="0" fill="hold" grpId="0" nodeType="afterEffect">
                                  <p:stCondLst>
                                    <p:cond delay="1000"/>
                                  </p:stCondLst>
                                  <p:childTnLst>
                                    <p:set>
                                      <p:cBhvr>
                                        <p:cTn id="85" dur="1" fill="hold">
                                          <p:stCondLst>
                                            <p:cond delay="0"/>
                                          </p:stCondLst>
                                        </p:cTn>
                                        <p:tgtEl>
                                          <p:spTgt spid="61466"/>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6" fill="hold" nodeType="afterGroup">
                            <p:stCondLst>
                              <p:cond delay="6500"/>
                            </p:stCondLst>
                            <p:childTnLst>
                              <p:par>
                                <p:cTn id="87" presetID="1" presetClass="exit" presetSubtype="0" fill="hold" grpId="0" nodeType="afterEffect">
                                  <p:stCondLst>
                                    <p:cond delay="1000"/>
                                  </p:stCondLst>
                                  <p:childTnLst>
                                    <p:set>
                                      <p:cBhvr>
                                        <p:cTn id="88" dur="1" fill="hold">
                                          <p:stCondLst>
                                            <p:cond delay="0"/>
                                          </p:stCondLst>
                                        </p:cTn>
                                        <p:tgtEl>
                                          <p:spTgt spid="6146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par>
                          <p:cTn id="89" fill="hold" nodeType="afterGroup">
                            <p:stCondLst>
                              <p:cond delay="7500"/>
                            </p:stCondLst>
                            <p:childTnLst>
                              <p:par>
                                <p:cTn id="90" presetID="1" presetClass="exit" presetSubtype="0" fill="hold" grpId="0" nodeType="afterEffect">
                                  <p:stCondLst>
                                    <p:cond delay="1000"/>
                                  </p:stCondLst>
                                  <p:childTnLst>
                                    <p:set>
                                      <p:cBhvr>
                                        <p:cTn id="91" dur="1" fill="hold">
                                          <p:stCondLst>
                                            <p:cond delay="0"/>
                                          </p:stCondLst>
                                        </p:cTn>
                                        <p:tgtEl>
                                          <p:spTgt spid="61464"/>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childTnLst>
                          </p:cTn>
                        </p:par>
                        <p:par>
                          <p:cTn id="92" fill="hold" nodeType="afterGroup">
                            <p:stCondLst>
                              <p:cond delay="8500"/>
                            </p:stCondLst>
                            <p:childTnLst>
                              <p:par>
                                <p:cTn id="93" presetID="1" presetClass="exit" presetSubtype="0" fill="hold" grpId="0" nodeType="afterEffect">
                                  <p:stCondLst>
                                    <p:cond delay="1000"/>
                                  </p:stCondLst>
                                  <p:childTnLst>
                                    <p:set>
                                      <p:cBhvr>
                                        <p:cTn id="94" dur="1" fill="hold">
                                          <p:stCondLst>
                                            <p:cond delay="0"/>
                                          </p:stCondLst>
                                        </p:cTn>
                                        <p:tgtEl>
                                          <p:spTgt spid="61463"/>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5" fill="hold" nodeType="afterGroup">
                            <p:stCondLst>
                              <p:cond delay="9500"/>
                            </p:stCondLst>
                            <p:childTnLst>
                              <p:par>
                                <p:cTn id="96" presetID="1" presetClass="exit" presetSubtype="0" fill="hold" grpId="0" nodeType="afterEffect">
                                  <p:stCondLst>
                                    <p:cond delay="1000"/>
                                  </p:stCondLst>
                                  <p:childTnLst>
                                    <p:set>
                                      <p:cBhvr>
                                        <p:cTn id="97" dur="1" fill="hold">
                                          <p:stCondLst>
                                            <p:cond delay="0"/>
                                          </p:stCondLst>
                                        </p:cTn>
                                        <p:tgtEl>
                                          <p:spTgt spid="61462"/>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8" fill="hold" nodeType="afterGroup">
                            <p:stCondLst>
                              <p:cond delay="10500"/>
                            </p:stCondLst>
                            <p:childTnLst>
                              <p:par>
                                <p:cTn id="99" presetID="1" presetClass="exit" presetSubtype="0" fill="hold" grpId="0" nodeType="afterEffect">
                                  <p:stCondLst>
                                    <p:cond delay="1000"/>
                                  </p:stCondLst>
                                  <p:childTnLst>
                                    <p:set>
                                      <p:cBhvr>
                                        <p:cTn id="100" dur="1" fill="hold">
                                          <p:stCondLst>
                                            <p:cond delay="0"/>
                                          </p:stCondLst>
                                        </p:cTn>
                                        <p:tgtEl>
                                          <p:spTgt spid="6146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childTnLst>
                          </p:cTn>
                        </p:par>
                        <p:par>
                          <p:cTn id="101" fill="hold" nodeType="afterGroup">
                            <p:stCondLst>
                              <p:cond delay="11500"/>
                            </p:stCondLst>
                            <p:childTnLst>
                              <p:par>
                                <p:cTn id="102" presetID="1" presetClass="exit" presetSubtype="0" fill="hold" grpId="0" nodeType="afterEffect">
                                  <p:stCondLst>
                                    <p:cond delay="1000"/>
                                  </p:stCondLst>
                                  <p:childTnLst>
                                    <p:set>
                                      <p:cBhvr>
                                        <p:cTn id="103" dur="1" fill="hold">
                                          <p:stCondLst>
                                            <p:cond delay="0"/>
                                          </p:stCondLst>
                                        </p:cTn>
                                        <p:tgtEl>
                                          <p:spTgt spid="61460"/>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4" fill="hold" nodeType="afterGroup">
                            <p:stCondLst>
                              <p:cond delay="12500"/>
                            </p:stCondLst>
                            <p:childTnLst>
                              <p:par>
                                <p:cTn id="105" presetID="1" presetClass="exit" presetSubtype="0" fill="hold" grpId="0" nodeType="afterEffect">
                                  <p:stCondLst>
                                    <p:cond delay="1000"/>
                                  </p:stCondLst>
                                  <p:childTnLst>
                                    <p:set>
                                      <p:cBhvr>
                                        <p:cTn id="106" dur="1" fill="hold">
                                          <p:stCondLst>
                                            <p:cond delay="0"/>
                                          </p:stCondLst>
                                        </p:cTn>
                                        <p:tgtEl>
                                          <p:spTgt spid="61459"/>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7" fill="hold" nodeType="afterGroup">
                            <p:stCondLst>
                              <p:cond delay="13500"/>
                            </p:stCondLst>
                            <p:childTnLst>
                              <p:par>
                                <p:cTn id="108" presetID="1" presetClass="exit" presetSubtype="0" fill="hold" grpId="0" nodeType="afterEffect">
                                  <p:stCondLst>
                                    <p:cond delay="1000"/>
                                  </p:stCondLst>
                                  <p:childTnLst>
                                    <p:set>
                                      <p:cBhvr>
                                        <p:cTn id="109" dur="1" fill="hold">
                                          <p:stCondLst>
                                            <p:cond delay="0"/>
                                          </p:stCondLst>
                                        </p:cTn>
                                        <p:tgtEl>
                                          <p:spTgt spid="6145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0" fill="hold" nodeType="afterGroup">
                            <p:stCondLst>
                              <p:cond delay="14500"/>
                            </p:stCondLst>
                            <p:childTnLst>
                              <p:par>
                                <p:cTn id="111" presetID="1" presetClass="exit" presetSubtype="0" fill="hold" grpId="0" nodeType="afterEffect">
                                  <p:stCondLst>
                                    <p:cond delay="1000"/>
                                  </p:stCondLst>
                                  <p:childTnLst>
                                    <p:set>
                                      <p:cBhvr>
                                        <p:cTn id="112" dur="1" fill="hold">
                                          <p:stCondLst>
                                            <p:cond delay="0"/>
                                          </p:stCondLst>
                                        </p:cTn>
                                        <p:tgtEl>
                                          <p:spTgt spid="61457"/>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click.wav"/>
                                        </p:tgtEl>
                                      </p:cMediaNode>
                                    </p:audio>
                                  </p:subTnLst>
                                </p:cTn>
                              </p:par>
                            </p:childTnLst>
                          </p:cTn>
                        </p:par>
                        <p:par>
                          <p:cTn id="113" fill="hold" nodeType="afterGroup">
                            <p:stCondLst>
                              <p:cond delay="15500"/>
                            </p:stCondLst>
                            <p:childTnLst>
                              <p:par>
                                <p:cTn id="114" presetID="1" presetClass="exit" presetSubtype="0" fill="hold" grpId="0" nodeType="afterEffect">
                                  <p:stCondLst>
                                    <p:cond delay="1000"/>
                                  </p:stCondLst>
                                  <p:childTnLst>
                                    <p:set>
                                      <p:cBhvr>
                                        <p:cTn id="115" dur="1" fill="hold">
                                          <p:stCondLst>
                                            <p:cond delay="0"/>
                                          </p:stCondLst>
                                        </p:cTn>
                                        <p:tgtEl>
                                          <p:spTgt spid="61456"/>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3" name="click.wav"/>
                                        </p:tgtEl>
                                      </p:cMediaNode>
                                    </p:audio>
                                  </p:subTnLst>
                                </p:cTn>
                              </p:par>
                            </p:childTnLst>
                          </p:cTn>
                        </p:par>
                        <p:par>
                          <p:cTn id="116" fill="hold" nodeType="afterGroup">
                            <p:stCondLst>
                              <p:cond delay="16500"/>
                            </p:stCondLst>
                            <p:childTnLst>
                              <p:par>
                                <p:cTn id="117" presetID="1" presetClass="exit" presetSubtype="0" fill="hold" grpId="0" nodeType="afterEffect">
                                  <p:stCondLst>
                                    <p:cond delay="1000"/>
                                  </p:stCondLst>
                                  <p:childTnLst>
                                    <p:set>
                                      <p:cBhvr>
                                        <p:cTn id="118" dur="1" fill="hold">
                                          <p:stCondLst>
                                            <p:cond delay="0"/>
                                          </p:stCondLst>
                                        </p:cTn>
                                        <p:tgtEl>
                                          <p:spTgt spid="6145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19" fill="hold" nodeType="afterGroup">
                            <p:stCondLst>
                              <p:cond delay="17500"/>
                            </p:stCondLst>
                            <p:childTnLst>
                              <p:par>
                                <p:cTn id="120" presetID="1" presetClass="exit" presetSubtype="0" fill="hold" grpId="0" nodeType="afterEffect">
                                  <p:stCondLst>
                                    <p:cond delay="1000"/>
                                  </p:stCondLst>
                                  <p:childTnLst>
                                    <p:set>
                                      <p:cBhvr>
                                        <p:cTn id="121" dur="1" fill="hold">
                                          <p:stCondLst>
                                            <p:cond delay="0"/>
                                          </p:stCondLst>
                                        </p:cTn>
                                        <p:tgtEl>
                                          <p:spTgt spid="61454"/>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childTnLst>
                          </p:cTn>
                        </p:par>
                        <p:par>
                          <p:cTn id="122" fill="hold" nodeType="afterGroup">
                            <p:stCondLst>
                              <p:cond delay="18500"/>
                            </p:stCondLst>
                            <p:childTnLst>
                              <p:par>
                                <p:cTn id="123" presetID="1" presetClass="exit" presetSubtype="0" fill="hold" grpId="0" nodeType="afterEffect">
                                  <p:stCondLst>
                                    <p:cond delay="1000"/>
                                  </p:stCondLst>
                                  <p:childTnLst>
                                    <p:set>
                                      <p:cBhvr>
                                        <p:cTn id="124" dur="1" fill="hold">
                                          <p:stCondLst>
                                            <p:cond delay="0"/>
                                          </p:stCondLst>
                                        </p:cTn>
                                        <p:tgtEl>
                                          <p:spTgt spid="61453"/>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childTnLst>
                          </p:cTn>
                        </p:par>
                        <p:par>
                          <p:cTn id="125" fill="hold" nodeType="afterGroup">
                            <p:stCondLst>
                              <p:cond delay="19500"/>
                            </p:stCondLst>
                            <p:childTnLst>
                              <p:par>
                                <p:cTn id="126" presetID="1" presetClass="exit" presetSubtype="0" fill="hold" grpId="0" nodeType="afterEffect">
                                  <p:stCondLst>
                                    <p:cond delay="1000"/>
                                  </p:stCondLst>
                                  <p:childTnLst>
                                    <p:set>
                                      <p:cBhvr>
                                        <p:cTn id="127" dur="1" fill="hold">
                                          <p:stCondLst>
                                            <p:cond delay="0"/>
                                          </p:stCondLst>
                                        </p:cTn>
                                        <p:tgtEl>
                                          <p:spTgt spid="61452"/>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3" name="click.wav"/>
                                        </p:tgtEl>
                                      </p:cMediaNode>
                                    </p:audio>
                                  </p:subTnLst>
                                </p:cTn>
                              </p:par>
                            </p:childTnLst>
                          </p:cTn>
                        </p:par>
                        <p:par>
                          <p:cTn id="128" fill="hold" nodeType="afterGroup">
                            <p:stCondLst>
                              <p:cond delay="20500"/>
                            </p:stCondLst>
                            <p:childTnLst>
                              <p:par>
                                <p:cTn id="129" presetID="1" presetClass="exit" presetSubtype="0" fill="hold" grpId="0" nodeType="afterEffect">
                                  <p:stCondLst>
                                    <p:cond delay="1000"/>
                                  </p:stCondLst>
                                  <p:childTnLst>
                                    <p:set>
                                      <p:cBhvr>
                                        <p:cTn id="130" dur="1" fill="hold">
                                          <p:stCondLst>
                                            <p:cond delay="0"/>
                                          </p:stCondLst>
                                        </p:cTn>
                                        <p:tgtEl>
                                          <p:spTgt spid="61451"/>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click.wav"/>
                                        </p:tgtEl>
                                      </p:cMediaNode>
                                    </p:audio>
                                  </p:subTnLst>
                                </p:cTn>
                              </p:par>
                            </p:childTnLst>
                          </p:cTn>
                        </p:par>
                        <p:par>
                          <p:cTn id="131" fill="hold" nodeType="afterGroup">
                            <p:stCondLst>
                              <p:cond delay="21500"/>
                            </p:stCondLst>
                            <p:childTnLst>
                              <p:par>
                                <p:cTn id="132" presetID="4" presetClass="entr" presetSubtype="16" fill="hold" grpId="0" nodeType="afterEffect">
                                  <p:stCondLst>
                                    <p:cond delay="0"/>
                                  </p:stCondLst>
                                  <p:childTnLst>
                                    <p:set>
                                      <p:cBhvr>
                                        <p:cTn id="133" dur="1" fill="hold">
                                          <p:stCondLst>
                                            <p:cond delay="0"/>
                                          </p:stCondLst>
                                        </p:cTn>
                                        <p:tgtEl>
                                          <p:spTgt spid="61449"/>
                                        </p:tgtEl>
                                        <p:attrNameLst>
                                          <p:attrName>style.visibility</p:attrName>
                                        </p:attrNameLst>
                                      </p:cBhvr>
                                      <p:to>
                                        <p:strVal val="visible"/>
                                      </p:to>
                                    </p:set>
                                    <p:animEffect transition="in" filter="box(in)">
                                      <p:cBhvr>
                                        <p:cTn id="134" dur="500"/>
                                        <p:tgtEl>
                                          <p:spTgt spid="61449"/>
                                        </p:tgtEl>
                                      </p:cBhvr>
                                    </p:animEffect>
                                  </p:childTnLst>
                                  <p:subTnLst>
                                    <p:audio>
                                      <p:cMediaNode>
                                        <p:cTn display="0" masterRel="sameClick">
                                          <p:stCondLst>
                                            <p:cond evt="begin" delay="0">
                                              <p:tn val="132"/>
                                            </p:cond>
                                          </p:stCondLst>
                                          <p:endCondLst>
                                            <p:cond evt="onStopAudio" delay="0">
                                              <p:tgtEl>
                                                <p:sldTgt/>
                                              </p:tgtEl>
                                            </p:cond>
                                          </p:endCondLst>
                                        </p:cTn>
                                        <p:tgtEl>
                                          <p:sndTgt r:embed="rId4" name="camera.wav"/>
                                        </p:tgtEl>
                                      </p:cMediaNode>
                                    </p:audio>
                                  </p:sub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61447"/>
                                        </p:tgtEl>
                                        <p:attrNameLst>
                                          <p:attrName>fillcolor</p:attrName>
                                        </p:attrNameLst>
                                      </p:cBhvr>
                                      <p:to>
                                        <a:schemeClr val="accent2"/>
                                      </p:to>
                                    </p:animClr>
                                    <p:set>
                                      <p:cBhvr>
                                        <p:cTn id="139" dur="2000" fill="hold"/>
                                        <p:tgtEl>
                                          <p:spTgt spid="61447"/>
                                        </p:tgtEl>
                                        <p:attrNameLst>
                                          <p:attrName>fill.type</p:attrName>
                                        </p:attrNameLst>
                                      </p:cBhvr>
                                      <p:to>
                                        <p:strVal val="solid"/>
                                      </p:to>
                                    </p:set>
                                    <p:set>
                                      <p:cBhvr>
                                        <p:cTn id="140" dur="2000" fill="hold"/>
                                        <p:tgtEl>
                                          <p:spTgt spid="614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P spid="61444" grpId="0"/>
      <p:bldP spid="61445" grpId="0"/>
      <p:bldP spid="61446" grpId="0"/>
      <p:bldP spid="61447" grpId="0"/>
      <p:bldP spid="61448" grpId="0" animBg="1"/>
      <p:bldP spid="61449" grpId="0" animBg="1"/>
      <p:bldP spid="61451" grpId="0" animBg="1"/>
      <p:bldP spid="61451" grpId="1" animBg="1"/>
      <p:bldP spid="61452" grpId="0" animBg="1"/>
      <p:bldP spid="61452" grpId="1" animBg="1"/>
      <p:bldP spid="61453" grpId="0" animBg="1"/>
      <p:bldP spid="61453" grpId="1" animBg="1"/>
      <p:bldP spid="61454" grpId="0" animBg="1"/>
      <p:bldP spid="61454" grpId="1" animBg="1"/>
      <p:bldP spid="61455" grpId="0" animBg="1"/>
      <p:bldP spid="61455" grpId="1" animBg="1"/>
      <p:bldP spid="61456" grpId="0" animBg="1"/>
      <p:bldP spid="61456" grpId="1" animBg="1"/>
      <p:bldP spid="61457" grpId="0" animBg="1"/>
      <p:bldP spid="61457" grpId="1" animBg="1"/>
      <p:bldP spid="61458" grpId="0" animBg="1"/>
      <p:bldP spid="61458" grpId="1" animBg="1"/>
      <p:bldP spid="61459" grpId="0" animBg="1"/>
      <p:bldP spid="61459" grpId="1" animBg="1"/>
      <p:bldP spid="61460" grpId="0" animBg="1"/>
      <p:bldP spid="61460" grpId="1" animBg="1"/>
      <p:bldP spid="61461" grpId="0" animBg="1"/>
      <p:bldP spid="61461" grpId="1" animBg="1"/>
      <p:bldP spid="61462" grpId="0" animBg="1"/>
      <p:bldP spid="61462" grpId="1" animBg="1"/>
      <p:bldP spid="61463" grpId="0" animBg="1"/>
      <p:bldP spid="61463" grpId="1" animBg="1"/>
      <p:bldP spid="61464" grpId="0" animBg="1"/>
      <p:bldP spid="61464" grpId="1" animBg="1"/>
      <p:bldP spid="61465" grpId="0" animBg="1"/>
      <p:bldP spid="61465" grpId="1" animBg="1"/>
      <p:bldP spid="61466" grpId="0" animBg="1"/>
      <p:bldP spid="61466" grpId="1" animBg="1"/>
      <p:bldP spid="61467" grpId="0" animBg="1"/>
      <p:bldP spid="61467" grpId="1" animBg="1"/>
      <p:bldP spid="61468" grpId="0" animBg="1"/>
      <p:bldP spid="61468" grpId="1" animBg="1"/>
      <p:bldP spid="61469" grpId="0" animBg="1"/>
      <p:bldP spid="61469" grpId="1" animBg="1"/>
      <p:bldP spid="61470" grpId="0" animBg="1"/>
      <p:bldP spid="61470" grpId="1" animBg="1"/>
      <p:bldP spid="61471" grpId="0" animBg="1"/>
      <p:bldP spid="6147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45215" y="1089783"/>
            <a:ext cx="8404475" cy="193899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60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latin typeface="Arial" panose="020B0604020202020204" pitchFamily="34" charset="0"/>
                <a:cs typeface="Arial" panose="020B0604020202020204" pitchFamily="34" charset="0"/>
              </a:rPr>
              <a:t>CẢM ƠN QUÝ THẦY CÔ VÀ CÁC EM </a:t>
            </a:r>
            <a:r>
              <a:rPr kumimoji="0" lang="en-US" sz="6000" b="1" i="0" u="none" strike="noStrike" kern="1200" cap="none" spc="0" normalizeH="0" baseline="0" noProof="0" dirty="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088236" y="1801449"/>
            <a:ext cx="5332043" cy="2954655"/>
          </a:xfrm>
          <a:prstGeom prst="rect">
            <a:avLst/>
          </a:prstGeom>
          <a:noFill/>
          <a:ln>
            <a:noFill/>
          </a:ln>
        </p:spPr>
        <p:txBody>
          <a:bodyPr vert="horz" wrap="square" lIns="0" tIns="0" rIns="0" bIns="0" numCol="1" anchor="t" anchorCtr="0" compatLnSpc="1">
            <a:spAutoFit/>
          </a:bodyPr>
          <a:lstStyle/>
          <a:p>
            <a:pPr algn="ctr"/>
            <a:r>
              <a:rPr lang="en-US" sz="9600" b="1" kern="1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Hoạt</a:t>
            </a:r>
            <a:r>
              <a:rPr lang="en-US" sz="9600" b="1" kern="1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9600" b="1" kern="1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động</a:t>
            </a:r>
            <a:r>
              <a:rPr lang="en-US" sz="9600" b="1" kern="1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9600" b="1" kern="1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khởi</a:t>
            </a:r>
            <a:r>
              <a:rPr lang="en-US" sz="9600" b="1" kern="1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 </a:t>
            </a:r>
            <a:r>
              <a:rPr lang="en-US" sz="9600" b="1" kern="1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động</a:t>
            </a:r>
            <a:endParaRPr lang="en-US" sz="96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endParaRP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9" grpId="1" bldLvl="0" animBg="1"/>
      <p:bldP spid="10" grpId="0" bldLvl="0" animBg="1"/>
      <p:bldP spid="10" grpId="1" bldLvl="0" animBg="1"/>
      <p:bldP spid="13" grpId="0" bldLvl="0" animBg="1"/>
      <p:bldP spid="1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atin typeface="Times New Roman" panose="02020603050405020304" pitchFamily="18" charset="0"/>
                <a:cs typeface="Times New Roman" panose="02020603050405020304" pitchFamily="18" charset="0"/>
              </a:rPr>
              <a:t>13 - 8 </a:t>
            </a:r>
            <a:r>
              <a:rPr lang="en-US" sz="6000" b="1" dirty="0">
                <a:latin typeface="Times New Roman" panose="02020603050405020304" pitchFamily="18" charset="0"/>
                <a:cs typeface="Times New Roman" panose="02020603050405020304" pitchFamily="18" charset="0"/>
              </a:rPr>
              <a:t>= ?</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A. 5</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B. 7</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C. 8</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D.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bldLvl="0" animBg="1"/>
      <p:bldP spid="19" grpId="0" bldLvl="0" animBg="1"/>
      <p:bldP spid="21" grpId="0" bldLvl="0" animBg="1"/>
      <p:bldP spid="23" grpId="0" bldLvl="0" animBg="1"/>
      <p:bldP spid="2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314870" y="2812731"/>
            <a:ext cx="2934336" cy="2934336"/>
          </a:xfrm>
          <a:prstGeom prst="rect">
            <a:avLst/>
          </a:prstGeom>
        </p:spPr>
      </p:pic>
      <p:pic>
        <p:nvPicPr>
          <p:cNvPr id="7" name="Picture 6"/>
          <p:cNvPicPr>
            <a:picLocks noChangeAspect="1"/>
          </p:cNvPicPr>
          <p:nvPr/>
        </p:nvPicPr>
        <p:blipFill>
          <a:blip r:embed="rId6"/>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smtClean="0">
                <a:solidFill>
                  <a:prstClr val="white"/>
                </a:solidFill>
                <a:latin typeface="Times New Roman" panose="02020603050405020304" pitchFamily="18" charset="0"/>
                <a:cs typeface="Times New Roman" panose="02020603050405020304" pitchFamily="18" charset="0"/>
              </a:rPr>
              <a:t>8 + 9</a:t>
            </a:r>
            <a:r>
              <a:rPr kumimoji="0" lang="en-US" sz="6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7" name="Picture 16"/>
          <p:cNvPicPr>
            <a:picLocks noChangeAspect="1"/>
          </p:cNvPicPr>
          <p:nvPr/>
        </p:nvPicPr>
        <p:blipFill>
          <a:blip r:embed="rId7"/>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002060"/>
                </a:solidFill>
                <a:latin typeface="Times New Roman" panose="02020603050405020304" pitchFamily="18" charset="0"/>
                <a:cs typeface="Times New Roman" panose="02020603050405020304" pitchFamily="18" charset="0"/>
              </a:rPr>
              <a:t>A. </a:t>
            </a:r>
            <a:r>
              <a:rPr lang="en-US" sz="3200" b="1" dirty="0" smtClean="0">
                <a:solidFill>
                  <a:srgbClr val="002060"/>
                </a:solidFill>
                <a:latin typeface="Times New Roman" panose="02020603050405020304" pitchFamily="18" charset="0"/>
                <a:cs typeface="Times New Roman" panose="02020603050405020304" pitchFamily="18" charset="0"/>
              </a:rPr>
              <a:t>18</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5"/>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002060"/>
                </a:solidFill>
                <a:latin typeface="Times New Roman" panose="02020603050405020304" pitchFamily="18" charset="0"/>
                <a:cs typeface="Times New Roman" panose="02020603050405020304" pitchFamily="18" charset="0"/>
              </a:rPr>
              <a:t>B. </a:t>
            </a:r>
            <a:r>
              <a:rPr lang="en-US" sz="3200" b="1" dirty="0" smtClean="0">
                <a:solidFill>
                  <a:srgbClr val="002060"/>
                </a:solidFill>
                <a:latin typeface="Times New Roman" panose="02020603050405020304" pitchFamily="18" charset="0"/>
                <a:cs typeface="Times New Roman" panose="02020603050405020304" pitchFamily="18" charset="0"/>
              </a:rPr>
              <a:t>17</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lang="en-US" sz="2800" b="1" dirty="0" smtClean="0">
                <a:solidFill>
                  <a:srgbClr val="002060"/>
                </a:solidFill>
                <a:latin typeface="Times New Roman" panose="02020603050405020304" pitchFamily="18" charset="0"/>
                <a:cs typeface="Times New Roman" panose="02020603050405020304" pitchFamily="18" charset="0"/>
              </a:rPr>
              <a:t>16</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en-US" sz="2800" b="1" dirty="0" smtClean="0">
                <a:solidFill>
                  <a:srgbClr val="002060"/>
                </a:solidFill>
                <a:latin typeface="Times New Roman" panose="02020603050405020304" pitchFamily="18" charset="0"/>
                <a:cs typeface="Times New Roman" panose="02020603050405020304" pitchFamily="18" charset="0"/>
              </a:rPr>
              <a:t>19</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bldLvl="0" animBg="1"/>
      <p:bldP spid="19" grpId="0" bldLvl="0" animBg="1"/>
      <p:bldP spid="21" grpId="0" bldLvl="0" animBg="1"/>
      <p:bldP spid="23" grpId="0" bldLvl="0" animBg="1"/>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18 </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9 </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002060"/>
                </a:solidFill>
                <a:latin typeface="Times New Roman" panose="02020603050405020304" pitchFamily="18" charset="0"/>
                <a:cs typeface="Times New Roman" panose="02020603050405020304" pitchFamily="18" charset="0"/>
              </a:rPr>
              <a:t>A. </a:t>
            </a:r>
            <a:r>
              <a:rPr lang="en-US" sz="3200" b="1" dirty="0" smtClean="0">
                <a:solidFill>
                  <a:srgbClr val="002060"/>
                </a:solidFill>
                <a:latin typeface="Times New Roman" panose="02020603050405020304" pitchFamily="18" charset="0"/>
                <a:cs typeface="Times New Roman" panose="02020603050405020304" pitchFamily="18" charset="0"/>
              </a:rPr>
              <a:t>10</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002060"/>
                </a:solidFill>
                <a:latin typeface="Times New Roman" panose="02020603050405020304" pitchFamily="18" charset="0"/>
                <a:cs typeface="Times New Roman" panose="02020603050405020304" pitchFamily="18" charset="0"/>
              </a:rPr>
              <a:t>B. 9</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lang="en-US" sz="2800" b="1" dirty="0">
                <a:solidFill>
                  <a:srgbClr val="002060"/>
                </a:solidFill>
                <a:latin typeface="Times New Roman" panose="02020603050405020304" pitchFamily="18" charset="0"/>
                <a:cs typeface="Times New Roman" panose="02020603050405020304" pitchFamily="18" charset="0"/>
              </a:rPr>
              <a:t>8</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en-US" sz="2800" b="1" dirty="0">
                <a:solidFill>
                  <a:srgbClr val="002060"/>
                </a:solidFill>
                <a:latin typeface="Times New Roman" panose="02020603050405020304" pitchFamily="18" charset="0"/>
                <a:cs typeface="Times New Roman" panose="02020603050405020304" pitchFamily="18" charset="0"/>
              </a:rPr>
              <a:t>7</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bldLvl="0" animBg="1"/>
      <p:bldP spid="19" grpId="0" bldLvl="0" animBg="1"/>
      <p:bldP spid="21" grpId="0" bldLvl="0" animBg="1"/>
      <p:bldP spid="23" grpId="0" bldLvl="0" animBg="1"/>
      <p:bldP spid="2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017" y="1459388"/>
            <a:ext cx="7205487" cy="1207011"/>
          </a:xfrm>
          <a:prstGeom prst="rect">
            <a:avLst/>
          </a:prstGeom>
        </p:spPr>
      </p:pic>
      <p:pic>
        <p:nvPicPr>
          <p:cNvPr id="52" name="Picture 5" descr="C:\Users\Administrator\Desktop\小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181" y="224582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0"/>
          <p:cNvPicPr>
            <a:picLocks noChangeAspect="1"/>
          </p:cNvPicPr>
          <p:nvPr/>
        </p:nvPicPr>
        <p:blipFill>
          <a:blip r:embed="rId5"/>
          <a:stretch>
            <a:fillRect/>
          </a:stretch>
        </p:blipFill>
        <p:spPr>
          <a:xfrm>
            <a:off x="77381" y="3946147"/>
            <a:ext cx="3406545" cy="2713352"/>
          </a:xfrm>
          <a:prstGeom prst="rect">
            <a:avLst/>
          </a:prstGeom>
        </p:spPr>
      </p:pic>
      <p:pic>
        <p:nvPicPr>
          <p:cNvPr id="18" name="Picture 158" descr="200712419435657_1"/>
          <p:cNvPicPr>
            <a:picLocks noChangeAspect="1" noChangeArrowheads="1" noCrop="1"/>
          </p:cNvPicPr>
          <p:nvPr/>
        </p:nvPicPr>
        <p:blipFill>
          <a:blip r:embed="rId6"/>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p:cNvSpPr txBox="1"/>
          <p:nvPr/>
        </p:nvSpPr>
        <p:spPr>
          <a:xfrm>
            <a:off x="188534" y="2044840"/>
            <a:ext cx="11378129"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i="1" u="sng" spc="100" dirty="0" err="1" smtClean="0">
                <a:ln w="22225">
                  <a:solidFill>
                    <a:srgbClr val="FF0000"/>
                  </a:solidFill>
                  <a:prstDash val="solid"/>
                </a:ln>
                <a:solidFill>
                  <a:srgbClr val="FF0000"/>
                </a:solidFill>
                <a:latin typeface="Calibri" panose="020F0502020204030204"/>
                <a:cs typeface="Calibri" panose="020F0502020204030204"/>
              </a:rPr>
              <a:t>Toán</a:t>
            </a:r>
            <a:r>
              <a:rPr lang="en-US" sz="6000" b="1" i="1" u="sng" spc="100" dirty="0" smtClean="0">
                <a:ln w="22225">
                  <a:solidFill>
                    <a:srgbClr val="FF0000"/>
                  </a:solidFill>
                  <a:prstDash val="solid"/>
                </a:ln>
                <a:solidFill>
                  <a:srgbClr val="FF0000"/>
                </a:solidFill>
                <a:latin typeface="Calibri" panose="020F0502020204030204"/>
                <a:cs typeface="Calibri" panose="020F0502020204030204"/>
              </a:rPr>
              <a:t>:</a:t>
            </a:r>
            <a:r>
              <a:rPr kumimoji="0" lang="en-US" sz="6000" b="1" i="0" u="sng" strike="noStrike" kern="1200" cap="none" spc="100" normalizeH="0" baseline="0" noProof="0" dirty="0" smtClean="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 </a:t>
            </a:r>
            <a:endParaRPr kumimoji="0" lang="en-US" sz="6000" b="1" i="0" u="sng"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Ôn tập phép cộng, phép </a:t>
            </a:r>
            <a:r>
              <a:rPr kumimoji="0" lang="en-US" sz="6000" b="1" i="0" u="none" strike="noStrike" kern="1200" cap="none" spc="100" normalizeH="0" baseline="0" noProof="0" dirty="0" err="1">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trừ</a:t>
            </a: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00" normalizeH="0" baseline="0" noProof="0" dirty="0" smtClean="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trong phạm vi 100</a:t>
            </a:r>
          </a:p>
        </p:txBody>
      </p:sp>
      <p:sp>
        <p:nvSpPr>
          <p:cNvPr id="2" name="TextBox 1"/>
          <p:cNvSpPr txBox="1"/>
          <p:nvPr/>
        </p:nvSpPr>
        <p:spPr>
          <a:xfrm>
            <a:off x="3084514" y="252302"/>
            <a:ext cx="8482149"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Thứ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20 </a:t>
            </a:r>
            <a:r>
              <a:rPr lang="en-US" sz="3600" dirty="0" err="1" smtClean="0">
                <a:latin typeface="Times New Roman" panose="02020603050405020304" pitchFamily="18" charset="0"/>
                <a:cs typeface="Times New Roman" panose="02020603050405020304" pitchFamily="18" charset="0"/>
              </a:rPr>
              <a:t>tháng</a:t>
            </a:r>
            <a:r>
              <a:rPr lang="en-US" sz="3600" dirty="0" smtClean="0">
                <a:latin typeface="Times New Roman" panose="02020603050405020304" pitchFamily="18" charset="0"/>
                <a:cs typeface="Times New Roman" panose="02020603050405020304" pitchFamily="18" charset="0"/>
              </a:rPr>
              <a:t> 12 </a:t>
            </a:r>
            <a:r>
              <a:rPr lang="en-US" sz="3600" dirty="0" err="1"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2022</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4" dur="6500" fill="hold"/>
                                        <p:tgtEl>
                                          <p:spTgt spid="5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18"/>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CD3A58-6877-4359-AB98-DDCE48E7575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32302" y="3375134"/>
            <a:ext cx="7228270" cy="3354295"/>
          </a:xfrm>
          <a:prstGeom prst="rect">
            <a:avLst/>
          </a:prstGeom>
        </p:spPr>
      </p:pic>
      <p:sp>
        <p:nvSpPr>
          <p:cNvPr id="2" name="TextBox 1">
            <a:extLst>
              <a:ext uri="{FF2B5EF4-FFF2-40B4-BE49-F238E27FC236}">
                <a16:creationId xmlns:a16="http://schemas.microsoft.com/office/drawing/2014/main" id="{33B524D2-8A70-4654-9651-69FDC8323637}"/>
              </a:ext>
            </a:extLst>
          </p:cNvPr>
          <p:cNvSpPr txBox="1"/>
          <p:nvPr/>
        </p:nvSpPr>
        <p:spPr>
          <a:xfrm>
            <a:off x="3980677" y="361308"/>
            <a:ext cx="4230645" cy="830997"/>
          </a:xfrm>
          <a:prstGeom prst="rect">
            <a:avLst/>
          </a:prstGeom>
          <a:noFill/>
        </p:spPr>
        <p:txBody>
          <a:bodyPr wrap="none" rtlCol="0">
            <a:spAutoFit/>
          </a:bodyPr>
          <a:lstStyle/>
          <a:p>
            <a:pPr algn="ctr"/>
            <a:r>
              <a:rPr lang="vi-VN" sz="2400" b="1" dirty="0"/>
              <a:t>Ôn tập phép cộng, phép trừ</a:t>
            </a:r>
          </a:p>
          <a:p>
            <a:pPr algn="ctr"/>
            <a:r>
              <a:rPr lang="vi-VN" sz="2400" b="1" dirty="0"/>
              <a:t>trong phạm vi 100</a:t>
            </a:r>
          </a:p>
        </p:txBody>
      </p:sp>
      <p:pic>
        <p:nvPicPr>
          <p:cNvPr id="3" name="Picture 2" descr="C:\Users\TUAN\Downloads\Luyện tập 1.png">
            <a:extLst>
              <a:ext uri="{FF2B5EF4-FFF2-40B4-BE49-F238E27FC236}">
                <a16:creationId xmlns:a16="http://schemas.microsoft.com/office/drawing/2014/main" id="{83465A0E-640C-498B-AE5B-A10145228C20}"/>
              </a:ext>
            </a:extLst>
          </p:cNvPr>
          <p:cNvPicPr>
            <a:picLocks noChangeAspect="1" noChangeArrowheads="1"/>
          </p:cNvPicPr>
          <p:nvPr/>
        </p:nvPicPr>
        <p:blipFill>
          <a:blip r:embed="rId4" cstate="print"/>
          <a:srcRect/>
          <a:stretch>
            <a:fillRect/>
          </a:stretch>
        </p:blipFill>
        <p:spPr bwMode="auto">
          <a:xfrm>
            <a:off x="730152" y="328812"/>
            <a:ext cx="2237784" cy="863493"/>
          </a:xfrm>
          <a:prstGeom prst="rect">
            <a:avLst/>
          </a:prstGeom>
          <a:noFill/>
        </p:spPr>
      </p:pic>
      <p:sp>
        <p:nvSpPr>
          <p:cNvPr id="5" name="Oval 4">
            <a:extLst>
              <a:ext uri="{FF2B5EF4-FFF2-40B4-BE49-F238E27FC236}">
                <a16:creationId xmlns:a16="http://schemas.microsoft.com/office/drawing/2014/main" id="{F16CAD40-163A-426B-80D8-AB447200BCEA}"/>
              </a:ext>
            </a:extLst>
          </p:cNvPr>
          <p:cNvSpPr/>
          <p:nvPr/>
        </p:nvSpPr>
        <p:spPr>
          <a:xfrm>
            <a:off x="900597" y="125158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grpSp>
        <p:nvGrpSpPr>
          <p:cNvPr id="6" name="Group 5">
            <a:extLst>
              <a:ext uri="{FF2B5EF4-FFF2-40B4-BE49-F238E27FC236}">
                <a16:creationId xmlns:a16="http://schemas.microsoft.com/office/drawing/2014/main" id="{AC9853CD-4D16-4D5C-8C4D-DF99BA20D542}"/>
              </a:ext>
            </a:extLst>
          </p:cNvPr>
          <p:cNvGrpSpPr/>
          <p:nvPr/>
        </p:nvGrpSpPr>
        <p:grpSpPr>
          <a:xfrm>
            <a:off x="1203956" y="1688908"/>
            <a:ext cx="1714555" cy="461666"/>
            <a:chOff x="1421855" y="1440654"/>
            <a:chExt cx="1714555" cy="461666"/>
          </a:xfrm>
        </p:grpSpPr>
        <p:grpSp>
          <p:nvGrpSpPr>
            <p:cNvPr id="7" name="Group 6">
              <a:extLst>
                <a:ext uri="{FF2B5EF4-FFF2-40B4-BE49-F238E27FC236}">
                  <a16:creationId xmlns:a16="http://schemas.microsoft.com/office/drawing/2014/main" id="{838E019D-8993-489D-A464-3D9F579AD18B}"/>
                </a:ext>
              </a:extLst>
            </p:cNvPr>
            <p:cNvGrpSpPr/>
            <p:nvPr/>
          </p:nvGrpSpPr>
          <p:grpSpPr>
            <a:xfrm>
              <a:off x="1870518" y="1440654"/>
              <a:ext cx="758382" cy="461665"/>
              <a:chOff x="1870518" y="1440654"/>
              <a:chExt cx="758382" cy="461665"/>
            </a:xfrm>
          </p:grpSpPr>
          <p:sp>
            <p:nvSpPr>
              <p:cNvPr id="9" name="Rectangle: Rounded Corners 8">
                <a:extLst>
                  <a:ext uri="{FF2B5EF4-FFF2-40B4-BE49-F238E27FC236}">
                    <a16:creationId xmlns:a16="http://schemas.microsoft.com/office/drawing/2014/main" id="{31D7DCEB-D863-42FB-A852-550B2810F09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1B0770B6-2FF9-436A-9D6B-0DAA24748127}"/>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8" name="TextBox 7">
              <a:extLst>
                <a:ext uri="{FF2B5EF4-FFF2-40B4-BE49-F238E27FC236}">
                  <a16:creationId xmlns:a16="http://schemas.microsoft.com/office/drawing/2014/main" id="{16E1E700-AADC-4298-A630-C83E1E064F83}"/>
                </a:ext>
              </a:extLst>
            </p:cNvPr>
            <p:cNvSpPr txBox="1"/>
            <p:nvPr/>
          </p:nvSpPr>
          <p:spPr>
            <a:xfrm>
              <a:off x="1421855" y="1440655"/>
              <a:ext cx="1714555" cy="461665"/>
            </a:xfrm>
            <a:prstGeom prst="rect">
              <a:avLst/>
            </a:prstGeom>
            <a:noFill/>
          </p:spPr>
          <p:txBody>
            <a:bodyPr wrap="square" rtlCol="0">
              <a:spAutoFit/>
            </a:bodyPr>
            <a:lstStyle/>
            <a:p>
              <a:r>
                <a:rPr lang="vi-VN" sz="2400" dirty="0"/>
                <a:t>a)           ?</a:t>
              </a:r>
            </a:p>
          </p:txBody>
        </p:sp>
      </p:grpSp>
      <p:graphicFrame>
        <p:nvGraphicFramePr>
          <p:cNvPr id="11" name="Table 4">
            <a:extLst>
              <a:ext uri="{FF2B5EF4-FFF2-40B4-BE49-F238E27FC236}">
                <a16:creationId xmlns:a16="http://schemas.microsoft.com/office/drawing/2014/main" id="{DAB4EB5B-86E7-4B5C-AEEC-C2C66A55544E}"/>
              </a:ext>
            </a:extLst>
          </p:cNvPr>
          <p:cNvGraphicFramePr>
            <a:graphicFrameLocks noGrp="1"/>
          </p:cNvGraphicFramePr>
          <p:nvPr>
            <p:extLst>
              <p:ext uri="{D42A27DB-BD31-4B8C-83A1-F6EECF244321}">
                <p14:modId xmlns:p14="http://schemas.microsoft.com/office/powerpoint/2010/main" val="8018069"/>
              </p:ext>
            </p:extLst>
          </p:nvPr>
        </p:nvGraphicFramePr>
        <p:xfrm>
          <a:off x="876532" y="2123611"/>
          <a:ext cx="6891683" cy="1217896"/>
        </p:xfrm>
        <a:graphic>
          <a:graphicData uri="http://schemas.openxmlformats.org/drawingml/2006/table">
            <a:tbl>
              <a:tblPr firstRow="1" bandRow="1">
                <a:tableStyleId>{2D5ABB26-0587-4C30-8999-92F81FD0307C}</a:tableStyleId>
              </a:tblPr>
              <a:tblGrid>
                <a:gridCol w="2671523">
                  <a:extLst>
                    <a:ext uri="{9D8B030D-6E8A-4147-A177-3AD203B41FA5}">
                      <a16:colId xmlns:a16="http://schemas.microsoft.com/office/drawing/2014/main" val="3824061973"/>
                    </a:ext>
                  </a:extLst>
                </a:gridCol>
                <a:gridCol w="831602">
                  <a:extLst>
                    <a:ext uri="{9D8B030D-6E8A-4147-A177-3AD203B41FA5}">
                      <a16:colId xmlns:a16="http://schemas.microsoft.com/office/drawing/2014/main" val="1889727206"/>
                    </a:ext>
                  </a:extLst>
                </a:gridCol>
                <a:gridCol w="820273">
                  <a:extLst>
                    <a:ext uri="{9D8B030D-6E8A-4147-A177-3AD203B41FA5}">
                      <a16:colId xmlns:a16="http://schemas.microsoft.com/office/drawing/2014/main" val="473288683"/>
                    </a:ext>
                  </a:extLst>
                </a:gridCol>
                <a:gridCol w="853983">
                  <a:extLst>
                    <a:ext uri="{9D8B030D-6E8A-4147-A177-3AD203B41FA5}">
                      <a16:colId xmlns:a16="http://schemas.microsoft.com/office/drawing/2014/main" val="2275450563"/>
                    </a:ext>
                  </a:extLst>
                </a:gridCol>
                <a:gridCol w="857151">
                  <a:extLst>
                    <a:ext uri="{9D8B030D-6E8A-4147-A177-3AD203B41FA5}">
                      <a16:colId xmlns:a16="http://schemas.microsoft.com/office/drawing/2014/main" val="678154345"/>
                    </a:ext>
                  </a:extLst>
                </a:gridCol>
                <a:gridCol w="857151">
                  <a:extLst>
                    <a:ext uri="{9D8B030D-6E8A-4147-A177-3AD203B41FA5}">
                      <a16:colId xmlns:a16="http://schemas.microsoft.com/office/drawing/2014/main" val="1296044205"/>
                    </a:ext>
                  </a:extLst>
                </a:gridCol>
              </a:tblGrid>
              <a:tr h="657318">
                <a:tc>
                  <a:txBody>
                    <a:bodyPr/>
                    <a:lstStyle/>
                    <a:p>
                      <a:pPr algn="ctr"/>
                      <a:r>
                        <a:rPr lang="vi-VN" sz="2400" dirty="0">
                          <a:solidFill>
                            <a:schemeClr val="tx1"/>
                          </a:solidFill>
                        </a:rPr>
                        <a:t>Toa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B</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extLst>
                  <a:ext uri="{0D108BD9-81ED-4DB2-BD59-A6C34878D82A}">
                    <a16:rowId xmlns:a16="http://schemas.microsoft.com/office/drawing/2014/main" val="675489972"/>
                  </a:ext>
                </a:extLst>
              </a:tr>
              <a:tr h="560578">
                <a:tc>
                  <a:txBody>
                    <a:bodyPr/>
                    <a:lstStyle/>
                    <a:p>
                      <a:pPr algn="ctr"/>
                      <a:r>
                        <a:rPr lang="vi-VN" sz="2400" dirty="0">
                          <a:solidFill>
                            <a:schemeClr val="tx1"/>
                          </a:solidFill>
                        </a:rPr>
                        <a:t>Kết quả phép tính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60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extLst>
                  <a:ext uri="{0D108BD9-81ED-4DB2-BD59-A6C34878D82A}">
                    <a16:rowId xmlns:a16="http://schemas.microsoft.com/office/drawing/2014/main" val="1625636457"/>
                  </a:ext>
                </a:extLst>
              </a:tr>
            </a:tbl>
          </a:graphicData>
        </a:graphic>
      </p:graphicFrame>
      <p:sp>
        <p:nvSpPr>
          <p:cNvPr id="13" name="Rectangle 12">
            <a:extLst>
              <a:ext uri="{FF2B5EF4-FFF2-40B4-BE49-F238E27FC236}">
                <a16:creationId xmlns:a16="http://schemas.microsoft.com/office/drawing/2014/main" id="{18D34376-DC50-4EAC-A4B7-E0774EC642C3}"/>
              </a:ext>
            </a:extLst>
          </p:cNvPr>
          <p:cNvSpPr/>
          <p:nvPr/>
        </p:nvSpPr>
        <p:spPr>
          <a:xfrm>
            <a:off x="4496452" y="2794906"/>
            <a:ext cx="585418" cy="523220"/>
          </a:xfrm>
          <a:prstGeom prst="rect">
            <a:avLst/>
          </a:prstGeom>
          <a:solidFill>
            <a:srgbClr val="FFD863"/>
          </a:solidFill>
        </p:spPr>
        <p:txBody>
          <a:bodyPr wrap="none">
            <a:spAutoFit/>
          </a:bodyPr>
          <a:lstStyle/>
          <a:p>
            <a:pPr algn="ctr"/>
            <a:r>
              <a:rPr lang="vi-VN" sz="2800" dirty="0">
                <a:solidFill>
                  <a:srgbClr val="FF0000"/>
                </a:solidFill>
              </a:rPr>
              <a:t>60</a:t>
            </a:r>
          </a:p>
        </p:txBody>
      </p:sp>
      <p:sp>
        <p:nvSpPr>
          <p:cNvPr id="15" name="Rectangle 14">
            <a:extLst>
              <a:ext uri="{FF2B5EF4-FFF2-40B4-BE49-F238E27FC236}">
                <a16:creationId xmlns:a16="http://schemas.microsoft.com/office/drawing/2014/main" id="{134FB3A7-EE83-49D0-A237-1602A9024F11}"/>
              </a:ext>
            </a:extLst>
          </p:cNvPr>
          <p:cNvSpPr/>
          <p:nvPr/>
        </p:nvSpPr>
        <p:spPr>
          <a:xfrm>
            <a:off x="5272735" y="2795424"/>
            <a:ext cx="785793" cy="523220"/>
          </a:xfrm>
          <a:prstGeom prst="rect">
            <a:avLst/>
          </a:prstGeom>
          <a:solidFill>
            <a:srgbClr val="FFD863"/>
          </a:solidFill>
        </p:spPr>
        <p:txBody>
          <a:bodyPr wrap="none">
            <a:spAutoFit/>
          </a:bodyPr>
          <a:lstStyle/>
          <a:p>
            <a:pPr algn="ctr"/>
            <a:r>
              <a:rPr lang="vi-VN" sz="2800" dirty="0">
                <a:solidFill>
                  <a:srgbClr val="FF0000"/>
                </a:solidFill>
              </a:rPr>
              <a:t>100</a:t>
            </a:r>
          </a:p>
        </p:txBody>
      </p:sp>
      <p:sp>
        <p:nvSpPr>
          <p:cNvPr id="16" name="Rectangle 15">
            <a:extLst>
              <a:ext uri="{FF2B5EF4-FFF2-40B4-BE49-F238E27FC236}">
                <a16:creationId xmlns:a16="http://schemas.microsoft.com/office/drawing/2014/main" id="{9C7D37BD-D2AF-4506-AD31-A3B956A308D3}"/>
              </a:ext>
            </a:extLst>
          </p:cNvPr>
          <p:cNvSpPr/>
          <p:nvPr/>
        </p:nvSpPr>
        <p:spPr>
          <a:xfrm>
            <a:off x="6233661" y="2807718"/>
            <a:ext cx="585418" cy="523220"/>
          </a:xfrm>
          <a:prstGeom prst="rect">
            <a:avLst/>
          </a:prstGeom>
          <a:solidFill>
            <a:srgbClr val="FFD863"/>
          </a:solidFill>
        </p:spPr>
        <p:txBody>
          <a:bodyPr wrap="none">
            <a:spAutoFit/>
          </a:bodyPr>
          <a:lstStyle/>
          <a:p>
            <a:pPr algn="ctr"/>
            <a:r>
              <a:rPr lang="vi-VN" sz="2800" dirty="0">
                <a:solidFill>
                  <a:srgbClr val="FF0000"/>
                </a:solidFill>
              </a:rPr>
              <a:t>30</a:t>
            </a:r>
          </a:p>
        </p:txBody>
      </p:sp>
      <p:sp>
        <p:nvSpPr>
          <p:cNvPr id="17" name="Rectangle 16">
            <a:extLst>
              <a:ext uri="{FF2B5EF4-FFF2-40B4-BE49-F238E27FC236}">
                <a16:creationId xmlns:a16="http://schemas.microsoft.com/office/drawing/2014/main" id="{FA53C784-FDEB-4C74-9BEF-6A3EC2B41D02}"/>
              </a:ext>
            </a:extLst>
          </p:cNvPr>
          <p:cNvSpPr/>
          <p:nvPr/>
        </p:nvSpPr>
        <p:spPr>
          <a:xfrm>
            <a:off x="7078955" y="2807718"/>
            <a:ext cx="585418" cy="523220"/>
          </a:xfrm>
          <a:prstGeom prst="rect">
            <a:avLst/>
          </a:prstGeom>
          <a:solidFill>
            <a:srgbClr val="FFD863"/>
          </a:solidFill>
        </p:spPr>
        <p:txBody>
          <a:bodyPr wrap="none">
            <a:spAutoFit/>
          </a:bodyPr>
          <a:lstStyle/>
          <a:p>
            <a:pPr algn="ctr"/>
            <a:r>
              <a:rPr lang="vi-VN" sz="2800" dirty="0">
                <a:solidFill>
                  <a:srgbClr val="FF0000"/>
                </a:solidFill>
              </a:rPr>
              <a:t>50</a:t>
            </a:r>
          </a:p>
        </p:txBody>
      </p:sp>
      <p:sp>
        <p:nvSpPr>
          <p:cNvPr id="18" name="TextBox 17">
            <a:extLst>
              <a:ext uri="{FF2B5EF4-FFF2-40B4-BE49-F238E27FC236}">
                <a16:creationId xmlns:a16="http://schemas.microsoft.com/office/drawing/2014/main" id="{58601CF6-31FA-4A93-A6DD-2EDB11A893BA}"/>
              </a:ext>
            </a:extLst>
          </p:cNvPr>
          <p:cNvSpPr txBox="1"/>
          <p:nvPr/>
        </p:nvSpPr>
        <p:spPr>
          <a:xfrm>
            <a:off x="7943348" y="1594577"/>
            <a:ext cx="3254737" cy="1200329"/>
          </a:xfrm>
          <a:prstGeom prst="rect">
            <a:avLst/>
          </a:prstGeom>
          <a:noFill/>
        </p:spPr>
        <p:txBody>
          <a:bodyPr wrap="square" rtlCol="0">
            <a:spAutoFit/>
          </a:bodyPr>
          <a:lstStyle/>
          <a:p>
            <a:pPr algn="just"/>
            <a:r>
              <a:rPr lang="vi-VN" sz="2400" dirty="0"/>
              <a:t>b) Những toa nào ghi phép tính có kết quả bé hơn 60?</a:t>
            </a:r>
          </a:p>
        </p:txBody>
      </p:sp>
      <p:sp>
        <p:nvSpPr>
          <p:cNvPr id="19" name="TextBox 18">
            <a:extLst>
              <a:ext uri="{FF2B5EF4-FFF2-40B4-BE49-F238E27FC236}">
                <a16:creationId xmlns:a16="http://schemas.microsoft.com/office/drawing/2014/main" id="{BBCB8472-5C86-41C3-BFB7-BEB881AA801C}"/>
              </a:ext>
            </a:extLst>
          </p:cNvPr>
          <p:cNvSpPr txBox="1"/>
          <p:nvPr/>
        </p:nvSpPr>
        <p:spPr>
          <a:xfrm>
            <a:off x="7943349" y="3429000"/>
            <a:ext cx="3254737" cy="1569660"/>
          </a:xfrm>
          <a:prstGeom prst="rect">
            <a:avLst/>
          </a:prstGeom>
          <a:noFill/>
        </p:spPr>
        <p:txBody>
          <a:bodyPr wrap="square" rtlCol="0">
            <a:spAutoFit/>
          </a:bodyPr>
          <a:lstStyle/>
          <a:p>
            <a:pPr algn="just"/>
            <a:r>
              <a:rPr lang="vi-VN" sz="2400" dirty="0"/>
              <a:t>c) Những toa nào ghi phép tính có kết quả lớn hơn 50 và bé hơn 100?</a:t>
            </a:r>
          </a:p>
        </p:txBody>
      </p:sp>
      <p:sp>
        <p:nvSpPr>
          <p:cNvPr id="20" name="TextBox 19">
            <a:extLst>
              <a:ext uri="{FF2B5EF4-FFF2-40B4-BE49-F238E27FC236}">
                <a16:creationId xmlns:a16="http://schemas.microsoft.com/office/drawing/2014/main" id="{EC2C9D2E-80A4-4E0B-A384-1413D6B3D054}"/>
              </a:ext>
            </a:extLst>
          </p:cNvPr>
          <p:cNvSpPr txBox="1"/>
          <p:nvPr/>
        </p:nvSpPr>
        <p:spPr>
          <a:xfrm>
            <a:off x="7943348" y="2883858"/>
            <a:ext cx="3518500" cy="461665"/>
          </a:xfrm>
          <a:prstGeom prst="rect">
            <a:avLst/>
          </a:prstGeom>
          <a:noFill/>
        </p:spPr>
        <p:txBody>
          <a:bodyPr wrap="square" rtlCol="0">
            <a:spAutoFit/>
          </a:bodyPr>
          <a:lstStyle/>
          <a:p>
            <a:pPr algn="just"/>
            <a:r>
              <a:rPr lang="vi-VN" sz="2400" dirty="0">
                <a:solidFill>
                  <a:srgbClr val="FF0000"/>
                </a:solidFill>
                <a:sym typeface="Wingdings" panose="05000000000000000000" pitchFamily="2" charset="2"/>
              </a:rPr>
              <a:t> Toa D và toa E.</a:t>
            </a:r>
            <a:endParaRPr lang="vi-VN" sz="2400" dirty="0">
              <a:solidFill>
                <a:srgbClr val="FF0000"/>
              </a:solidFill>
            </a:endParaRPr>
          </a:p>
        </p:txBody>
      </p:sp>
      <p:sp>
        <p:nvSpPr>
          <p:cNvPr id="21" name="TextBox 20">
            <a:extLst>
              <a:ext uri="{FF2B5EF4-FFF2-40B4-BE49-F238E27FC236}">
                <a16:creationId xmlns:a16="http://schemas.microsoft.com/office/drawing/2014/main" id="{519E8EDA-E1C7-4A66-897B-01CF655CFD5F}"/>
              </a:ext>
            </a:extLst>
          </p:cNvPr>
          <p:cNvSpPr txBox="1"/>
          <p:nvPr/>
        </p:nvSpPr>
        <p:spPr>
          <a:xfrm>
            <a:off x="7958422" y="5082137"/>
            <a:ext cx="3518500" cy="461665"/>
          </a:xfrm>
          <a:prstGeom prst="rect">
            <a:avLst/>
          </a:prstGeom>
          <a:noFill/>
        </p:spPr>
        <p:txBody>
          <a:bodyPr wrap="square" rtlCol="0">
            <a:spAutoFit/>
          </a:bodyPr>
          <a:lstStyle/>
          <a:p>
            <a:pPr algn="just"/>
            <a:r>
              <a:rPr lang="vi-VN" sz="2400" dirty="0">
                <a:solidFill>
                  <a:srgbClr val="FF0000"/>
                </a:solidFill>
                <a:sym typeface="Wingdings" panose="05000000000000000000" pitchFamily="2" charset="2"/>
              </a:rPr>
              <a:t> Toa A và toa B.</a:t>
            </a:r>
            <a:endParaRPr lang="vi-VN" sz="2400" dirty="0">
              <a:solidFill>
                <a:srgbClr val="FF0000"/>
              </a:solidFill>
            </a:endParaRPr>
          </a:p>
        </p:txBody>
      </p:sp>
      <p:sp>
        <p:nvSpPr>
          <p:cNvPr id="12" name="TextBox 11"/>
          <p:cNvSpPr txBox="1"/>
          <p:nvPr/>
        </p:nvSpPr>
        <p:spPr>
          <a:xfrm>
            <a:off x="1463000" y="1225245"/>
            <a:ext cx="3047212" cy="461665"/>
          </a:xfrm>
          <a:prstGeom prst="rect">
            <a:avLst/>
          </a:prstGeom>
          <a:noFill/>
        </p:spPr>
        <p:txBody>
          <a:bodyPr wrap="square" rtlCol="0">
            <a:spAutoFit/>
          </a:bodyPr>
          <a:lstStyle/>
          <a:p>
            <a:r>
              <a:rPr lang="en-US" sz="2400" dirty="0" err="1" smtClean="0">
                <a:solidFill>
                  <a:srgbClr val="C00000"/>
                </a:solidFill>
                <a:latin typeface="Times New Roman" panose="02020603050405020304" pitchFamily="18" charset="0"/>
                <a:cs typeface="Times New Roman" panose="02020603050405020304" pitchFamily="18" charset="0"/>
              </a:rPr>
              <a:t>Hoạt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động</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nhóm</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13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D0FA8710-4CF5-4BB5-AE2F-1C740F121A5B}"/>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3" name="Oval 2">
            <a:extLst>
              <a:ext uri="{FF2B5EF4-FFF2-40B4-BE49-F238E27FC236}">
                <a16:creationId xmlns:a16="http://schemas.microsoft.com/office/drawing/2014/main" id="{8C589434-229F-49A8-A3FB-33AD6851FB88}"/>
              </a:ext>
            </a:extLst>
          </p:cNvPr>
          <p:cNvSpPr/>
          <p:nvPr/>
        </p:nvSpPr>
        <p:spPr>
          <a:xfrm>
            <a:off x="836937" y="1443143"/>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4" name="TextBox 3">
            <a:extLst>
              <a:ext uri="{FF2B5EF4-FFF2-40B4-BE49-F238E27FC236}">
                <a16:creationId xmlns:a16="http://schemas.microsoft.com/office/drawing/2014/main" id="{8F563944-AF82-471C-861E-80CDC97A16C0}"/>
              </a:ext>
            </a:extLst>
          </p:cNvPr>
          <p:cNvSpPr txBox="1"/>
          <p:nvPr/>
        </p:nvSpPr>
        <p:spPr>
          <a:xfrm>
            <a:off x="1284169" y="1443143"/>
            <a:ext cx="2372765" cy="461665"/>
          </a:xfrm>
          <a:prstGeom prst="rect">
            <a:avLst/>
          </a:prstGeom>
          <a:noFill/>
        </p:spPr>
        <p:txBody>
          <a:bodyPr wrap="none" rtlCol="0">
            <a:spAutoFit/>
          </a:bodyPr>
          <a:lstStyle/>
          <a:p>
            <a:r>
              <a:rPr lang="vi-VN" sz="2400" dirty="0"/>
              <a:t>Đặt tính rồi tính.</a:t>
            </a:r>
          </a:p>
        </p:txBody>
      </p:sp>
      <p:grpSp>
        <p:nvGrpSpPr>
          <p:cNvPr id="5" name="Group 4">
            <a:extLst>
              <a:ext uri="{FF2B5EF4-FFF2-40B4-BE49-F238E27FC236}">
                <a16:creationId xmlns:a16="http://schemas.microsoft.com/office/drawing/2014/main" id="{4A7104D8-300D-4DBE-9AB4-6AFC3C12AE01}"/>
              </a:ext>
            </a:extLst>
          </p:cNvPr>
          <p:cNvGrpSpPr/>
          <p:nvPr/>
        </p:nvGrpSpPr>
        <p:grpSpPr>
          <a:xfrm>
            <a:off x="5000309" y="703603"/>
            <a:ext cx="5539138" cy="658837"/>
            <a:chOff x="1824226" y="3918824"/>
            <a:chExt cx="5539138" cy="658837"/>
          </a:xfrm>
        </p:grpSpPr>
        <p:sp>
          <p:nvSpPr>
            <p:cNvPr id="6" name="Rectangle 5">
              <a:extLst>
                <a:ext uri="{FF2B5EF4-FFF2-40B4-BE49-F238E27FC236}">
                  <a16:creationId xmlns:a16="http://schemas.microsoft.com/office/drawing/2014/main" id="{7A370306-4199-401E-A3FF-FFE19ACEE462}"/>
                </a:ext>
              </a:extLst>
            </p:cNvPr>
            <p:cNvSpPr/>
            <p:nvPr/>
          </p:nvSpPr>
          <p:spPr>
            <a:xfrm>
              <a:off x="1824226" y="3918826"/>
              <a:ext cx="1394934" cy="658835"/>
            </a:xfrm>
            <a:prstGeom prst="rect">
              <a:avLst/>
            </a:prstGeom>
            <a:solidFill>
              <a:srgbClr val="FACAC8"/>
            </a:solidFill>
            <a:effectLst>
              <a:softEdge rad="127000"/>
            </a:effectLst>
          </p:spPr>
          <p:txBody>
            <a:bodyPr wrap="none">
              <a:spAutoFit/>
            </a:bodyPr>
            <a:lstStyle/>
            <a:p>
              <a:pPr>
                <a:lnSpc>
                  <a:spcPct val="150000"/>
                </a:lnSpc>
              </a:pPr>
              <a:r>
                <a:rPr lang="vi-VN" sz="2800" dirty="0"/>
                <a:t>28 + 35</a:t>
              </a:r>
            </a:p>
          </p:txBody>
        </p:sp>
        <p:sp>
          <p:nvSpPr>
            <p:cNvPr id="7" name="Rectangle 6">
              <a:extLst>
                <a:ext uri="{FF2B5EF4-FFF2-40B4-BE49-F238E27FC236}">
                  <a16:creationId xmlns:a16="http://schemas.microsoft.com/office/drawing/2014/main" id="{F2BE3511-E059-4008-B85A-95E1288A6530}"/>
                </a:ext>
              </a:extLst>
            </p:cNvPr>
            <p:cNvSpPr/>
            <p:nvPr/>
          </p:nvSpPr>
          <p:spPr>
            <a:xfrm>
              <a:off x="3901137" y="3918825"/>
              <a:ext cx="1385316" cy="658835"/>
            </a:xfrm>
            <a:prstGeom prst="rect">
              <a:avLst/>
            </a:prstGeom>
            <a:solidFill>
              <a:srgbClr val="FACAC8"/>
            </a:solidFill>
            <a:effectLst>
              <a:softEdge rad="127000"/>
            </a:effectLst>
          </p:spPr>
          <p:txBody>
            <a:bodyPr wrap="none">
              <a:spAutoFit/>
            </a:bodyPr>
            <a:lstStyle/>
            <a:p>
              <a:pPr>
                <a:lnSpc>
                  <a:spcPct val="150000"/>
                </a:lnSpc>
              </a:pPr>
              <a:r>
                <a:rPr lang="vi-VN" sz="2800" dirty="0"/>
                <a:t>63 – 28</a:t>
              </a:r>
            </a:p>
          </p:txBody>
        </p:sp>
        <p:sp>
          <p:nvSpPr>
            <p:cNvPr id="8" name="Rectangle 7">
              <a:extLst>
                <a:ext uri="{FF2B5EF4-FFF2-40B4-BE49-F238E27FC236}">
                  <a16:creationId xmlns:a16="http://schemas.microsoft.com/office/drawing/2014/main" id="{5A692A99-78A1-483D-A24C-328851023842}"/>
                </a:ext>
              </a:extLst>
            </p:cNvPr>
            <p:cNvSpPr/>
            <p:nvPr/>
          </p:nvSpPr>
          <p:spPr>
            <a:xfrm>
              <a:off x="5978048" y="3918824"/>
              <a:ext cx="1385316" cy="658835"/>
            </a:xfrm>
            <a:prstGeom prst="rect">
              <a:avLst/>
            </a:prstGeom>
            <a:solidFill>
              <a:srgbClr val="FACAC8"/>
            </a:solidFill>
            <a:effectLst>
              <a:softEdge rad="127000"/>
            </a:effectLst>
          </p:spPr>
          <p:txBody>
            <a:bodyPr wrap="none">
              <a:spAutoFit/>
            </a:bodyPr>
            <a:lstStyle/>
            <a:p>
              <a:pPr>
                <a:lnSpc>
                  <a:spcPct val="150000"/>
                </a:lnSpc>
              </a:pPr>
              <a:r>
                <a:rPr lang="vi-VN" sz="2800" dirty="0"/>
                <a:t>63 – 35</a:t>
              </a:r>
            </a:p>
          </p:txBody>
        </p:sp>
      </p:grpSp>
      <p:grpSp>
        <p:nvGrpSpPr>
          <p:cNvPr id="10" name="Group 9">
            <a:extLst>
              <a:ext uri="{FF2B5EF4-FFF2-40B4-BE49-F238E27FC236}">
                <a16:creationId xmlns:a16="http://schemas.microsoft.com/office/drawing/2014/main" id="{E8A17A5C-29AB-4E7B-B1C4-F85310CD7ACA}"/>
              </a:ext>
            </a:extLst>
          </p:cNvPr>
          <p:cNvGrpSpPr/>
          <p:nvPr/>
        </p:nvGrpSpPr>
        <p:grpSpPr>
          <a:xfrm>
            <a:off x="5099856" y="1206245"/>
            <a:ext cx="837249" cy="1312215"/>
            <a:chOff x="1933616" y="4498692"/>
            <a:chExt cx="837249" cy="1312215"/>
          </a:xfrm>
        </p:grpSpPr>
        <p:sp>
          <p:nvSpPr>
            <p:cNvPr id="11" name="TextBox 10">
              <a:extLst>
                <a:ext uri="{FF2B5EF4-FFF2-40B4-BE49-F238E27FC236}">
                  <a16:creationId xmlns:a16="http://schemas.microsoft.com/office/drawing/2014/main" id="{73DA7477-303D-4477-9DD9-D28B58366B5A}"/>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28</a:t>
              </a:r>
            </a:p>
            <a:p>
              <a:pPr>
                <a:lnSpc>
                  <a:spcPct val="150000"/>
                </a:lnSpc>
              </a:pPr>
              <a:r>
                <a:rPr lang="vi-VN" sz="2800" dirty="0"/>
                <a:t>35</a:t>
              </a:r>
            </a:p>
          </p:txBody>
        </p:sp>
        <p:sp>
          <p:nvSpPr>
            <p:cNvPr id="12" name="TextBox 11">
              <a:extLst>
                <a:ext uri="{FF2B5EF4-FFF2-40B4-BE49-F238E27FC236}">
                  <a16:creationId xmlns:a16="http://schemas.microsoft.com/office/drawing/2014/main" id="{3E494481-065F-473F-9C2A-1A0FDCAB0E29}"/>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3" name="Straight Connector 12">
              <a:extLst>
                <a:ext uri="{FF2B5EF4-FFF2-40B4-BE49-F238E27FC236}">
                  <a16:creationId xmlns:a16="http://schemas.microsoft.com/office/drawing/2014/main" id="{13FEEE68-D86D-4A16-8934-68780B1EBEE1}"/>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BFBF009-90F9-437C-890B-A7188A3F6DAE}"/>
              </a:ext>
            </a:extLst>
          </p:cNvPr>
          <p:cNvGrpSpPr/>
          <p:nvPr/>
        </p:nvGrpSpPr>
        <p:grpSpPr>
          <a:xfrm>
            <a:off x="7182697" y="1199195"/>
            <a:ext cx="837249" cy="1312215"/>
            <a:chOff x="1933616" y="4498692"/>
            <a:chExt cx="837249" cy="1312215"/>
          </a:xfrm>
        </p:grpSpPr>
        <p:sp>
          <p:nvSpPr>
            <p:cNvPr id="15" name="TextBox 14">
              <a:extLst>
                <a:ext uri="{FF2B5EF4-FFF2-40B4-BE49-F238E27FC236}">
                  <a16:creationId xmlns:a16="http://schemas.microsoft.com/office/drawing/2014/main" id="{179FA24C-B0DE-4C90-AD0A-3339EA2D361C}"/>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63</a:t>
              </a:r>
            </a:p>
            <a:p>
              <a:pPr>
                <a:lnSpc>
                  <a:spcPct val="150000"/>
                </a:lnSpc>
              </a:pPr>
              <a:r>
                <a:rPr lang="vi-VN" sz="2800" dirty="0"/>
                <a:t>28</a:t>
              </a:r>
            </a:p>
          </p:txBody>
        </p:sp>
        <p:sp>
          <p:nvSpPr>
            <p:cNvPr id="16" name="TextBox 15">
              <a:extLst>
                <a:ext uri="{FF2B5EF4-FFF2-40B4-BE49-F238E27FC236}">
                  <a16:creationId xmlns:a16="http://schemas.microsoft.com/office/drawing/2014/main" id="{3BB93E94-B53D-479C-AEBB-6E367935D48E}"/>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7" name="Straight Connector 16">
              <a:extLst>
                <a:ext uri="{FF2B5EF4-FFF2-40B4-BE49-F238E27FC236}">
                  <a16:creationId xmlns:a16="http://schemas.microsoft.com/office/drawing/2014/main" id="{313FF6AA-EE94-4450-A534-ADF63DE3447E}"/>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71AA17D-3FA5-4E13-9376-CEE31EFD362B}"/>
              </a:ext>
            </a:extLst>
          </p:cNvPr>
          <p:cNvGrpSpPr/>
          <p:nvPr/>
        </p:nvGrpSpPr>
        <p:grpSpPr>
          <a:xfrm>
            <a:off x="9265538" y="1206245"/>
            <a:ext cx="837249" cy="1312215"/>
            <a:chOff x="1933616" y="4498692"/>
            <a:chExt cx="837249" cy="1312215"/>
          </a:xfrm>
        </p:grpSpPr>
        <p:sp>
          <p:nvSpPr>
            <p:cNvPr id="19" name="TextBox 18">
              <a:extLst>
                <a:ext uri="{FF2B5EF4-FFF2-40B4-BE49-F238E27FC236}">
                  <a16:creationId xmlns:a16="http://schemas.microsoft.com/office/drawing/2014/main" id="{B29459D8-6AAA-4275-A970-1A47B8137AD5}"/>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63</a:t>
              </a:r>
            </a:p>
            <a:p>
              <a:pPr>
                <a:lnSpc>
                  <a:spcPct val="150000"/>
                </a:lnSpc>
              </a:pPr>
              <a:r>
                <a:rPr lang="vi-VN" sz="2800" dirty="0"/>
                <a:t>35</a:t>
              </a:r>
            </a:p>
          </p:txBody>
        </p:sp>
        <p:sp>
          <p:nvSpPr>
            <p:cNvPr id="20" name="TextBox 19">
              <a:extLst>
                <a:ext uri="{FF2B5EF4-FFF2-40B4-BE49-F238E27FC236}">
                  <a16:creationId xmlns:a16="http://schemas.microsoft.com/office/drawing/2014/main" id="{16457B53-53CB-49D6-85E9-44C967999E4E}"/>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1" name="Straight Connector 20">
              <a:extLst>
                <a:ext uri="{FF2B5EF4-FFF2-40B4-BE49-F238E27FC236}">
                  <a16:creationId xmlns:a16="http://schemas.microsoft.com/office/drawing/2014/main" id="{AE342ADC-DD86-4BFF-8A31-07453A20C468}"/>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DB3D8C1-EB50-4614-BCE1-3213D1E33155}"/>
              </a:ext>
            </a:extLst>
          </p:cNvPr>
          <p:cNvSpPr txBox="1"/>
          <p:nvPr/>
        </p:nvSpPr>
        <p:spPr>
          <a:xfrm>
            <a:off x="5297186" y="2547337"/>
            <a:ext cx="639919" cy="584775"/>
          </a:xfrm>
          <a:prstGeom prst="rect">
            <a:avLst/>
          </a:prstGeom>
          <a:noFill/>
        </p:spPr>
        <p:txBody>
          <a:bodyPr wrap="square" rtlCol="0">
            <a:spAutoFit/>
          </a:bodyPr>
          <a:lstStyle/>
          <a:p>
            <a:r>
              <a:rPr lang="vi-VN" sz="3200" b="1" dirty="0">
                <a:solidFill>
                  <a:srgbClr val="FF0000"/>
                </a:solidFill>
              </a:rPr>
              <a:t>63</a:t>
            </a:r>
          </a:p>
        </p:txBody>
      </p:sp>
      <p:sp>
        <p:nvSpPr>
          <p:cNvPr id="27" name="TextBox 26">
            <a:extLst>
              <a:ext uri="{FF2B5EF4-FFF2-40B4-BE49-F238E27FC236}">
                <a16:creationId xmlns:a16="http://schemas.microsoft.com/office/drawing/2014/main" id="{C6C8AFDC-7B5B-4A2C-82E6-011DB2693FBE}"/>
              </a:ext>
            </a:extLst>
          </p:cNvPr>
          <p:cNvSpPr txBox="1"/>
          <p:nvPr/>
        </p:nvSpPr>
        <p:spPr>
          <a:xfrm>
            <a:off x="7380027" y="2516459"/>
            <a:ext cx="639919" cy="584775"/>
          </a:xfrm>
          <a:prstGeom prst="rect">
            <a:avLst/>
          </a:prstGeom>
          <a:noFill/>
        </p:spPr>
        <p:txBody>
          <a:bodyPr wrap="square" rtlCol="0">
            <a:spAutoFit/>
          </a:bodyPr>
          <a:lstStyle/>
          <a:p>
            <a:r>
              <a:rPr lang="vi-VN" sz="3200" b="1" dirty="0">
                <a:solidFill>
                  <a:srgbClr val="FF0000"/>
                </a:solidFill>
              </a:rPr>
              <a:t>35</a:t>
            </a:r>
          </a:p>
        </p:txBody>
      </p:sp>
      <p:sp>
        <p:nvSpPr>
          <p:cNvPr id="28" name="TextBox 27">
            <a:extLst>
              <a:ext uri="{FF2B5EF4-FFF2-40B4-BE49-F238E27FC236}">
                <a16:creationId xmlns:a16="http://schemas.microsoft.com/office/drawing/2014/main" id="{03C6B3FA-D150-40BF-9A1A-F6F31425C372}"/>
              </a:ext>
            </a:extLst>
          </p:cNvPr>
          <p:cNvSpPr txBox="1"/>
          <p:nvPr/>
        </p:nvSpPr>
        <p:spPr>
          <a:xfrm>
            <a:off x="9489372" y="2547335"/>
            <a:ext cx="639919" cy="584775"/>
          </a:xfrm>
          <a:prstGeom prst="rect">
            <a:avLst/>
          </a:prstGeom>
          <a:noFill/>
        </p:spPr>
        <p:txBody>
          <a:bodyPr wrap="square" rtlCol="0">
            <a:spAutoFit/>
          </a:bodyPr>
          <a:lstStyle/>
          <a:p>
            <a:r>
              <a:rPr lang="vi-VN" sz="3200" b="1" dirty="0">
                <a:solidFill>
                  <a:srgbClr val="FF0000"/>
                </a:solidFill>
              </a:rPr>
              <a:t>28</a:t>
            </a:r>
          </a:p>
        </p:txBody>
      </p:sp>
      <p:sp>
        <p:nvSpPr>
          <p:cNvPr id="31" name="TextBox 30">
            <a:extLst>
              <a:ext uri="{FF2B5EF4-FFF2-40B4-BE49-F238E27FC236}">
                <a16:creationId xmlns:a16="http://schemas.microsoft.com/office/drawing/2014/main" id="{7599AA0B-5229-4673-86D1-654044ED3A33}"/>
              </a:ext>
            </a:extLst>
          </p:cNvPr>
          <p:cNvSpPr txBox="1"/>
          <p:nvPr/>
        </p:nvSpPr>
        <p:spPr>
          <a:xfrm>
            <a:off x="4090918" y="802187"/>
            <a:ext cx="505267" cy="523220"/>
          </a:xfrm>
          <a:prstGeom prst="rect">
            <a:avLst/>
          </a:prstGeom>
          <a:noFill/>
        </p:spPr>
        <p:txBody>
          <a:bodyPr wrap="none" rtlCol="0">
            <a:spAutoFit/>
          </a:bodyPr>
          <a:lstStyle/>
          <a:p>
            <a:r>
              <a:rPr lang="vi-VN" sz="2800" dirty="0"/>
              <a:t>a)</a:t>
            </a:r>
          </a:p>
        </p:txBody>
      </p:sp>
      <p:sp>
        <p:nvSpPr>
          <p:cNvPr id="32" name="TextBox 31">
            <a:extLst>
              <a:ext uri="{FF2B5EF4-FFF2-40B4-BE49-F238E27FC236}">
                <a16:creationId xmlns:a16="http://schemas.microsoft.com/office/drawing/2014/main" id="{375A4977-571E-46E7-B4B9-A79ABA2B9BF8}"/>
              </a:ext>
            </a:extLst>
          </p:cNvPr>
          <p:cNvSpPr txBox="1"/>
          <p:nvPr/>
        </p:nvSpPr>
        <p:spPr>
          <a:xfrm>
            <a:off x="4090918" y="3495157"/>
            <a:ext cx="505267" cy="523220"/>
          </a:xfrm>
          <a:prstGeom prst="rect">
            <a:avLst/>
          </a:prstGeom>
          <a:noFill/>
        </p:spPr>
        <p:txBody>
          <a:bodyPr wrap="none" rtlCol="0">
            <a:spAutoFit/>
          </a:bodyPr>
          <a:lstStyle/>
          <a:p>
            <a:r>
              <a:rPr lang="vi-VN" sz="2800" dirty="0"/>
              <a:t>b)</a:t>
            </a:r>
          </a:p>
        </p:txBody>
      </p:sp>
      <p:grpSp>
        <p:nvGrpSpPr>
          <p:cNvPr id="33" name="Group 32">
            <a:extLst>
              <a:ext uri="{FF2B5EF4-FFF2-40B4-BE49-F238E27FC236}">
                <a16:creationId xmlns:a16="http://schemas.microsoft.com/office/drawing/2014/main" id="{1D4DADEF-CC1C-44CC-AAF6-5D2CC0466335}"/>
              </a:ext>
            </a:extLst>
          </p:cNvPr>
          <p:cNvGrpSpPr/>
          <p:nvPr/>
        </p:nvGrpSpPr>
        <p:grpSpPr>
          <a:xfrm>
            <a:off x="5000309" y="3495157"/>
            <a:ext cx="5539138" cy="658837"/>
            <a:chOff x="1824226" y="3918824"/>
            <a:chExt cx="5539138" cy="658837"/>
          </a:xfrm>
        </p:grpSpPr>
        <p:sp>
          <p:nvSpPr>
            <p:cNvPr id="34" name="Rectangle 33">
              <a:extLst>
                <a:ext uri="{FF2B5EF4-FFF2-40B4-BE49-F238E27FC236}">
                  <a16:creationId xmlns:a16="http://schemas.microsoft.com/office/drawing/2014/main" id="{1B51DE3A-8C70-47C4-BFB5-A8C523578199}"/>
                </a:ext>
              </a:extLst>
            </p:cNvPr>
            <p:cNvSpPr/>
            <p:nvPr/>
          </p:nvSpPr>
          <p:spPr>
            <a:xfrm>
              <a:off x="1824226" y="3918826"/>
              <a:ext cx="1394934" cy="658835"/>
            </a:xfrm>
            <a:prstGeom prst="rect">
              <a:avLst/>
            </a:prstGeom>
            <a:solidFill>
              <a:schemeClr val="accent5">
                <a:lumMod val="40000"/>
                <a:lumOff val="60000"/>
              </a:schemeClr>
            </a:solidFill>
            <a:effectLst>
              <a:softEdge rad="127000"/>
            </a:effectLst>
          </p:spPr>
          <p:txBody>
            <a:bodyPr wrap="none">
              <a:spAutoFit/>
            </a:bodyPr>
            <a:lstStyle/>
            <a:p>
              <a:pPr>
                <a:lnSpc>
                  <a:spcPct val="150000"/>
                </a:lnSpc>
              </a:pPr>
              <a:r>
                <a:rPr lang="vi-VN" sz="2800" dirty="0"/>
                <a:t>42 + 49</a:t>
              </a:r>
            </a:p>
          </p:txBody>
        </p:sp>
        <p:sp>
          <p:nvSpPr>
            <p:cNvPr id="35" name="Rectangle 34">
              <a:extLst>
                <a:ext uri="{FF2B5EF4-FFF2-40B4-BE49-F238E27FC236}">
                  <a16:creationId xmlns:a16="http://schemas.microsoft.com/office/drawing/2014/main" id="{ADBA5E05-40BD-46FA-A477-CE4035E06267}"/>
                </a:ext>
              </a:extLst>
            </p:cNvPr>
            <p:cNvSpPr/>
            <p:nvPr/>
          </p:nvSpPr>
          <p:spPr>
            <a:xfrm>
              <a:off x="3901137" y="3918825"/>
              <a:ext cx="1385316" cy="658835"/>
            </a:xfrm>
            <a:prstGeom prst="rect">
              <a:avLst/>
            </a:prstGeom>
            <a:solidFill>
              <a:schemeClr val="accent5">
                <a:lumMod val="40000"/>
                <a:lumOff val="60000"/>
              </a:schemeClr>
            </a:solidFill>
            <a:effectLst>
              <a:softEdge rad="127000"/>
            </a:effectLst>
          </p:spPr>
          <p:txBody>
            <a:bodyPr wrap="none">
              <a:spAutoFit/>
            </a:bodyPr>
            <a:lstStyle/>
            <a:p>
              <a:pPr>
                <a:lnSpc>
                  <a:spcPct val="150000"/>
                </a:lnSpc>
              </a:pPr>
              <a:r>
                <a:rPr lang="vi-VN" sz="2800" dirty="0"/>
                <a:t>91 – 42</a:t>
              </a:r>
            </a:p>
          </p:txBody>
        </p:sp>
        <p:sp>
          <p:nvSpPr>
            <p:cNvPr id="36" name="Rectangle 35">
              <a:extLst>
                <a:ext uri="{FF2B5EF4-FFF2-40B4-BE49-F238E27FC236}">
                  <a16:creationId xmlns:a16="http://schemas.microsoft.com/office/drawing/2014/main" id="{4345E8E8-B07C-4392-B7D0-F0A6806B6258}"/>
                </a:ext>
              </a:extLst>
            </p:cNvPr>
            <p:cNvSpPr/>
            <p:nvPr/>
          </p:nvSpPr>
          <p:spPr>
            <a:xfrm>
              <a:off x="5978048" y="3918824"/>
              <a:ext cx="1385316" cy="658835"/>
            </a:xfrm>
            <a:prstGeom prst="rect">
              <a:avLst/>
            </a:prstGeom>
            <a:solidFill>
              <a:schemeClr val="accent5">
                <a:lumMod val="40000"/>
                <a:lumOff val="60000"/>
              </a:schemeClr>
            </a:solidFill>
            <a:effectLst>
              <a:softEdge rad="127000"/>
            </a:effectLst>
          </p:spPr>
          <p:txBody>
            <a:bodyPr wrap="none">
              <a:spAutoFit/>
            </a:bodyPr>
            <a:lstStyle/>
            <a:p>
              <a:pPr>
                <a:lnSpc>
                  <a:spcPct val="150000"/>
                </a:lnSpc>
              </a:pPr>
              <a:r>
                <a:rPr lang="vi-VN" sz="2800" dirty="0"/>
                <a:t>91 – 49</a:t>
              </a:r>
            </a:p>
          </p:txBody>
        </p:sp>
      </p:grpSp>
      <p:grpSp>
        <p:nvGrpSpPr>
          <p:cNvPr id="37" name="Group 36">
            <a:extLst>
              <a:ext uri="{FF2B5EF4-FFF2-40B4-BE49-F238E27FC236}">
                <a16:creationId xmlns:a16="http://schemas.microsoft.com/office/drawing/2014/main" id="{90348100-B0E9-4FD8-A7B1-A87CD17E6E9F}"/>
              </a:ext>
            </a:extLst>
          </p:cNvPr>
          <p:cNvGrpSpPr/>
          <p:nvPr/>
        </p:nvGrpSpPr>
        <p:grpSpPr>
          <a:xfrm>
            <a:off x="5099856" y="3997799"/>
            <a:ext cx="837249" cy="1312215"/>
            <a:chOff x="1933616" y="4498692"/>
            <a:chExt cx="837249" cy="1312215"/>
          </a:xfrm>
        </p:grpSpPr>
        <p:sp>
          <p:nvSpPr>
            <p:cNvPr id="38" name="TextBox 37">
              <a:extLst>
                <a:ext uri="{FF2B5EF4-FFF2-40B4-BE49-F238E27FC236}">
                  <a16:creationId xmlns:a16="http://schemas.microsoft.com/office/drawing/2014/main" id="{4E327D69-9E85-4CE1-9DF1-BBCB0C38B4FC}"/>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42</a:t>
              </a:r>
            </a:p>
            <a:p>
              <a:pPr>
                <a:lnSpc>
                  <a:spcPct val="150000"/>
                </a:lnSpc>
              </a:pPr>
              <a:r>
                <a:rPr lang="vi-VN" sz="2800" dirty="0"/>
                <a:t>49</a:t>
              </a:r>
            </a:p>
          </p:txBody>
        </p:sp>
        <p:sp>
          <p:nvSpPr>
            <p:cNvPr id="39" name="TextBox 38">
              <a:extLst>
                <a:ext uri="{FF2B5EF4-FFF2-40B4-BE49-F238E27FC236}">
                  <a16:creationId xmlns:a16="http://schemas.microsoft.com/office/drawing/2014/main" id="{511B6630-4FCA-43D4-AA07-39A4D63E4034}"/>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40" name="Straight Connector 39">
              <a:extLst>
                <a:ext uri="{FF2B5EF4-FFF2-40B4-BE49-F238E27FC236}">
                  <a16:creationId xmlns:a16="http://schemas.microsoft.com/office/drawing/2014/main" id="{3ACA76BE-F2AB-42D9-B814-36A98BA3CB05}"/>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FF2D619-E0AD-4700-8979-120096A29B76}"/>
              </a:ext>
            </a:extLst>
          </p:cNvPr>
          <p:cNvGrpSpPr/>
          <p:nvPr/>
        </p:nvGrpSpPr>
        <p:grpSpPr>
          <a:xfrm>
            <a:off x="7182697" y="3990749"/>
            <a:ext cx="837249" cy="1312215"/>
            <a:chOff x="1933616" y="4498692"/>
            <a:chExt cx="837249" cy="1312215"/>
          </a:xfrm>
        </p:grpSpPr>
        <p:sp>
          <p:nvSpPr>
            <p:cNvPr id="42" name="TextBox 41">
              <a:extLst>
                <a:ext uri="{FF2B5EF4-FFF2-40B4-BE49-F238E27FC236}">
                  <a16:creationId xmlns:a16="http://schemas.microsoft.com/office/drawing/2014/main" id="{D72A158B-D012-49AD-BF55-E79159C48088}"/>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91</a:t>
              </a:r>
            </a:p>
            <a:p>
              <a:pPr>
                <a:lnSpc>
                  <a:spcPct val="150000"/>
                </a:lnSpc>
              </a:pPr>
              <a:r>
                <a:rPr lang="vi-VN" sz="2800" dirty="0"/>
                <a:t>42</a:t>
              </a:r>
            </a:p>
          </p:txBody>
        </p:sp>
        <p:sp>
          <p:nvSpPr>
            <p:cNvPr id="43" name="TextBox 42">
              <a:extLst>
                <a:ext uri="{FF2B5EF4-FFF2-40B4-BE49-F238E27FC236}">
                  <a16:creationId xmlns:a16="http://schemas.microsoft.com/office/drawing/2014/main" id="{E9C2E242-B9DA-4A93-AAEF-DEA7F3578308}"/>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44" name="Straight Connector 43">
              <a:extLst>
                <a:ext uri="{FF2B5EF4-FFF2-40B4-BE49-F238E27FC236}">
                  <a16:creationId xmlns:a16="http://schemas.microsoft.com/office/drawing/2014/main" id="{141E489A-84FC-4920-9542-35A1459172D2}"/>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121B34F-FEB8-4BD7-9D3C-F4AC9A05F672}"/>
              </a:ext>
            </a:extLst>
          </p:cNvPr>
          <p:cNvGrpSpPr/>
          <p:nvPr/>
        </p:nvGrpSpPr>
        <p:grpSpPr>
          <a:xfrm>
            <a:off x="9265538" y="3997799"/>
            <a:ext cx="837249" cy="1312215"/>
            <a:chOff x="1933616" y="4498692"/>
            <a:chExt cx="837249" cy="1312215"/>
          </a:xfrm>
        </p:grpSpPr>
        <p:sp>
          <p:nvSpPr>
            <p:cNvPr id="46" name="TextBox 45">
              <a:extLst>
                <a:ext uri="{FF2B5EF4-FFF2-40B4-BE49-F238E27FC236}">
                  <a16:creationId xmlns:a16="http://schemas.microsoft.com/office/drawing/2014/main" id="{AE9F0750-8FFB-4FA0-A1DF-1CFD5FD6B79C}"/>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91</a:t>
              </a:r>
            </a:p>
            <a:p>
              <a:pPr>
                <a:lnSpc>
                  <a:spcPct val="150000"/>
                </a:lnSpc>
              </a:pPr>
              <a:r>
                <a:rPr lang="vi-VN" sz="2800" dirty="0"/>
                <a:t>49</a:t>
              </a:r>
            </a:p>
          </p:txBody>
        </p:sp>
        <p:sp>
          <p:nvSpPr>
            <p:cNvPr id="47" name="TextBox 46">
              <a:extLst>
                <a:ext uri="{FF2B5EF4-FFF2-40B4-BE49-F238E27FC236}">
                  <a16:creationId xmlns:a16="http://schemas.microsoft.com/office/drawing/2014/main" id="{D82252A7-4734-4F9A-A07E-F18AC9092E42}"/>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48" name="Straight Connector 47">
              <a:extLst>
                <a:ext uri="{FF2B5EF4-FFF2-40B4-BE49-F238E27FC236}">
                  <a16:creationId xmlns:a16="http://schemas.microsoft.com/office/drawing/2014/main" id="{BF8F2C99-3F82-43D5-800B-0601A3434980}"/>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BDF2F1E-897B-4CD6-A554-0CAC2C389141}"/>
              </a:ext>
            </a:extLst>
          </p:cNvPr>
          <p:cNvSpPr txBox="1"/>
          <p:nvPr/>
        </p:nvSpPr>
        <p:spPr>
          <a:xfrm>
            <a:off x="5297186" y="5338891"/>
            <a:ext cx="639919" cy="584775"/>
          </a:xfrm>
          <a:prstGeom prst="rect">
            <a:avLst/>
          </a:prstGeom>
          <a:noFill/>
        </p:spPr>
        <p:txBody>
          <a:bodyPr wrap="square" rtlCol="0">
            <a:spAutoFit/>
          </a:bodyPr>
          <a:lstStyle/>
          <a:p>
            <a:r>
              <a:rPr lang="vi-VN" sz="3200" b="1" dirty="0">
                <a:solidFill>
                  <a:srgbClr val="FF0000"/>
                </a:solidFill>
              </a:rPr>
              <a:t>91</a:t>
            </a:r>
          </a:p>
        </p:txBody>
      </p:sp>
      <p:sp>
        <p:nvSpPr>
          <p:cNvPr id="50" name="TextBox 49">
            <a:extLst>
              <a:ext uri="{FF2B5EF4-FFF2-40B4-BE49-F238E27FC236}">
                <a16:creationId xmlns:a16="http://schemas.microsoft.com/office/drawing/2014/main" id="{0DB48C0A-3618-4C38-84B6-B922FD2CC709}"/>
              </a:ext>
            </a:extLst>
          </p:cNvPr>
          <p:cNvSpPr txBox="1"/>
          <p:nvPr/>
        </p:nvSpPr>
        <p:spPr>
          <a:xfrm>
            <a:off x="7380027" y="5308013"/>
            <a:ext cx="639919" cy="584775"/>
          </a:xfrm>
          <a:prstGeom prst="rect">
            <a:avLst/>
          </a:prstGeom>
          <a:noFill/>
        </p:spPr>
        <p:txBody>
          <a:bodyPr wrap="square" rtlCol="0">
            <a:spAutoFit/>
          </a:bodyPr>
          <a:lstStyle/>
          <a:p>
            <a:r>
              <a:rPr lang="vi-VN" sz="3200" b="1" dirty="0">
                <a:solidFill>
                  <a:srgbClr val="FF0000"/>
                </a:solidFill>
              </a:rPr>
              <a:t>49</a:t>
            </a:r>
          </a:p>
        </p:txBody>
      </p:sp>
      <p:sp>
        <p:nvSpPr>
          <p:cNvPr id="51" name="TextBox 50">
            <a:extLst>
              <a:ext uri="{FF2B5EF4-FFF2-40B4-BE49-F238E27FC236}">
                <a16:creationId xmlns:a16="http://schemas.microsoft.com/office/drawing/2014/main" id="{BB122134-CCDD-4CFF-968C-9D61D080E9E2}"/>
              </a:ext>
            </a:extLst>
          </p:cNvPr>
          <p:cNvSpPr txBox="1"/>
          <p:nvPr/>
        </p:nvSpPr>
        <p:spPr>
          <a:xfrm>
            <a:off x="9489372" y="5338889"/>
            <a:ext cx="639919" cy="584775"/>
          </a:xfrm>
          <a:prstGeom prst="rect">
            <a:avLst/>
          </a:prstGeom>
          <a:noFill/>
        </p:spPr>
        <p:txBody>
          <a:bodyPr wrap="square" rtlCol="0">
            <a:spAutoFit/>
          </a:bodyPr>
          <a:lstStyle/>
          <a:p>
            <a:r>
              <a:rPr lang="vi-VN" sz="3200" b="1" dirty="0">
                <a:solidFill>
                  <a:srgbClr val="FF0000"/>
                </a:solidFill>
              </a:rPr>
              <a:t>42</a:t>
            </a:r>
          </a:p>
        </p:txBody>
      </p:sp>
      <p:sp>
        <p:nvSpPr>
          <p:cNvPr id="52" name="Cloud 51">
            <a:extLst>
              <a:ext uri="{FF2B5EF4-FFF2-40B4-BE49-F238E27FC236}">
                <a16:creationId xmlns:a16="http://schemas.microsoft.com/office/drawing/2014/main" id="{C1CC10D8-0F62-4041-A987-90365F4E8090}"/>
              </a:ext>
            </a:extLst>
          </p:cNvPr>
          <p:cNvSpPr/>
          <p:nvPr/>
        </p:nvSpPr>
        <p:spPr>
          <a:xfrm>
            <a:off x="730153" y="2131304"/>
            <a:ext cx="3375944" cy="4004450"/>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C00000"/>
                </a:solidFill>
              </a:rPr>
              <a:t>Lấy tổng trừ đi một số hạng thì được kết quả là số hạng còn lại.</a:t>
            </a:r>
          </a:p>
        </p:txBody>
      </p:sp>
    </p:spTree>
    <p:extLst>
      <p:ext uri="{BB962C8B-B14F-4D97-AF65-F5344CB8AC3E}">
        <p14:creationId xmlns:p14="http://schemas.microsoft.com/office/powerpoint/2010/main" val="51209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randombar(horizontal)">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up)">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p:cTn id="76" dur="500" fill="hold"/>
                                        <p:tgtEl>
                                          <p:spTgt spid="49"/>
                                        </p:tgtEl>
                                        <p:attrNameLst>
                                          <p:attrName>ppt_w</p:attrName>
                                        </p:attrNameLst>
                                      </p:cBhvr>
                                      <p:tavLst>
                                        <p:tav tm="0">
                                          <p:val>
                                            <p:fltVal val="0"/>
                                          </p:val>
                                        </p:tav>
                                        <p:tav tm="100000">
                                          <p:val>
                                            <p:strVal val="#ppt_w"/>
                                          </p:val>
                                        </p:tav>
                                      </p:tavLst>
                                    </p:anim>
                                    <p:anim calcmode="lin" valueType="num">
                                      <p:cBhvr>
                                        <p:cTn id="77" dur="500" fill="hold"/>
                                        <p:tgtEl>
                                          <p:spTgt spid="49"/>
                                        </p:tgtEl>
                                        <p:attrNameLst>
                                          <p:attrName>ppt_h</p:attrName>
                                        </p:attrNameLst>
                                      </p:cBhvr>
                                      <p:tavLst>
                                        <p:tav tm="0">
                                          <p:val>
                                            <p:fltVal val="0"/>
                                          </p:val>
                                        </p:tav>
                                        <p:tav tm="100000">
                                          <p:val>
                                            <p:strVal val="#ppt_h"/>
                                          </p:val>
                                        </p:tav>
                                      </p:tavLst>
                                    </p:anim>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wipe(up)">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p:cTn id="88" dur="500" fill="hold"/>
                                        <p:tgtEl>
                                          <p:spTgt spid="50"/>
                                        </p:tgtEl>
                                        <p:attrNameLst>
                                          <p:attrName>ppt_w</p:attrName>
                                        </p:attrNameLst>
                                      </p:cBhvr>
                                      <p:tavLst>
                                        <p:tav tm="0">
                                          <p:val>
                                            <p:fltVal val="0"/>
                                          </p:val>
                                        </p:tav>
                                        <p:tav tm="100000">
                                          <p:val>
                                            <p:strVal val="#ppt_w"/>
                                          </p:val>
                                        </p:tav>
                                      </p:tavLst>
                                    </p:anim>
                                    <p:anim calcmode="lin" valueType="num">
                                      <p:cBhvr>
                                        <p:cTn id="89" dur="500" fill="hold"/>
                                        <p:tgtEl>
                                          <p:spTgt spid="50"/>
                                        </p:tgtEl>
                                        <p:attrNameLst>
                                          <p:attrName>ppt_h</p:attrName>
                                        </p:attrNameLst>
                                      </p:cBhvr>
                                      <p:tavLst>
                                        <p:tav tm="0">
                                          <p:val>
                                            <p:fltVal val="0"/>
                                          </p:val>
                                        </p:tav>
                                        <p:tav tm="100000">
                                          <p:val>
                                            <p:strVal val="#ppt_h"/>
                                          </p:val>
                                        </p:tav>
                                      </p:tavLst>
                                    </p:anim>
                                    <p:animEffect transition="in" filter="fade">
                                      <p:cBhvr>
                                        <p:cTn id="90" dur="5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up)">
                                      <p:cBhvr>
                                        <p:cTn id="95" dur="500"/>
                                        <p:tgtEl>
                                          <p:spTgt spid="45"/>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 calcmode="lin" valueType="num">
                                      <p:cBhvr>
                                        <p:cTn id="100" dur="500" fill="hold"/>
                                        <p:tgtEl>
                                          <p:spTgt spid="51"/>
                                        </p:tgtEl>
                                        <p:attrNameLst>
                                          <p:attrName>ppt_w</p:attrName>
                                        </p:attrNameLst>
                                      </p:cBhvr>
                                      <p:tavLst>
                                        <p:tav tm="0">
                                          <p:val>
                                            <p:fltVal val="0"/>
                                          </p:val>
                                        </p:tav>
                                        <p:tav tm="100000">
                                          <p:val>
                                            <p:strVal val="#ppt_w"/>
                                          </p:val>
                                        </p:tav>
                                      </p:tavLst>
                                    </p:anim>
                                    <p:anim calcmode="lin" valueType="num">
                                      <p:cBhvr>
                                        <p:cTn id="101" dur="500" fill="hold"/>
                                        <p:tgtEl>
                                          <p:spTgt spid="51"/>
                                        </p:tgtEl>
                                        <p:attrNameLst>
                                          <p:attrName>ppt_h</p:attrName>
                                        </p:attrNameLst>
                                      </p:cBhvr>
                                      <p:tavLst>
                                        <p:tav tm="0">
                                          <p:val>
                                            <p:fltVal val="0"/>
                                          </p:val>
                                        </p:tav>
                                        <p:tav tm="100000">
                                          <p:val>
                                            <p:strVal val="#ppt_h"/>
                                          </p:val>
                                        </p:tav>
                                      </p:tavLst>
                                    </p:anim>
                                    <p:animEffect transition="in" filter="fade">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p:cTn id="107" dur="1000" fill="hold"/>
                                        <p:tgtEl>
                                          <p:spTgt spid="52"/>
                                        </p:tgtEl>
                                        <p:attrNameLst>
                                          <p:attrName>ppt_w</p:attrName>
                                        </p:attrNameLst>
                                      </p:cBhvr>
                                      <p:tavLst>
                                        <p:tav tm="0">
                                          <p:val>
                                            <p:fltVal val="0"/>
                                          </p:val>
                                        </p:tav>
                                        <p:tav tm="100000">
                                          <p:val>
                                            <p:strVal val="#ppt_w"/>
                                          </p:val>
                                        </p:tav>
                                      </p:tavLst>
                                    </p:anim>
                                    <p:anim calcmode="lin" valueType="num">
                                      <p:cBhvr>
                                        <p:cTn id="108" dur="1000" fill="hold"/>
                                        <p:tgtEl>
                                          <p:spTgt spid="52"/>
                                        </p:tgtEl>
                                        <p:attrNameLst>
                                          <p:attrName>ppt_h</p:attrName>
                                        </p:attrNameLst>
                                      </p:cBhvr>
                                      <p:tavLst>
                                        <p:tav tm="0">
                                          <p:val>
                                            <p:fltVal val="0"/>
                                          </p:val>
                                        </p:tav>
                                        <p:tav tm="100000">
                                          <p:val>
                                            <p:strVal val="#ppt_h"/>
                                          </p:val>
                                        </p:tav>
                                      </p:tavLst>
                                    </p:anim>
                                    <p:anim calcmode="lin" valueType="num">
                                      <p:cBhvr>
                                        <p:cTn id="109" dur="1000" fill="hold"/>
                                        <p:tgtEl>
                                          <p:spTgt spid="52"/>
                                        </p:tgtEl>
                                        <p:attrNameLst>
                                          <p:attrName>style.rotation</p:attrName>
                                        </p:attrNameLst>
                                      </p:cBhvr>
                                      <p:tavLst>
                                        <p:tav tm="0">
                                          <p:val>
                                            <p:fltVal val="90"/>
                                          </p:val>
                                        </p:tav>
                                        <p:tav tm="100000">
                                          <p:val>
                                            <p:fltVal val="0"/>
                                          </p:val>
                                        </p:tav>
                                      </p:tavLst>
                                    </p:anim>
                                    <p:animEffect transition="in" filter="fade">
                                      <p:cBhvr>
                                        <p:cTn id="110"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6" grpId="0"/>
      <p:bldP spid="27" grpId="0"/>
      <p:bldP spid="28" grpId="0"/>
      <p:bldP spid="31" grpId="0"/>
      <p:bldP spid="32" grpId="0"/>
      <p:bldP spid="49" grpId="0"/>
      <p:bldP spid="50" grpId="0"/>
      <p:bldP spid="51" grpId="0"/>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77&quot;/&gt;&lt;/objec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279&quot;/&gt;&lt;/object&gt;&lt;object type=&quot;3&quot; unique_id=&quot;10007&quot;&gt;&lt;property id=&quot;20148&quot; value=&quot;5&quot;/&gt;&lt;property id=&quot;20300&quot; value=&quot;Slide 5&quot;/&gt;&lt;property id=&quot;20307&quot; value=&quot;281&quot;/&gt;&lt;/object&gt;&lt;object type=&quot;3&quot; unique_id=&quot;10008&quot;&gt;&lt;property id=&quot;20148&quot; value=&quot;5&quot;/&gt;&lt;property id=&quot;20300&quot; value=&quot;Slide 6&quot;/&gt;&lt;property id=&quot;20307&quot; value=&quot;303&quot;/&gt;&lt;/object&gt;&lt;object type=&quot;3&quot; unique_id=&quot;10009&quot;&gt;&lt;property id=&quot;20148&quot; value=&quot;5&quot;/&gt;&lt;property id=&quot;20300&quot; value=&quot;Slide 7&quot;/&gt;&lt;property id=&quot;20307&quot; value=&quot;30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82&quot;/&gt;&lt;/object&gt;&lt;object type=&quot;3&quot; unique_id=&quot;10012&quot;&gt;&lt;property id=&quot;20148&quot; value=&quot;5&quot;/&gt;&lt;property id=&quot;20300&quot; value=&quot;Slide 10&quot;/&gt;&lt;property id=&quot;20307&quot; value=&quot;283&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84&quot;/&gt;&lt;/object&gt;&lt;object type=&quot;3&quot; unique_id=&quot;10015&quot;&gt;&lt;property id=&quot;20148&quot; value=&quot;5&quot;/&gt;&lt;property id=&quot;20300&quot; value=&quot;Slide 13&quot;/&gt;&lt;property id=&quot;20307&quot; value=&quot;285&quot;/&gt;&lt;/object&gt;&lt;object type=&quot;3&quot; unique_id=&quot;10016&quot;&gt;&lt;property id=&quot;20148&quot; value=&quot;5&quot;/&gt;&lt;property id=&quot;20300&quot; value=&quot;Slide 14&quot;/&gt;&lt;property id=&quot;20307&quot; value=&quot;306&quot;/&gt;&lt;/object&gt;&lt;object type=&quot;3&quot; unique_id=&quot;10017&quot;&gt;&lt;property id=&quot;20148&quot; value=&quot;5&quot;/&gt;&lt;property id=&quot;20300&quot; value=&quot;Slide 15&quot;/&gt;&lt;property id=&quot;20307&quot; value=&quot;272&quot;/&gt;&lt;/object&gt;&lt;object type=&quot;3&quot; unique_id=&quot;10018&quot;&gt;&lt;property id=&quot;20148&quot; value=&quot;5&quot;/&gt;&lt;property id=&quot;20300&quot; value=&quot;Slide 16&quot;/&gt;&lt;property id=&quot;20307&quot; value=&quot;286&quot;/&gt;&lt;/object&gt;&lt;object type=&quot;3&quot; unique_id=&quot;10019&quot;&gt;&lt;property id=&quot;20148&quot; value=&quot;5&quot;/&gt;&lt;property id=&quot;20300&quot; value=&quot;Slide 17 - &amp;quot;3. Những phép tính nào dưới đây có kết quả bé hơn 50? Những phép tính nào dưới đây có kết quả lớn hơn 50?&amp;quot;&quot;/&gt;&lt;property id=&quot;20307&quot; value=&quot;287&quot;/&gt;&lt;/object&gt;&lt;object type=&quot;3&quot; unique_id=&quot;10020&quot;&gt;&lt;property id=&quot;20148&quot; value=&quot;5&quot;/&gt;&lt;property id=&quot;20300&quot; value=&quot;Slide 18&quot;/&gt;&lt;property id=&quot;20307&quot; value=&quot;288&quot;/&gt;&lt;/object&gt;&lt;object type=&quot;3&quot; unique_id=&quot;10021&quot;&gt;&lt;property id=&quot;20148&quot; value=&quot;5&quot;/&gt;&lt;property id=&quot;20300&quot; value=&quot;Slide 19&quot;/&gt;&lt;property id=&quot;20307&quot; value=&quot;289&quot;/&gt;&lt;/object&gt;&lt;object type=&quot;3&quot; unique_id=&quot;10022&quot;&gt;&lt;property id=&quot;20148&quot; value=&quot;5&quot;/&gt;&lt;property id=&quot;20300&quot; value=&quot;Slide 20&quot;/&gt;&lt;property id=&quot;20307&quot; value=&quot;307&quot;/&gt;&lt;/object&gt;&lt;object type=&quot;3&quot; unique_id=&quot;10023&quot;&gt;&lt;property id=&quot;20148&quot; value=&quot;5&quot;/&gt;&lt;property id=&quot;20300&quot; value=&quot;Slide 21&quot;/&gt;&lt;property id=&quot;20307&quot; value=&quot;291&quot;/&gt;&lt;/object&gt;&lt;object type=&quot;3&quot; unique_id=&quot;10024&quot;&gt;&lt;property id=&quot;20148&quot; value=&quot;5&quot;/&gt;&lt;property id=&quot;20300&quot; value=&quot;Slide 22&quot;/&gt;&lt;property id=&quot;20307&quot; value=&quot;292&quot;/&gt;&lt;/object&gt;&lt;object type=&quot;3&quot; unique_id=&quot;10025&quot;&gt;&lt;property id=&quot;20148&quot; value=&quot;5&quot;/&gt;&lt;property id=&quot;20300&quot; value=&quot;Slide 23&quot;/&gt;&lt;property id=&quot;20307&quot; value=&quot;293&quot;/&gt;&lt;/object&gt;&lt;object type=&quot;3&quot; unique_id=&quot;10026&quot;&gt;&lt;property id=&quot;20148&quot; value=&quot;5&quot;/&gt;&lt;property id=&quot;20300&quot; value=&quot;Slide 24&quot;/&gt;&lt;property id=&quot;20307&quot; value=&quot;294&quot;/&gt;&lt;/object&gt;&lt;object type=&quot;3&quot; unique_id=&quot;10027&quot;&gt;&lt;property id=&quot;20148&quot; value=&quot;5&quot;/&gt;&lt;property id=&quot;20300&quot; value=&quot;Slide 25&quot;/&gt;&lt;property id=&quot;20307&quot; value=&quot;295&quot;/&gt;&lt;/object&gt;&lt;object type=&quot;3&quot; unique_id=&quot;10028&quot;&gt;&lt;property id=&quot;20148&quot; value=&quot;5&quot;/&gt;&lt;property id=&quot;20300&quot; value=&quot;Slide 26&quot;/&gt;&lt;property id=&quot;20307&quot; value=&quot;276&quot;/&gt;&lt;/object&gt;&lt;/object&gt;&lt;object type=&quot;8&quot; unique_id=&quot;10056&quot;&gt;&lt;/object&gt;&lt;/object&gt;&lt;/database&gt;"/>
  <p:tag name="MMPROD_NEXTUNIQUEID" val="10009"/>
  <p:tag name="SECTOMILLISECCONVERTED"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538</Words>
  <Application>Microsoft Office PowerPoint</Application>
  <PresentationFormat>Widescreen</PresentationFormat>
  <Paragraphs>178</Paragraphs>
  <Slides>16</Slides>
  <Notes>6</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16</vt:i4>
      </vt:variant>
    </vt:vector>
  </HeadingPairs>
  <TitlesOfParts>
    <vt:vector size="38" baseType="lpstr">
      <vt:lpstr>宋体</vt:lpstr>
      <vt:lpstr>宋体</vt:lpstr>
      <vt:lpstr>.VnArial</vt:lpstr>
      <vt:lpstr>.VnBahamasBH</vt:lpstr>
      <vt:lpstr>.VnCentury Schoolbook</vt:lpstr>
      <vt:lpstr>.VnLinus</vt:lpstr>
      <vt:lpstr>.VnTimeH</vt:lpstr>
      <vt:lpstr>Arial</vt:lpstr>
      <vt:lpstr>Calibri</vt:lpstr>
      <vt:lpstr>Calibri Light</vt:lpstr>
      <vt:lpstr>ITC Avant Garde Std Bk</vt:lpstr>
      <vt:lpstr>黑体</vt:lpstr>
      <vt:lpstr>Times New Roman</vt:lpstr>
      <vt:lpstr>Wingdings</vt:lpstr>
      <vt:lpstr>字魂17号-萌趣果冻体</vt:lpstr>
      <vt:lpstr>方正卡通简体</vt:lpstr>
      <vt:lpstr>2_Office Theme</vt:lpstr>
      <vt:lpstr>1_Office Theme</vt:lpstr>
      <vt:lpstr>4_Office 主题</vt:lpstr>
      <vt:lpstr>3_Office Theme</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Nguyễn Thị Hằng</dc:creator>
  <cp:lastModifiedBy>Admin</cp:lastModifiedBy>
  <cp:revision>20</cp:revision>
  <dcterms:created xsi:type="dcterms:W3CDTF">2021-05-07T04:29:00Z</dcterms:created>
  <dcterms:modified xsi:type="dcterms:W3CDTF">2022-12-21T04:32:01Z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