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9" r:id="rId2"/>
    <p:sldId id="357" r:id="rId3"/>
    <p:sldId id="324" r:id="rId4"/>
    <p:sldId id="329" r:id="rId5"/>
    <p:sldId id="330" r:id="rId6"/>
    <p:sldId id="332" r:id="rId7"/>
    <p:sldId id="331" r:id="rId8"/>
    <p:sldId id="327" r:id="rId9"/>
    <p:sldId id="334" r:id="rId10"/>
    <p:sldId id="335" r:id="rId11"/>
    <p:sldId id="337" r:id="rId12"/>
    <p:sldId id="333" r:id="rId13"/>
    <p:sldId id="336" r:id="rId14"/>
    <p:sldId id="338" r:id="rId15"/>
    <p:sldId id="339" r:id="rId16"/>
    <p:sldId id="340" r:id="rId17"/>
    <p:sldId id="341" r:id="rId18"/>
    <p:sldId id="358" r:id="rId19"/>
    <p:sldId id="259" r:id="rId20"/>
    <p:sldId id="303" r:id="rId21"/>
    <p:sldId id="261" r:id="rId22"/>
    <p:sldId id="305" r:id="rId23"/>
    <p:sldId id="263" r:id="rId24"/>
    <p:sldId id="268" r:id="rId25"/>
    <p:sldId id="318" r:id="rId26"/>
    <p:sldId id="273" r:id="rId27"/>
    <p:sldId id="274" r:id="rId28"/>
    <p:sldId id="275" r:id="rId29"/>
    <p:sldId id="276" r:id="rId30"/>
    <p:sldId id="319" r:id="rId31"/>
    <p:sldId id="278" r:id="rId32"/>
    <p:sldId id="309" r:id="rId33"/>
    <p:sldId id="280" r:id="rId34"/>
    <p:sldId id="281" r:id="rId35"/>
    <p:sldId id="282" r:id="rId36"/>
    <p:sldId id="310" r:id="rId37"/>
    <p:sldId id="284" r:id="rId38"/>
    <p:sldId id="311" r:id="rId39"/>
    <p:sldId id="286" r:id="rId40"/>
    <p:sldId id="312" r:id="rId41"/>
    <p:sldId id="288" r:id="rId42"/>
    <p:sldId id="289" r:id="rId43"/>
    <p:sldId id="290" r:id="rId44"/>
    <p:sldId id="313" r:id="rId45"/>
    <p:sldId id="292" r:id="rId46"/>
    <p:sldId id="314" r:id="rId47"/>
    <p:sldId id="294" r:id="rId48"/>
    <p:sldId id="315" r:id="rId49"/>
    <p:sldId id="304" r:id="rId5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8E5A-72EA-466C-B1BE-0392B2C215B9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248A-F79D-47CE-AF84-90CD228066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12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ADD18FC-E4FB-228B-1949-88791F0013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ACB3E8F8-941F-22CE-DB18-E0E282D1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6FE9B768-4018-2148-DB69-59F7C93DC7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807516-F4F3-416E-98DC-2858D1BCB78D}" type="datetime1">
              <a:rPr lang="en-US" altLang="vi-VN" smtClean="0"/>
              <a:pPr eaLnBrk="1" hangingPunct="1"/>
              <a:t>12/23/2022</a:t>
            </a:fld>
            <a:endParaRPr lang="en-US" altLang="vi-VN"/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D8469DCB-075E-1A8D-A43B-5C0BE0EF8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DF6957-FD45-4F3A-B21F-94EED561EA06}" type="slidenum">
              <a:rPr lang="en-US" altLang="vi-VN"/>
              <a:pPr eaLnBrk="1" hangingPunct="1"/>
              <a:t>38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A66574-C82C-B6B3-339C-0D4E05B70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F7E92EC-EFBF-D9BF-9704-9115DB141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822F0-F37E-E537-96AC-E81B910B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811A6C-C7CE-4DA6-A76E-9C47144A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EA1310-47DA-181B-7820-E5FE5D95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3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D2E5EB-9EF3-F1A8-6C96-9A4FB662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E19189-991F-30D3-B95D-8A89EC1E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3FBD44-5111-554A-10B7-199E39D7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BE0D62-C303-BE68-CC3E-D4145E1A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F1B33C-492B-33E2-9454-CAA2629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231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FD366BF-5017-5574-7B3A-F606F755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D89CCCA-37B5-822B-2808-992333FDA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F1C6E3-DA56-DCAD-63E0-3CDF5247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92230D-6480-6767-A3C6-B56818D7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6C1ABB-B3CE-C129-55D5-2F617D93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0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6F97EA-E973-B90E-69CE-01BC5201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6B037B-848C-1CDD-A920-D458318B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256C28-48A1-DE45-D2A0-576E16BC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17DCFD-75C0-5CFE-50B6-F84AFDF8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F93BD3-38BF-016B-3A80-3EC8B4A4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256F39-BD79-D102-9535-13CFAAA1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447EA0-0E19-170A-CCF9-1024B2C5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BC37A0-D5F8-4115-ECB6-2057F86B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DCF5C7A-8E7D-F9BA-92C8-7F6C7AAF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43A4E1-AC97-AD94-7821-BAA12029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BCB7F3-F6BB-8768-4089-B3A61083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FFF93D-D816-6406-74D6-269C59797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BE82F32-8691-0B77-B88E-569D052D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F4E1F9B-E481-CE4F-016F-8A57BA9B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484793-2DF0-AD96-A7ED-6764B593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1C8E294-F872-5F69-5198-466BAF45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74C2E8-B1E7-A8DE-9879-39E96ED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CADC30-9498-92B3-367F-9BD46CEC6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D0C992B-F269-0905-6351-E70B2C309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22B7AA8-97E3-F934-9A3A-7C742E1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462E65-3B4F-ED90-86E9-961BFA475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9E4685A-76BC-9BE6-003C-70D0E6F6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F16343-8677-DE06-A45B-00EF54AF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A80AF96-B980-6FEC-C4A1-D9DDC55D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20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7529CE-8412-949E-2D95-CEE24AA5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49F91A9-B377-71A1-BCAF-8F013BE2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4FFDF05-8760-BBDF-B421-04D38CEE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3D7F9A2-EBBE-FAA9-2EB7-EF293D7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92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2B4DF-5FAC-FD66-A9E5-7C400250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5C74A09-E689-CF13-FFDE-1B0D8394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9F8B679-602F-109A-AB4E-FCE5E44F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7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5BDFA-D52A-B36E-40B2-73733062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B02401-844A-2640-A44A-6789D883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E0E3B1-68E5-638B-6D0F-487E8314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DD51B8-B87D-0437-266F-3210DC43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AADC5C-1A7B-727F-EA34-188FB008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925568-2FFE-ADB9-070F-BACF65A3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9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E33670-15C3-A63D-2089-8C43A457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CF0B259-9E57-6A64-3623-3E69A6E0B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9DCD206-1CC0-0F0E-7AF3-A8BCD3F4D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9964E-76D2-619D-D373-27862849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4A5B864-BD84-C32B-A7E4-BF3BBBF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DABAA6-F299-34BC-F013-0E3CFED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8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AA7C69-9A75-3FDB-8E96-1414CC94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9F991A-B013-2C0F-D399-C6D074EC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ECE374-F18E-787E-08F9-DBFF1A9ED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A33E-2503-4D94-B992-00EF42940F9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8663B1-12F0-0172-DC99-488BCB466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F244E1-68E0-2919-E529-2A449054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03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jpeg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e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7.wav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e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6.bin"/><Relationship Id="rId4" Type="http://schemas.openxmlformats.org/officeDocument/2006/relationships/audio" Target="../media/audio7.wav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e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emf"/><Relationship Id="rId4" Type="http://schemas.openxmlformats.org/officeDocument/2006/relationships/audio" Target="../media/audio7.wav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9.bin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2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3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4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5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16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3.xml"/><Relationship Id="rId9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17.bin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8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9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0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7.wav"/><Relationship Id="rId9" Type="http://schemas.openxmlformats.org/officeDocument/2006/relationships/image" Target="../media/image5.gif"/><Relationship Id="rId1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21.bin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11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22.bin"/><Relationship Id="rId5" Type="http://schemas.openxmlformats.org/officeDocument/2006/relationships/audio" Target="../media/audio7.wav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slide" Target="slide46.xml"/><Relationship Id="rId1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3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4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7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7.wav"/><Relationship Id="rId9" Type="http://schemas.openxmlformats.org/officeDocument/2006/relationships/image" Target="../media/image5.gif"/><Relationship Id="rId1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oleObject" Target="../embeddings/oleObject25.bin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Tieng%20Vo%20Tay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5" Type="http://schemas.openxmlformats.org/officeDocument/2006/relationships/image" Target="../media/image2.png"/><Relationship Id="rId10" Type="http://schemas.openxmlformats.org/officeDocument/2006/relationships/slide" Target="slide46.xml"/><Relationship Id="rId4" Type="http://schemas.openxmlformats.org/officeDocument/2006/relationships/audio" Target="../media/audio3.wav"/><Relationship Id="rId9" Type="http://schemas.openxmlformats.org/officeDocument/2006/relationships/image" Target="../media/image5.gif"/><Relationship Id="rId1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6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7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8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29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0.bin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7.wav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31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.bin"/><Relationship Id="rId4" Type="http://schemas.openxmlformats.org/officeDocument/2006/relationships/slide" Target="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1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D70DDB-8405-E182-A2DD-C168F5EE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39EAB4-EB73-4ECB-8AFA-3BBF95E8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BAF85-1988-ADA9-40AB-6BC543A7C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A7690817-D4BD-85EF-5F41-6FFD33EEE05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  <a:extLst>
              <a:ext uri="{FF2B5EF4-FFF2-40B4-BE49-F238E27FC236}">
                <a16:creationId xmlns:a16="http://schemas.microsoft.com/office/drawing/2014/main" id="{DDBD9D28-EF2D-FF2C-DB3E-4EA7FDBD9BFE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haomung.wav">
            <a:hlinkClick r:id="" action="ppaction://media"/>
            <a:extLst>
              <a:ext uri="{FF2B5EF4-FFF2-40B4-BE49-F238E27FC236}">
                <a16:creationId xmlns:a16="http://schemas.microsoft.com/office/drawing/2014/main" id="{5222F4E0-B77A-1E44-7359-FA68317CBCFE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>
            <a:extLst>
              <a:ext uri="{FF2B5EF4-FFF2-40B4-BE49-F238E27FC236}">
                <a16:creationId xmlns:a16="http://schemas.microsoft.com/office/drawing/2014/main" id="{464034F6-3F6A-D6B7-2976-CFFBCA8CF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7113" y="5056188"/>
            <a:ext cx="2514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 1</a:t>
            </a:r>
          </a:p>
        </p:txBody>
      </p:sp>
      <p:pic>
        <p:nvPicPr>
          <p:cNvPr id="9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476D9BC8-D1D2-D226-4EE3-A56500ED642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haomung.wav">
            <a:hlinkClick r:id="" action="ppaction://media"/>
            <a:extLst>
              <a:ext uri="{FF2B5EF4-FFF2-40B4-BE49-F238E27FC236}">
                <a16:creationId xmlns:a16="http://schemas.microsoft.com/office/drawing/2014/main" id="{DF6039F8-5A33-E94D-5332-50379F83EBD9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0070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F1C5AEE0-89FE-0B5B-349A-00EB3E624106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4864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53CB5FA6-EB17-CE26-68F6-7B10258836F1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1050"/>
            <a:ext cx="9144000" cy="1539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30">
            <a:extLst>
              <a:ext uri="{FF2B5EF4-FFF2-40B4-BE49-F238E27FC236}">
                <a16:creationId xmlns:a16="http://schemas.microsoft.com/office/drawing/2014/main" id="{F8465F24-FD5E-FEF9-F1B1-34C203E6C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70013"/>
            <a:ext cx="35433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3">
            <a:extLst>
              <a:ext uri="{FF2B5EF4-FFF2-40B4-BE49-F238E27FC236}">
                <a16:creationId xmlns:a16="http://schemas.microsoft.com/office/drawing/2014/main" id="{5EA79C51-9ACC-0C6A-320E-4CA95EFFC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467600" y="2449513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3">
            <a:extLst>
              <a:ext uri="{FF2B5EF4-FFF2-40B4-BE49-F238E27FC236}">
                <a16:creationId xmlns:a16="http://schemas.microsoft.com/office/drawing/2014/main" id="{68430E67-4003-1182-7444-E0A35CE3D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868613" y="2414588"/>
            <a:ext cx="2228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5">
            <a:extLst>
              <a:ext uri="{FF2B5EF4-FFF2-40B4-BE49-F238E27FC236}">
                <a16:creationId xmlns:a16="http://schemas.microsoft.com/office/drawing/2014/main" id="{AB7B65A7-D4C9-B024-5563-004B80046B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019550"/>
            <a:ext cx="5314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317FFDD-BD41-AB38-955D-0E8CE9E1E8AF}"/>
              </a:ext>
            </a:extLst>
          </p:cNvPr>
          <p:cNvSpPr/>
          <p:nvPr/>
        </p:nvSpPr>
        <p:spPr>
          <a:xfrm>
            <a:off x="2801150" y="818749"/>
            <a:ext cx="7199496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ĐẠI TÂN</a:t>
            </a:r>
          </a:p>
        </p:txBody>
      </p:sp>
      <p:pic>
        <p:nvPicPr>
          <p:cNvPr id="18" name="图片 64">
            <a:extLst>
              <a:ext uri="{FF2B5EF4-FFF2-40B4-BE49-F238E27FC236}">
                <a16:creationId xmlns:a16="http://schemas.microsoft.com/office/drawing/2014/main" id="{27EAC811-F6C8-D5AD-EAE9-A3D0BDDE6D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0950" y="3482975"/>
            <a:ext cx="839788" cy="788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64">
            <a:extLst>
              <a:ext uri="{FF2B5EF4-FFF2-40B4-BE49-F238E27FC236}">
                <a16:creationId xmlns:a16="http://schemas.microsoft.com/office/drawing/2014/main" id="{AF78207D-BC6E-073A-F899-315BBA7FCF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5975" y="4051300"/>
            <a:ext cx="841375" cy="78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64">
            <a:extLst>
              <a:ext uri="{FF2B5EF4-FFF2-40B4-BE49-F238E27FC236}">
                <a16:creationId xmlns:a16="http://schemas.microsoft.com/office/drawing/2014/main" id="{58B72AC5-4224-5CB8-30AD-E9645E467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0188" y="4692650"/>
            <a:ext cx="839787" cy="788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457968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gì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0">
            <a:extLst>
              <a:ext uri="{FF2B5EF4-FFF2-40B4-BE49-F238E27FC236}">
                <a16:creationId xmlns:a16="http://schemas.microsoft.com/office/drawing/2014/main" id="{01A2CEBA-ABD3-E580-2024-DFCB4A94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1932071"/>
            <a:ext cx="5005888" cy="26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1">
            <a:extLst>
              <a:ext uri="{FF2B5EF4-FFF2-40B4-BE49-F238E27FC236}">
                <a16:creationId xmlns:a16="http://schemas.microsoft.com/office/drawing/2014/main" id="{8D45D810-DB62-A7D2-6D1B-7FD12CD5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293" y="2260603"/>
            <a:ext cx="4325508" cy="2064310"/>
          </a:xfrm>
          <a:prstGeom prst="triangle">
            <a:avLst>
              <a:gd name="adj" fmla="val 24806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61036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Tên của trường em đang học là gì?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666676"/>
            <a:ext cx="10289116" cy="584775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476362"/>
            <a:ext cx="10289116" cy="576415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2"/>
            <a:ext cx="10289116" cy="672597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hội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464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8" y="6304505"/>
            <a:ext cx="60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61036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6"/>
            <a:ext cx="9846735" cy="1831565"/>
            <a:chOff x="384" y="1344"/>
            <a:chExt cx="3072" cy="418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vần thích hợp vào chỗ chấm:   </a:t>
              </a:r>
              <a:endParaRPr lang="en-US" altLang="vi-VN" sz="3200" b="1" dirty="0">
                <a:solidFill>
                  <a:srgbClr val="F80808"/>
                </a:solidFill>
              </a:endParaRPr>
            </a:p>
            <a:p>
              <a:pPr algn="just"/>
              <a:endParaRPr lang="en-US" altLang="vi-VN" sz="933" b="1" dirty="0">
                <a:solidFill>
                  <a:srgbClr val="F80808"/>
                </a:solidFill>
              </a:endParaRPr>
            </a:p>
            <a:p>
              <a:pPr algn="just"/>
              <a:r>
                <a:rPr lang="en-US" altLang="vi-VN" sz="3200" b="1" dirty="0">
                  <a:solidFill>
                    <a:srgbClr val="F80808"/>
                  </a:solidFill>
                </a:rPr>
                <a:t>      </a:t>
              </a:r>
              <a:r>
                <a:rPr lang="vi-VN" altLang="vi-VN" sz="3200" b="1" dirty="0">
                  <a:solidFill>
                    <a:srgbClr val="0000FF"/>
                  </a:solidFill>
                </a:rPr>
                <a:t>thời t....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10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B3F7343C-750D-5973-32CE-B2573786D087}"/>
              </a:ext>
            </a:extLst>
          </p:cNvPr>
          <p:cNvCxnSpPr/>
          <p:nvPr/>
        </p:nvCxnSpPr>
        <p:spPr>
          <a:xfrm flipV="1">
            <a:off x="4847167" y="3092290"/>
            <a:ext cx="137788" cy="131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457968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398271" y="1522449"/>
            <a:ext cx="3810457" cy="257538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Phép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tính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thích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hợp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với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tình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huống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</a:p>
            <a:p>
              <a:endParaRPr lang="en-US" altLang="vi-VN" sz="3200" b="1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323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62885" y="1216536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3 = 2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8 = 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48D7A02D-0AEA-421B-522F-1BE8780385CD}"/>
              </a:ext>
            </a:extLst>
          </p:cNvPr>
          <p:cNvGrpSpPr>
            <a:grpSpLocks/>
          </p:cNvGrpSpPr>
          <p:nvPr/>
        </p:nvGrpSpPr>
        <p:grpSpPr bwMode="auto">
          <a:xfrm>
            <a:off x="4080035" y="824127"/>
            <a:ext cx="4601501" cy="3423408"/>
            <a:chOff x="336" y="480"/>
            <a:chExt cx="2832" cy="2256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8E1F7FCC-91A5-2F20-7213-1F0C472D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80"/>
              <a:ext cx="2832" cy="22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pic>
          <p:nvPicPr>
            <p:cNvPr id="46" name="Picture 10" descr="1">
              <a:extLst>
                <a:ext uri="{FF2B5EF4-FFF2-40B4-BE49-F238E27FC236}">
                  <a16:creationId xmlns:a16="http://schemas.microsoft.com/office/drawing/2014/main" id="{C508E29A-710E-107B-9D38-6F51B443F24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960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 descr="1">
              <a:extLst>
                <a:ext uri="{FF2B5EF4-FFF2-40B4-BE49-F238E27FC236}">
                  <a16:creationId xmlns:a16="http://schemas.microsoft.com/office/drawing/2014/main" id="{CA147D38-1541-B533-2C1C-88FAB71762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5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" descr="1">
              <a:extLst>
                <a:ext uri="{FF2B5EF4-FFF2-40B4-BE49-F238E27FC236}">
                  <a16:creationId xmlns:a16="http://schemas.microsoft.com/office/drawing/2014/main" id="{E2CFB149-591D-2E71-55BF-C14A63A431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24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 descr="1">
              <a:extLst>
                <a:ext uri="{FF2B5EF4-FFF2-40B4-BE49-F238E27FC236}">
                  <a16:creationId xmlns:a16="http://schemas.microsoft.com/office/drawing/2014/main" id="{09A0FB39-8A40-AA49-F4B5-36C2C13F0D8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0" descr="1">
              <a:extLst>
                <a:ext uri="{FF2B5EF4-FFF2-40B4-BE49-F238E27FC236}">
                  <a16:creationId xmlns:a16="http://schemas.microsoft.com/office/drawing/2014/main" id="{27890B56-F110-F1A8-6EB6-CF4F33765F6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00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6">
            <a:extLst>
              <a:ext uri="{FF2B5EF4-FFF2-40B4-BE49-F238E27FC236}">
                <a16:creationId xmlns:a16="http://schemas.microsoft.com/office/drawing/2014/main" id="{F1277DB3-66DB-0229-47D5-498F179D1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264" y="2207826"/>
            <a:ext cx="100815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D79CE5C5-ADA2-25BD-9F68-DD0C417845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8" y="1699826"/>
            <a:ext cx="932136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9840F060-3880-C590-38E9-93837E3009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8" y="2982526"/>
            <a:ext cx="93213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358674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chữ: </a:t>
              </a:r>
              <a:r>
                <a:rPr lang="vi-VN" altLang="vi-VN" sz="3200" b="1" dirty="0"/>
                <a:t>r, d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hay </a:t>
              </a:r>
              <a:r>
                <a:rPr lang="vi-VN" altLang="vi-VN" sz="3200" b="1" dirty="0"/>
                <a:t>gi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 vào chỗ chấm?</a:t>
              </a:r>
              <a:r>
                <a:rPr lang="en-US" altLang="vi-VN" sz="2400" dirty="0">
                  <a:solidFill>
                    <a:srgbClr val="F80808"/>
                  </a:solidFill>
                </a:rPr>
                <a:t> </a:t>
              </a:r>
            </a:p>
            <a:p>
              <a:pPr algn="just"/>
              <a:r>
                <a:rPr lang="en-US" altLang="vi-VN" sz="2400" dirty="0">
                  <a:solidFill>
                    <a:srgbClr val="F80808"/>
                  </a:solidFill>
                </a:rPr>
                <a:t>    </a:t>
              </a:r>
              <a:r>
                <a:rPr lang="vi-VN" altLang="vi-VN" sz="3200" b="1" dirty="0">
                  <a:solidFill>
                    <a:srgbClr val="0000FF"/>
                  </a:solidFill>
                </a:rPr>
                <a:t>Thầy ...áo dạy học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34653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is this?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13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AAF54F42-92B1-9169-F497-CA6946C63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166" y="1719272"/>
            <a:ext cx="4555396" cy="24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611352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5047529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mấy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tam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giác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6800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0">
            <a:extLst>
              <a:ext uri="{FF2B5EF4-FFF2-40B4-BE49-F238E27FC236}">
                <a16:creationId xmlns:a16="http://schemas.microsoft.com/office/drawing/2014/main" id="{01A2CEBA-ABD3-E580-2024-DFCB4A94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1932071"/>
            <a:ext cx="5005888" cy="26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8A11DF3-D1FA-5B6F-02FF-F4ABEAD25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4" y="2202427"/>
            <a:ext cx="3957948" cy="219263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7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4562260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Câu sau có mấy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tiếng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vần </a:t>
              </a:r>
              <a:r>
                <a:rPr lang="vi-VN" altLang="vi-VN" sz="3200" b="1" dirty="0" err="1">
                  <a:solidFill>
                    <a:srgbClr val="F80808"/>
                  </a:solidFill>
                </a:rPr>
                <a:t>ơp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</a:t>
              </a:r>
            </a:p>
            <a:p>
              <a:pPr algn="just"/>
              <a:r>
                <a:rPr lang="vi-VN" altLang="vi-VN" sz="3200" b="1" dirty="0">
                  <a:solidFill>
                    <a:srgbClr val="0000FF"/>
                  </a:solidFill>
                </a:rPr>
                <a:t>Đàn cá lóp ngóp lên đớp mồi.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38168" y="5478594"/>
            <a:ext cx="364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6517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5C3061-DA7F-A1C0-3C81-7F0557D6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FA2E90-D5B1-24C2-AE75-7535065B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26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D4DED4CE-398C-62E3-115B-9447D59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A9EC7AE-5AFD-1F11-A6EA-D399E53D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5124" name="Picture 36" descr="Picture16">
            <a:extLst>
              <a:ext uri="{FF2B5EF4-FFF2-40B4-BE49-F238E27FC236}">
                <a16:creationId xmlns:a16="http://schemas.microsoft.com/office/drawing/2014/main" id="{B53F390A-0ADF-22BA-4858-9DC853B76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67"/>
            <a:ext cx="10320867" cy="16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8" descr="an30">
            <a:extLst>
              <a:ext uri="{FF2B5EF4-FFF2-40B4-BE49-F238E27FC236}">
                <a16:creationId xmlns:a16="http://schemas.microsoft.com/office/drawing/2014/main" id="{ADBC3BDA-EA9F-E40D-4FA5-EA27F2960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3" name="Rectangle 7">
            <a:extLst>
              <a:ext uri="{FF2B5EF4-FFF2-40B4-BE49-F238E27FC236}">
                <a16:creationId xmlns:a16="http://schemas.microsoft.com/office/drawing/2014/main" id="{C480B80A-DE59-E74D-DD24-7529840AF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39624" name="AutoShape 8">
            <a:extLst>
              <a:ext uri="{FF2B5EF4-FFF2-40B4-BE49-F238E27FC236}">
                <a16:creationId xmlns:a16="http://schemas.microsoft.com/office/drawing/2014/main" id="{A331CF62-2516-3F63-569B-9CB46D1463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Đạo đức</a:t>
            </a:r>
          </a:p>
        </p:txBody>
      </p:sp>
      <p:grpSp>
        <p:nvGrpSpPr>
          <p:cNvPr id="239625" name="Group 9">
            <a:extLst>
              <a:ext uri="{FF2B5EF4-FFF2-40B4-BE49-F238E27FC236}">
                <a16:creationId xmlns:a16="http://schemas.microsoft.com/office/drawing/2014/main" id="{2979E4AF-72DD-8014-136A-6804191DFE2A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238249"/>
            <a:chOff x="384" y="1344"/>
            <a:chExt cx="3072" cy="381"/>
          </a:xfrm>
        </p:grpSpPr>
        <p:sp>
          <p:nvSpPr>
            <p:cNvPr id="5177" name="AutoShape 10">
              <a:extLst>
                <a:ext uri="{FF2B5EF4-FFF2-40B4-BE49-F238E27FC236}">
                  <a16:creationId xmlns:a16="http://schemas.microsoft.com/office/drawing/2014/main" id="{CDD27E55-ACBB-BD0A-28F7-E6798A6819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39627" name="AutoShape 11">
              <a:extLst>
                <a:ext uri="{FF2B5EF4-FFF2-40B4-BE49-F238E27FC236}">
                  <a16:creationId xmlns:a16="http://schemas.microsoft.com/office/drawing/2014/main" id="{B87D35BD-0EE9-EB0F-1159-81388F5554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9628" name="Freeform 12">
              <a:extLst>
                <a:ext uri="{FF2B5EF4-FFF2-40B4-BE49-F238E27FC236}">
                  <a16:creationId xmlns:a16="http://schemas.microsoft.com/office/drawing/2014/main" id="{9A25BF3F-02DB-402C-9722-EBAD4E1E8F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9629" name="Text Box 13">
              <a:extLst>
                <a:ext uri="{FF2B5EF4-FFF2-40B4-BE49-F238E27FC236}">
                  <a16:creationId xmlns:a16="http://schemas.microsoft.com/office/drawing/2014/main" id="{E98FD00C-7E61-8257-0ADE-21BD03BB945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81" name="Text Box 14">
              <a:extLst>
                <a:ext uri="{FF2B5EF4-FFF2-40B4-BE49-F238E27FC236}">
                  <a16:creationId xmlns:a16="http://schemas.microsoft.com/office/drawing/2014/main" id="{62CA3D3A-D116-1DE5-AEBE-738B0C5E82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4" y="1354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Nếu em sơ ý làm rơi hộp bút của bạn xuống đất, khi đó em sẽ</a:t>
              </a:r>
              <a:r>
                <a:rPr lang="en-US" altLang="vi-VN" sz="32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0000FF"/>
                  </a:solidFill>
                </a:rPr>
                <a:t>(Chọn đáp án đúng nhất)</a:t>
              </a:r>
              <a:r>
                <a:rPr lang="vi-VN" altLang="vi-VN" sz="3200" b="1">
                  <a:solidFill>
                    <a:srgbClr val="F80808"/>
                  </a:solidFill>
                </a:rPr>
                <a:t>: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39631" name="Group 15">
            <a:extLst>
              <a:ext uri="{FF2B5EF4-FFF2-40B4-BE49-F238E27FC236}">
                <a16:creationId xmlns:a16="http://schemas.microsoft.com/office/drawing/2014/main" id="{F0A63F18-BEA5-4E9C-AF33-321DC48927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39632" name="AutoShape 16">
              <a:extLst>
                <a:ext uri="{FF2B5EF4-FFF2-40B4-BE49-F238E27FC236}">
                  <a16:creationId xmlns:a16="http://schemas.microsoft.com/office/drawing/2014/main" id="{A3FBAD4A-02F3-BAAD-2030-F595CC062F9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9633" name="AutoShape 17">
              <a:extLst>
                <a:ext uri="{FF2B5EF4-FFF2-40B4-BE49-F238E27FC236}">
                  <a16:creationId xmlns:a16="http://schemas.microsoft.com/office/drawing/2014/main" id="{AB773555-B778-CBF7-F580-DF526586FA0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9634" name="AutoShape 18">
              <a:extLst>
                <a:ext uri="{FF2B5EF4-FFF2-40B4-BE49-F238E27FC236}">
                  <a16:creationId xmlns:a16="http://schemas.microsoft.com/office/drawing/2014/main" id="{E2659AEA-08F2-4C6B-2CD7-5C39BEBD633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171" name="Oval 19">
              <a:extLst>
                <a:ext uri="{FF2B5EF4-FFF2-40B4-BE49-F238E27FC236}">
                  <a16:creationId xmlns:a16="http://schemas.microsoft.com/office/drawing/2014/main" id="{FDCD74B5-1E9C-EF70-17C7-AE3227D4CA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5172" name="Oval 20">
              <a:extLst>
                <a:ext uri="{FF2B5EF4-FFF2-40B4-BE49-F238E27FC236}">
                  <a16:creationId xmlns:a16="http://schemas.microsoft.com/office/drawing/2014/main" id="{481970CA-7FF0-102B-47E7-B61C937370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39637" name="Oval 21">
              <a:extLst>
                <a:ext uri="{FF2B5EF4-FFF2-40B4-BE49-F238E27FC236}">
                  <a16:creationId xmlns:a16="http://schemas.microsoft.com/office/drawing/2014/main" id="{9E3ADEA8-51AC-5CC1-AEC5-FF4E236121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174" name="Oval 22">
              <a:extLst>
                <a:ext uri="{FF2B5EF4-FFF2-40B4-BE49-F238E27FC236}">
                  <a16:creationId xmlns:a16="http://schemas.microsoft.com/office/drawing/2014/main" id="{0DF678B5-9CDC-5C30-4FEE-AE93246552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39639" name="Oval 23">
              <a:extLst>
                <a:ext uri="{FF2B5EF4-FFF2-40B4-BE49-F238E27FC236}">
                  <a16:creationId xmlns:a16="http://schemas.microsoft.com/office/drawing/2014/main" id="{B9069B17-5D78-8C7E-8E2E-DE0A94DA5F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176" name="Oval 24">
              <a:extLst>
                <a:ext uri="{FF2B5EF4-FFF2-40B4-BE49-F238E27FC236}">
                  <a16:creationId xmlns:a16="http://schemas.microsoft.com/office/drawing/2014/main" id="{D86E314D-C74A-88E6-0B38-EDFD18A0C1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39641" name="Group 25">
            <a:extLst>
              <a:ext uri="{FF2B5EF4-FFF2-40B4-BE49-F238E27FC236}">
                <a16:creationId xmlns:a16="http://schemas.microsoft.com/office/drawing/2014/main" id="{2118DB68-8CB2-8F29-FE55-9CA2A24238AB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5162" name="AutoShape 26">
              <a:extLst>
                <a:ext uri="{FF2B5EF4-FFF2-40B4-BE49-F238E27FC236}">
                  <a16:creationId xmlns:a16="http://schemas.microsoft.com/office/drawing/2014/main" id="{1C7216A7-12C6-2BB4-D21E-130E7339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163" name="Group 27">
              <a:extLst>
                <a:ext uri="{FF2B5EF4-FFF2-40B4-BE49-F238E27FC236}">
                  <a16:creationId xmlns:a16="http://schemas.microsoft.com/office/drawing/2014/main" id="{27F08767-8E88-95B9-AD9A-8250276C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5164" name="AutoShape 28">
                <a:extLst>
                  <a:ext uri="{FF2B5EF4-FFF2-40B4-BE49-F238E27FC236}">
                    <a16:creationId xmlns:a16="http://schemas.microsoft.com/office/drawing/2014/main" id="{2192AC57-08A4-6590-F635-136C1D364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65" name="AutoShape 29">
                <a:extLst>
                  <a:ext uri="{FF2B5EF4-FFF2-40B4-BE49-F238E27FC236}">
                    <a16:creationId xmlns:a16="http://schemas.microsoft.com/office/drawing/2014/main" id="{8E6CB1D3-40BD-A186-E72A-DEAD93F79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66" name="AutoShape 30">
                <a:extLst>
                  <a:ext uri="{FF2B5EF4-FFF2-40B4-BE49-F238E27FC236}">
                    <a16:creationId xmlns:a16="http://schemas.microsoft.com/office/drawing/2014/main" id="{B5AF5254-BF99-30F7-5E03-EBCAC0B8D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67" name="WordArt 31">
                <a:extLst>
                  <a:ext uri="{FF2B5EF4-FFF2-40B4-BE49-F238E27FC236}">
                    <a16:creationId xmlns:a16="http://schemas.microsoft.com/office/drawing/2014/main" id="{ADDA1F31-9B33-7605-690A-FFACF9136FA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39648" name="Group 32">
            <a:extLst>
              <a:ext uri="{FF2B5EF4-FFF2-40B4-BE49-F238E27FC236}">
                <a16:creationId xmlns:a16="http://schemas.microsoft.com/office/drawing/2014/main" id="{FBD85313-6A21-70B0-CF09-A8D91A1FA472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5156" name="AutoShape 33">
              <a:extLst>
                <a:ext uri="{FF2B5EF4-FFF2-40B4-BE49-F238E27FC236}">
                  <a16:creationId xmlns:a16="http://schemas.microsoft.com/office/drawing/2014/main" id="{0F4EE21D-032B-D99D-A646-8202B49CE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157" name="Group 34">
              <a:extLst>
                <a:ext uri="{FF2B5EF4-FFF2-40B4-BE49-F238E27FC236}">
                  <a16:creationId xmlns:a16="http://schemas.microsoft.com/office/drawing/2014/main" id="{84A1AD97-15E4-CDEF-D74D-51EA83D76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5158" name="AutoShape 35">
                <a:extLst>
                  <a:ext uri="{FF2B5EF4-FFF2-40B4-BE49-F238E27FC236}">
                    <a16:creationId xmlns:a16="http://schemas.microsoft.com/office/drawing/2014/main" id="{0138572A-45EC-3D6F-1B4F-19ACF4F68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9" name="AutoShape 36">
                <a:extLst>
                  <a:ext uri="{FF2B5EF4-FFF2-40B4-BE49-F238E27FC236}">
                    <a16:creationId xmlns:a16="http://schemas.microsoft.com/office/drawing/2014/main" id="{0B9FC922-AF66-375F-98B6-B445C4213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60" name="AutoShape 37">
                <a:extLst>
                  <a:ext uri="{FF2B5EF4-FFF2-40B4-BE49-F238E27FC236}">
                    <a16:creationId xmlns:a16="http://schemas.microsoft.com/office/drawing/2014/main" id="{7EED6B86-2660-A0FD-F145-8CD39CBF1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61" name="WordArt 38">
                <a:extLst>
                  <a:ext uri="{FF2B5EF4-FFF2-40B4-BE49-F238E27FC236}">
                    <a16:creationId xmlns:a16="http://schemas.microsoft.com/office/drawing/2014/main" id="{70C48ADE-CE7C-670C-E1C8-36801E2560A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39655" name="Group 39">
            <a:extLst>
              <a:ext uri="{FF2B5EF4-FFF2-40B4-BE49-F238E27FC236}">
                <a16:creationId xmlns:a16="http://schemas.microsoft.com/office/drawing/2014/main" id="{BC05BD70-B720-3B38-9F86-45F8B9ACA27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5150" name="AutoShape 40">
              <a:extLst>
                <a:ext uri="{FF2B5EF4-FFF2-40B4-BE49-F238E27FC236}">
                  <a16:creationId xmlns:a16="http://schemas.microsoft.com/office/drawing/2014/main" id="{B65F7C60-2EEE-81DF-6583-224BD05B5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151" name="Group 41">
              <a:extLst>
                <a:ext uri="{FF2B5EF4-FFF2-40B4-BE49-F238E27FC236}">
                  <a16:creationId xmlns:a16="http://schemas.microsoft.com/office/drawing/2014/main" id="{5E5D227A-802B-8523-BBED-67FC41B47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5152" name="AutoShape 42">
                <a:extLst>
                  <a:ext uri="{FF2B5EF4-FFF2-40B4-BE49-F238E27FC236}">
                    <a16:creationId xmlns:a16="http://schemas.microsoft.com/office/drawing/2014/main" id="{0E75C194-FBAA-45CB-B1BB-5850EA5EE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3" name="AutoShape 43">
                <a:extLst>
                  <a:ext uri="{FF2B5EF4-FFF2-40B4-BE49-F238E27FC236}">
                    <a16:creationId xmlns:a16="http://schemas.microsoft.com/office/drawing/2014/main" id="{95C53EA5-0041-33D3-02F1-6AB178ABD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4" name="AutoShape 44">
                <a:extLst>
                  <a:ext uri="{FF2B5EF4-FFF2-40B4-BE49-F238E27FC236}">
                    <a16:creationId xmlns:a16="http://schemas.microsoft.com/office/drawing/2014/main" id="{54B24640-1FA4-9E12-86F2-BD491DF4F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155" name="WordArt 45">
                <a:extLst>
                  <a:ext uri="{FF2B5EF4-FFF2-40B4-BE49-F238E27FC236}">
                    <a16:creationId xmlns:a16="http://schemas.microsoft.com/office/drawing/2014/main" id="{6B79EBDE-B7B3-FB3C-DE0E-4FF48135417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39662" name="Rectangle 46">
            <a:extLst>
              <a:ext uri="{FF2B5EF4-FFF2-40B4-BE49-F238E27FC236}">
                <a16:creationId xmlns:a16="http://schemas.microsoft.com/office/drawing/2014/main" id="{19E66EE4-95D2-DD97-F8AD-F7BBA586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Nhặt hộp bút lên đưa cho bạn và nói lời xin lỗi</a:t>
            </a:r>
            <a:r>
              <a:rPr lang="en-US" altLang="vi-VN" sz="2400"/>
              <a:t> </a:t>
            </a:r>
          </a:p>
        </p:txBody>
      </p:sp>
      <p:sp>
        <p:nvSpPr>
          <p:cNvPr id="239663" name="Rectangle 47">
            <a:extLst>
              <a:ext uri="{FF2B5EF4-FFF2-40B4-BE49-F238E27FC236}">
                <a16:creationId xmlns:a16="http://schemas.microsoft.com/office/drawing/2014/main" id="{3135A665-2001-39CB-8CBF-D36D3E6D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Nhặt hộp bút lên đưa cho bạn.</a:t>
            </a:r>
            <a:r>
              <a:rPr lang="en-US" altLang="vi-VN" sz="2400"/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.</a:t>
            </a:r>
            <a:r>
              <a:rPr lang="en-US" altLang="vi-VN" sz="2400"/>
              <a:t> </a:t>
            </a:r>
          </a:p>
        </p:txBody>
      </p:sp>
      <p:sp>
        <p:nvSpPr>
          <p:cNvPr id="239664" name="Rectangle 48">
            <a:extLst>
              <a:ext uri="{FF2B5EF4-FFF2-40B4-BE49-F238E27FC236}">
                <a16:creationId xmlns:a16="http://schemas.microsoft.com/office/drawing/2014/main" id="{A6B0CEE7-D4E6-804E-8E8C-D7011ECA8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Nói lời xin lỗi.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7A266E34-432D-3B47-5A84-5E4F1DF23E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39678" name="Object 62">
            <a:extLst>
              <a:ext uri="{FF2B5EF4-FFF2-40B4-BE49-F238E27FC236}">
                <a16:creationId xmlns:a16="http://schemas.microsoft.com/office/drawing/2014/main" id="{FB2F111F-3127-2FE2-C96E-3CE7D1E776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3419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39678" name="Object 62">
                        <a:extLst>
                          <a:ext uri="{FF2B5EF4-FFF2-40B4-BE49-F238E27FC236}">
                            <a16:creationId xmlns:a16="http://schemas.microsoft.com/office/drawing/2014/main" id="{FB2F111F-3127-2FE2-C96E-3CE7D1E776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3419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79" name="Oval 63" descr="Newsprint">
            <a:extLst>
              <a:ext uri="{FF2B5EF4-FFF2-40B4-BE49-F238E27FC236}">
                <a16:creationId xmlns:a16="http://schemas.microsoft.com/office/drawing/2014/main" id="{754F1C13-A138-A327-6FAE-3E6C1B895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39680" name="Oval 64" descr="Newsprint">
            <a:extLst>
              <a:ext uri="{FF2B5EF4-FFF2-40B4-BE49-F238E27FC236}">
                <a16:creationId xmlns:a16="http://schemas.microsoft.com/office/drawing/2014/main" id="{1095A1AF-033B-BC10-A0B0-B6E78AE8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39681" name="Oval 65" descr="Newsprint">
            <a:extLst>
              <a:ext uri="{FF2B5EF4-FFF2-40B4-BE49-F238E27FC236}">
                <a16:creationId xmlns:a16="http://schemas.microsoft.com/office/drawing/2014/main" id="{BC20E248-1501-D048-9535-058759B8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39682" name="Oval 66" descr="Newsprint">
            <a:extLst>
              <a:ext uri="{FF2B5EF4-FFF2-40B4-BE49-F238E27FC236}">
                <a16:creationId xmlns:a16="http://schemas.microsoft.com/office/drawing/2014/main" id="{376DCF44-B1EB-4A16-7B6F-7ADC4F8B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39683" name="Oval 67" descr="Newsprint">
            <a:extLst>
              <a:ext uri="{FF2B5EF4-FFF2-40B4-BE49-F238E27FC236}">
                <a16:creationId xmlns:a16="http://schemas.microsoft.com/office/drawing/2014/main" id="{F6B784E1-B11D-3CFE-2613-214C19C8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39684" name="Oval 68" descr="Newsprint">
            <a:extLst>
              <a:ext uri="{FF2B5EF4-FFF2-40B4-BE49-F238E27FC236}">
                <a16:creationId xmlns:a16="http://schemas.microsoft.com/office/drawing/2014/main" id="{99CB1398-524D-9A93-BBD5-2B2560B57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39685" name="Oval 69" descr="Newsprint">
            <a:extLst>
              <a:ext uri="{FF2B5EF4-FFF2-40B4-BE49-F238E27FC236}">
                <a16:creationId xmlns:a16="http://schemas.microsoft.com/office/drawing/2014/main" id="{44336B13-F239-7222-3414-D09ACCCE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39686" name="Oval 70" descr="Newsprint">
            <a:extLst>
              <a:ext uri="{FF2B5EF4-FFF2-40B4-BE49-F238E27FC236}">
                <a16:creationId xmlns:a16="http://schemas.microsoft.com/office/drawing/2014/main" id="{4FB93F9D-E2D5-58C1-ABB0-FF512920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39687" name="Oval 71" descr="Newsprint">
            <a:extLst>
              <a:ext uri="{FF2B5EF4-FFF2-40B4-BE49-F238E27FC236}">
                <a16:creationId xmlns:a16="http://schemas.microsoft.com/office/drawing/2014/main" id="{7C842A15-A5DF-E479-B780-4B17F364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39688" name="Oval 72" descr="Newsprint">
            <a:extLst>
              <a:ext uri="{FF2B5EF4-FFF2-40B4-BE49-F238E27FC236}">
                <a16:creationId xmlns:a16="http://schemas.microsoft.com/office/drawing/2014/main" id="{349FCA23-4328-79E6-3E72-B8DB5BC1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39689" name="Oval 73" descr="Newsprint">
            <a:extLst>
              <a:ext uri="{FF2B5EF4-FFF2-40B4-BE49-F238E27FC236}">
                <a16:creationId xmlns:a16="http://schemas.microsoft.com/office/drawing/2014/main" id="{9E84BE0C-5343-479F-8218-ACC3A2A4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72296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9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9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9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9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9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9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3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39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39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39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3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39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3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3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3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3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3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3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3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3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39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3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animBg="1"/>
      <p:bldP spid="239623" grpId="0" animBg="1"/>
      <p:bldP spid="239662" grpId="0"/>
      <p:bldP spid="239663" grpId="0" build="allAtOnce"/>
      <p:bldP spid="239679" grpId="0" animBg="1"/>
      <p:bldP spid="239679" grpId="1" animBg="1"/>
      <p:bldP spid="239680" grpId="0" animBg="1"/>
      <p:bldP spid="239680" grpId="1" animBg="1"/>
      <p:bldP spid="239681" grpId="0" animBg="1"/>
      <p:bldP spid="239681" grpId="1" animBg="1"/>
      <p:bldP spid="239682" grpId="0" animBg="1"/>
      <p:bldP spid="239682" grpId="1" animBg="1"/>
      <p:bldP spid="239683" grpId="0" animBg="1"/>
      <p:bldP spid="239683" grpId="1" animBg="1"/>
      <p:bldP spid="239684" grpId="0" animBg="1"/>
      <p:bldP spid="239684" grpId="1" animBg="1"/>
      <p:bldP spid="239685" grpId="0" animBg="1"/>
      <p:bldP spid="239685" grpId="1" animBg="1"/>
      <p:bldP spid="239686" grpId="0" animBg="1"/>
      <p:bldP spid="239686" grpId="1" animBg="1"/>
      <p:bldP spid="239687" grpId="0" animBg="1"/>
      <p:bldP spid="239687" grpId="1" animBg="1"/>
      <p:bldP spid="239688" grpId="0" animBg="1"/>
      <p:bldP spid="239688" grpId="1" animBg="1"/>
      <p:bldP spid="2396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CJ004OXW8BC">
            <a:extLst>
              <a:ext uri="{FF2B5EF4-FFF2-40B4-BE49-F238E27FC236}">
                <a16:creationId xmlns:a16="http://schemas.microsoft.com/office/drawing/2014/main" id="{E6C84118-2556-827E-ED73-D175C129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92"/>
            <a:ext cx="12192000" cy="6831012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7F6FF9BC-AC22-019F-D6CB-C620A474D36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33425"/>
            <a:ext cx="12028488" cy="7515225"/>
            <a:chOff x="460" y="-485"/>
            <a:chExt cx="3323" cy="3037"/>
          </a:xfrm>
        </p:grpSpPr>
        <p:grpSp>
          <p:nvGrpSpPr>
            <p:cNvPr id="15400" name="Group 5">
              <a:extLst>
                <a:ext uri="{FF2B5EF4-FFF2-40B4-BE49-F238E27FC236}">
                  <a16:creationId xmlns:a16="http://schemas.microsoft.com/office/drawing/2014/main" id="{C9EC8A93-70EB-A0DF-19BB-E4F6B387C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" y="0"/>
              <a:ext cx="3323" cy="2552"/>
              <a:chOff x="460" y="0"/>
              <a:chExt cx="3323" cy="2552"/>
            </a:xfrm>
          </p:grpSpPr>
          <p:grpSp>
            <p:nvGrpSpPr>
              <p:cNvPr id="15402" name="Group 6">
                <a:extLst>
                  <a:ext uri="{FF2B5EF4-FFF2-40B4-BE49-F238E27FC236}">
                    <a16:creationId xmlns:a16="http://schemas.microsoft.com/office/drawing/2014/main" id="{15C07A70-BB92-680B-6D3B-25FF1F186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" y="0"/>
                <a:ext cx="3323" cy="2552"/>
                <a:chOff x="1136" y="884"/>
                <a:chExt cx="3323" cy="2552"/>
              </a:xfrm>
            </p:grpSpPr>
            <p:sp>
              <p:nvSpPr>
                <p:cNvPr id="3116" name="Freeform 7">
                  <a:extLst>
                    <a:ext uri="{FF2B5EF4-FFF2-40B4-BE49-F238E27FC236}">
                      <a16:creationId xmlns:a16="http://schemas.microsoft.com/office/drawing/2014/main" id="{3A638021-DF8C-EE36-4AD2-7FC7AB231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6" y="1828"/>
                  <a:ext cx="3323" cy="1608"/>
                </a:xfrm>
                <a:custGeom>
                  <a:avLst/>
                  <a:gdLst>
                    <a:gd name="T0" fmla="*/ 107448 w 1613"/>
                    <a:gd name="T1" fmla="*/ 0 h 821"/>
                    <a:gd name="T2" fmla="*/ 2651198 w 1613"/>
                    <a:gd name="T3" fmla="*/ 0 h 821"/>
                    <a:gd name="T4" fmla="*/ 2758685 w 1613"/>
                    <a:gd name="T5" fmla="*/ 115427 h 821"/>
                    <a:gd name="T6" fmla="*/ 2758685 w 1613"/>
                    <a:gd name="T7" fmla="*/ 1221906 h 821"/>
                    <a:gd name="T8" fmla="*/ 2651198 w 1613"/>
                    <a:gd name="T9" fmla="*/ 1335702 h 821"/>
                    <a:gd name="T10" fmla="*/ 107448 w 1613"/>
                    <a:gd name="T11" fmla="*/ 1335702 h 821"/>
                    <a:gd name="T12" fmla="*/ 0 w 1613"/>
                    <a:gd name="T13" fmla="*/ 1221906 h 821"/>
                    <a:gd name="T14" fmla="*/ 0 w 1613"/>
                    <a:gd name="T15" fmla="*/ 115427 h 821"/>
                    <a:gd name="T16" fmla="*/ 107448 w 1613"/>
                    <a:gd name="T17" fmla="*/ 0 h 821"/>
                    <a:gd name="T18" fmla="*/ 124712 w 1613"/>
                    <a:gd name="T19" fmla="*/ 58934 h 821"/>
                    <a:gd name="T20" fmla="*/ 2633856 w 1613"/>
                    <a:gd name="T21" fmla="*/ 58934 h 821"/>
                    <a:gd name="T22" fmla="*/ 2700101 w 1613"/>
                    <a:gd name="T23" fmla="*/ 128806 h 821"/>
                    <a:gd name="T24" fmla="*/ 2700101 w 1613"/>
                    <a:gd name="T25" fmla="*/ 1210558 h 821"/>
                    <a:gd name="T26" fmla="*/ 2633856 w 1613"/>
                    <a:gd name="T27" fmla="*/ 1279992 h 821"/>
                    <a:gd name="T28" fmla="*/ 124712 w 1613"/>
                    <a:gd name="T29" fmla="*/ 1279992 h 821"/>
                    <a:gd name="T30" fmla="*/ 58467 w 1613"/>
                    <a:gd name="T31" fmla="*/ 1210558 h 821"/>
                    <a:gd name="T32" fmla="*/ 58467 w 1613"/>
                    <a:gd name="T33" fmla="*/ 128806 h 821"/>
                    <a:gd name="T34" fmla="*/ 124712 w 1613"/>
                    <a:gd name="T35" fmla="*/ 58934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7" name="Freeform 8">
                  <a:extLst>
                    <a:ext uri="{FF2B5EF4-FFF2-40B4-BE49-F238E27FC236}">
                      <a16:creationId xmlns:a16="http://schemas.microsoft.com/office/drawing/2014/main" id="{94F47968-8AFF-367D-843E-55367E09F5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64738 w 1546"/>
                    <a:gd name="T1" fmla="*/ 0 h 753"/>
                    <a:gd name="T2" fmla="*/ 2441726 w 1546"/>
                    <a:gd name="T3" fmla="*/ 0 h 753"/>
                    <a:gd name="T4" fmla="*/ 2506532 w 1546"/>
                    <a:gd name="T5" fmla="*/ 69157 h 753"/>
                    <a:gd name="T6" fmla="*/ 2506532 w 1546"/>
                    <a:gd name="T7" fmla="*/ 1148258 h 753"/>
                    <a:gd name="T8" fmla="*/ 2441726 w 1546"/>
                    <a:gd name="T9" fmla="*/ 1217389 h 753"/>
                    <a:gd name="T10" fmla="*/ 64738 w 1546"/>
                    <a:gd name="T11" fmla="*/ 1217389 h 753"/>
                    <a:gd name="T12" fmla="*/ 0 w 1546"/>
                    <a:gd name="T13" fmla="*/ 1148258 h 753"/>
                    <a:gd name="T14" fmla="*/ 0 w 1546"/>
                    <a:gd name="T15" fmla="*/ 69157 h 753"/>
                    <a:gd name="T16" fmla="*/ 64738 w 1546"/>
                    <a:gd name="T17" fmla="*/ 0 h 753"/>
                    <a:gd name="T18" fmla="*/ 64738 w 1546"/>
                    <a:gd name="T19" fmla="*/ 1748 h 753"/>
                    <a:gd name="T20" fmla="*/ 2443427 w 1546"/>
                    <a:gd name="T21" fmla="*/ 1748 h 753"/>
                    <a:gd name="T22" fmla="*/ 2506532 w 1546"/>
                    <a:gd name="T23" fmla="*/ 70934 h 753"/>
                    <a:gd name="T24" fmla="*/ 2506532 w 1546"/>
                    <a:gd name="T25" fmla="*/ 1146729 h 753"/>
                    <a:gd name="T26" fmla="*/ 2443427 w 1546"/>
                    <a:gd name="T27" fmla="*/ 1215886 h 753"/>
                    <a:gd name="T28" fmla="*/ 64738 w 1546"/>
                    <a:gd name="T29" fmla="*/ 1215886 h 753"/>
                    <a:gd name="T30" fmla="*/ 1748 w 1546"/>
                    <a:gd name="T31" fmla="*/ 1146729 h 753"/>
                    <a:gd name="T32" fmla="*/ 1748 w 1546"/>
                    <a:gd name="T33" fmla="*/ 70934 h 753"/>
                    <a:gd name="T34" fmla="*/ 64738 w 1546"/>
                    <a:gd name="T35" fmla="*/ 1748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8" name="Freeform 9">
                  <a:extLst>
                    <a:ext uri="{FF2B5EF4-FFF2-40B4-BE49-F238E27FC236}">
                      <a16:creationId xmlns:a16="http://schemas.microsoft.com/office/drawing/2014/main" id="{1A34465C-03EC-C278-EAFD-FB835A31C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02" y="1855"/>
                  <a:ext cx="3237" cy="1558"/>
                </a:xfrm>
                <a:custGeom>
                  <a:avLst/>
                  <a:gdLst>
                    <a:gd name="T0" fmla="*/ 94637 w 1593"/>
                    <a:gd name="T1" fmla="*/ 0 h 795"/>
                    <a:gd name="T2" fmla="*/ 2593802 w 1593"/>
                    <a:gd name="T3" fmla="*/ 0 h 795"/>
                    <a:gd name="T4" fmla="*/ 2688789 w 1593"/>
                    <a:gd name="T5" fmla="*/ 104476 h 795"/>
                    <a:gd name="T6" fmla="*/ 2688789 w 1593"/>
                    <a:gd name="T7" fmla="*/ 1197238 h 795"/>
                    <a:gd name="T8" fmla="*/ 2593802 w 1593"/>
                    <a:gd name="T9" fmla="*/ 1301704 h 795"/>
                    <a:gd name="T10" fmla="*/ 94637 w 1593"/>
                    <a:gd name="T11" fmla="*/ 1301704 h 795"/>
                    <a:gd name="T12" fmla="*/ 0 w 1593"/>
                    <a:gd name="T13" fmla="*/ 1197238 h 795"/>
                    <a:gd name="T14" fmla="*/ 0 w 1593"/>
                    <a:gd name="T15" fmla="*/ 104476 h 795"/>
                    <a:gd name="T16" fmla="*/ 94637 w 1593"/>
                    <a:gd name="T17" fmla="*/ 0 h 795"/>
                    <a:gd name="T18" fmla="*/ 105996 w 1593"/>
                    <a:gd name="T19" fmla="*/ 35871 h 795"/>
                    <a:gd name="T20" fmla="*/ 2582797 w 1593"/>
                    <a:gd name="T21" fmla="*/ 35871 h 795"/>
                    <a:gd name="T22" fmla="*/ 2648366 w 1593"/>
                    <a:gd name="T23" fmla="*/ 106169 h 795"/>
                    <a:gd name="T24" fmla="*/ 2648366 w 1593"/>
                    <a:gd name="T25" fmla="*/ 1195584 h 795"/>
                    <a:gd name="T26" fmla="*/ 2582797 w 1593"/>
                    <a:gd name="T27" fmla="*/ 1265858 h 795"/>
                    <a:gd name="T28" fmla="*/ 105996 w 1593"/>
                    <a:gd name="T29" fmla="*/ 1265858 h 795"/>
                    <a:gd name="T30" fmla="*/ 40455 w 1593"/>
                    <a:gd name="T31" fmla="*/ 1195584 h 795"/>
                    <a:gd name="T32" fmla="*/ 40455 w 1593"/>
                    <a:gd name="T33" fmla="*/ 106169 h 795"/>
                    <a:gd name="T34" fmla="*/ 105996 w 1593"/>
                    <a:gd name="T35" fmla="*/ 35871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9" name="Rectangle 10">
                  <a:extLst>
                    <a:ext uri="{FF2B5EF4-FFF2-40B4-BE49-F238E27FC236}">
                      <a16:creationId xmlns:a16="http://schemas.microsoft.com/office/drawing/2014/main" id="{46E6D689-A0E8-B247-D6E3-D2768F1E0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0" name="Rectangle 11">
                  <a:extLst>
                    <a:ext uri="{FF2B5EF4-FFF2-40B4-BE49-F238E27FC236}">
                      <a16:creationId xmlns:a16="http://schemas.microsoft.com/office/drawing/2014/main" id="{0F9D4426-A948-AFE9-2474-C76D6D596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1" name="Rectangle 12">
                  <a:extLst>
                    <a:ext uri="{FF2B5EF4-FFF2-40B4-BE49-F238E27FC236}">
                      <a16:creationId xmlns:a16="http://schemas.microsoft.com/office/drawing/2014/main" id="{E7ABC0F6-D700-CE59-C41B-C5BA55A45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2" name="Rectangle 13">
                  <a:extLst>
                    <a:ext uri="{FF2B5EF4-FFF2-40B4-BE49-F238E27FC236}">
                      <a16:creationId xmlns:a16="http://schemas.microsoft.com/office/drawing/2014/main" id="{20D0ECEE-96B4-9344-644E-31F81B0F6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3" name="Freeform 14">
                  <a:extLst>
                    <a:ext uri="{FF2B5EF4-FFF2-40B4-BE49-F238E27FC236}">
                      <a16:creationId xmlns:a16="http://schemas.microsoft.com/office/drawing/2014/main" id="{8D1ECA80-F2C8-E397-88D8-16755F3B4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83424 w 74"/>
                    <a:gd name="T1" fmla="*/ 0 h 58"/>
                    <a:gd name="T2" fmla="*/ 0 w 74"/>
                    <a:gd name="T3" fmla="*/ 96222 h 58"/>
                    <a:gd name="T4" fmla="*/ 18280 w 74"/>
                    <a:gd name="T5" fmla="*/ 98014 h 58"/>
                    <a:gd name="T6" fmla="*/ 83424 w 74"/>
                    <a:gd name="T7" fmla="*/ 18922 h 58"/>
                    <a:gd name="T8" fmla="*/ 83424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4" name="Freeform 15">
                  <a:extLst>
                    <a:ext uri="{FF2B5EF4-FFF2-40B4-BE49-F238E27FC236}">
                      <a16:creationId xmlns:a16="http://schemas.microsoft.com/office/drawing/2014/main" id="{34BF0E41-21A5-459B-619A-93CC5712F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97135 w 61"/>
                    <a:gd name="T3" fmla="*/ 111571 h 75"/>
                    <a:gd name="T4" fmla="*/ 75332 w 61"/>
                    <a:gd name="T5" fmla="*/ 112990 h 75"/>
                    <a:gd name="T6" fmla="*/ 0 w 61"/>
                    <a:gd name="T7" fmla="*/ 18312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5" name="Freeform 16">
                  <a:extLst>
                    <a:ext uri="{FF2B5EF4-FFF2-40B4-BE49-F238E27FC236}">
                      <a16:creationId xmlns:a16="http://schemas.microsoft.com/office/drawing/2014/main" id="{8CCD4D6E-F924-40C5-3AD5-1FF032455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96229 w 72"/>
                    <a:gd name="T1" fmla="*/ 0 h 65"/>
                    <a:gd name="T2" fmla="*/ 0 w 72"/>
                    <a:gd name="T3" fmla="*/ 76454 h 65"/>
                    <a:gd name="T4" fmla="*/ 3425 w 72"/>
                    <a:gd name="T5" fmla="*/ 97919 h 65"/>
                    <a:gd name="T6" fmla="*/ 117005 w 72"/>
                    <a:gd name="T7" fmla="*/ 0 h 65"/>
                    <a:gd name="T8" fmla="*/ 96229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6" name="Freeform 17">
                  <a:extLst>
                    <a:ext uri="{FF2B5EF4-FFF2-40B4-BE49-F238E27FC236}">
                      <a16:creationId xmlns:a16="http://schemas.microsoft.com/office/drawing/2014/main" id="{E80ECB4D-E11B-E324-B7F1-CDDD905CE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1682 h 56"/>
                    <a:gd name="T2" fmla="*/ 93987 w 56"/>
                    <a:gd name="T3" fmla="*/ 85100 h 56"/>
                    <a:gd name="T4" fmla="*/ 93987 w 56"/>
                    <a:gd name="T5" fmla="*/ 64061 h 56"/>
                    <a:gd name="T6" fmla="*/ 17046 w 56"/>
                    <a:gd name="T7" fmla="*/ 0 h 56"/>
                    <a:gd name="T8" fmla="*/ 0 w 56"/>
                    <a:gd name="T9" fmla="*/ 168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7" name="Rectangle 18">
                  <a:extLst>
                    <a:ext uri="{FF2B5EF4-FFF2-40B4-BE49-F238E27FC236}">
                      <a16:creationId xmlns:a16="http://schemas.microsoft.com/office/drawing/2014/main" id="{0BFFD532-C579-5C1E-230C-98F981C72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8" name="Oval 19">
                  <a:extLst>
                    <a:ext uri="{FF2B5EF4-FFF2-40B4-BE49-F238E27FC236}">
                      <a16:creationId xmlns:a16="http://schemas.microsoft.com/office/drawing/2014/main" id="{B9ECA8A0-02C2-E006-7E4B-37BA3A596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9" name="Rectangle 20">
                  <a:extLst>
                    <a:ext uri="{FF2B5EF4-FFF2-40B4-BE49-F238E27FC236}">
                      <a16:creationId xmlns:a16="http://schemas.microsoft.com/office/drawing/2014/main" id="{66905461-4F0F-2160-25D1-97AE706C9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0" name="Rectangle 21">
                  <a:extLst>
                    <a:ext uri="{FF2B5EF4-FFF2-40B4-BE49-F238E27FC236}">
                      <a16:creationId xmlns:a16="http://schemas.microsoft.com/office/drawing/2014/main" id="{DA2E4AB7-BF48-C57C-62F5-ED731C10A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1" name="Rectangle 22">
                  <a:extLst>
                    <a:ext uri="{FF2B5EF4-FFF2-40B4-BE49-F238E27FC236}">
                      <a16:creationId xmlns:a16="http://schemas.microsoft.com/office/drawing/2014/main" id="{CCB3ACFF-FEE9-B25C-8428-40E9065D7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2" name="Freeform 23">
                  <a:extLst>
                    <a:ext uri="{FF2B5EF4-FFF2-40B4-BE49-F238E27FC236}">
                      <a16:creationId xmlns:a16="http://schemas.microsoft.com/office/drawing/2014/main" id="{B396B535-DDC9-568F-BD1B-EAD00AD0C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1745 w 46"/>
                    <a:gd name="T1" fmla="*/ 0 h 25"/>
                    <a:gd name="T2" fmla="*/ 73884 w 46"/>
                    <a:gd name="T3" fmla="*/ 0 h 25"/>
                    <a:gd name="T4" fmla="*/ 73884 w 46"/>
                    <a:gd name="T5" fmla="*/ 40864 h 25"/>
                    <a:gd name="T6" fmla="*/ 1745 w 46"/>
                    <a:gd name="T7" fmla="*/ 40864 h 25"/>
                    <a:gd name="T8" fmla="*/ 1745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3" name="Freeform 24">
                  <a:extLst>
                    <a:ext uri="{FF2B5EF4-FFF2-40B4-BE49-F238E27FC236}">
                      <a16:creationId xmlns:a16="http://schemas.microsoft.com/office/drawing/2014/main" id="{4D89BD7B-B485-2195-0B0B-E4C7460071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8946 w 13"/>
                    <a:gd name="T1" fmla="*/ 0 h 10"/>
                    <a:gd name="T2" fmla="*/ 8946 w 13"/>
                    <a:gd name="T3" fmla="*/ 4754 h 10"/>
                    <a:gd name="T4" fmla="*/ 17204 w 13"/>
                    <a:gd name="T5" fmla="*/ 6057 h 10"/>
                    <a:gd name="T6" fmla="*/ 8946 w 13"/>
                    <a:gd name="T7" fmla="*/ 6057 h 10"/>
                    <a:gd name="T8" fmla="*/ 8946 w 13"/>
                    <a:gd name="T9" fmla="*/ 11508 h 10"/>
                    <a:gd name="T10" fmla="*/ 8237 w 13"/>
                    <a:gd name="T11" fmla="*/ 6057 h 10"/>
                    <a:gd name="T12" fmla="*/ 0 w 13"/>
                    <a:gd name="T13" fmla="*/ 6057 h 10"/>
                    <a:gd name="T14" fmla="*/ 8237 w 13"/>
                    <a:gd name="T15" fmla="*/ 4754 h 10"/>
                    <a:gd name="T16" fmla="*/ 8946 w 13"/>
                    <a:gd name="T17" fmla="*/ 0 h 10"/>
                    <a:gd name="T18" fmla="*/ 8237 w 13"/>
                    <a:gd name="T19" fmla="*/ 250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4" name="Freeform 25">
                  <a:extLst>
                    <a:ext uri="{FF2B5EF4-FFF2-40B4-BE49-F238E27FC236}">
                      <a16:creationId xmlns:a16="http://schemas.microsoft.com/office/drawing/2014/main" id="{CDBC0E3C-26DE-73DE-4AA5-AB31CF3D08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7027 w 11"/>
                    <a:gd name="T1" fmla="*/ 0 h 9"/>
                    <a:gd name="T2" fmla="*/ 7027 w 11"/>
                    <a:gd name="T3" fmla="*/ 4543 h 9"/>
                    <a:gd name="T4" fmla="*/ 13415 w 11"/>
                    <a:gd name="T5" fmla="*/ 5117 h 9"/>
                    <a:gd name="T6" fmla="*/ 7027 w 11"/>
                    <a:gd name="T7" fmla="*/ 5117 h 9"/>
                    <a:gd name="T8" fmla="*/ 7027 w 11"/>
                    <a:gd name="T9" fmla="*/ 9665 h 9"/>
                    <a:gd name="T10" fmla="*/ 6390 w 11"/>
                    <a:gd name="T11" fmla="*/ 5117 h 9"/>
                    <a:gd name="T12" fmla="*/ 0 w 11"/>
                    <a:gd name="T13" fmla="*/ 5117 h 9"/>
                    <a:gd name="T14" fmla="*/ 6390 w 11"/>
                    <a:gd name="T15" fmla="*/ 4543 h 9"/>
                    <a:gd name="T16" fmla="*/ 7027 w 11"/>
                    <a:gd name="T17" fmla="*/ 0 h 9"/>
                    <a:gd name="T18" fmla="*/ 6390 w 11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5" name="Freeform 26">
                  <a:extLst>
                    <a:ext uri="{FF2B5EF4-FFF2-40B4-BE49-F238E27FC236}">
                      <a16:creationId xmlns:a16="http://schemas.microsoft.com/office/drawing/2014/main" id="{605EE6CD-F383-7FB9-32AD-4ECA2B1AF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6144 w 5"/>
                    <a:gd name="T1" fmla="*/ 0 h 25"/>
                    <a:gd name="T2" fmla="*/ 6144 w 5"/>
                    <a:gd name="T3" fmla="*/ 40864 h 25"/>
                    <a:gd name="T4" fmla="*/ 10240 w 5"/>
                    <a:gd name="T5" fmla="*/ 40864 h 25"/>
                    <a:gd name="T6" fmla="*/ 8192 w 5"/>
                    <a:gd name="T7" fmla="*/ 0 h 25"/>
                    <a:gd name="T8" fmla="*/ 614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6" name="Freeform 27">
                  <a:extLst>
                    <a:ext uri="{FF2B5EF4-FFF2-40B4-BE49-F238E27FC236}">
                      <a16:creationId xmlns:a16="http://schemas.microsoft.com/office/drawing/2014/main" id="{52A5670C-6202-01FB-CCA8-A65C62C73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2048 w 2"/>
                    <a:gd name="T1" fmla="*/ 1772 h 25"/>
                    <a:gd name="T2" fmla="*/ 4096 w 2"/>
                    <a:gd name="T3" fmla="*/ 5210 h 25"/>
                    <a:gd name="T4" fmla="*/ 2048 w 2"/>
                    <a:gd name="T5" fmla="*/ 6807 h 25"/>
                    <a:gd name="T6" fmla="*/ 4096 w 2"/>
                    <a:gd name="T7" fmla="*/ 35892 h 25"/>
                    <a:gd name="T8" fmla="*/ 4096 w 2"/>
                    <a:gd name="T9" fmla="*/ 37483 h 25"/>
                    <a:gd name="T10" fmla="*/ 2048 w 2"/>
                    <a:gd name="T11" fmla="*/ 39231 h 25"/>
                    <a:gd name="T12" fmla="*/ 0 w 2"/>
                    <a:gd name="T13" fmla="*/ 20849 h 25"/>
                    <a:gd name="T14" fmla="*/ 2048 w 2"/>
                    <a:gd name="T15" fmla="*/ 1772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7" name="Freeform 28">
                  <a:extLst>
                    <a:ext uri="{FF2B5EF4-FFF2-40B4-BE49-F238E27FC236}">
                      <a16:creationId xmlns:a16="http://schemas.microsoft.com/office/drawing/2014/main" id="{A64832A0-A027-1312-5B12-4862EFD654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4096 w 2"/>
                    <a:gd name="T1" fmla="*/ 33717 h 23"/>
                    <a:gd name="T2" fmla="*/ 4096 w 2"/>
                    <a:gd name="T3" fmla="*/ 33717 h 23"/>
                    <a:gd name="T4" fmla="*/ 4096 w 2"/>
                    <a:gd name="T5" fmla="*/ 33717 h 23"/>
                    <a:gd name="T6" fmla="*/ 2048 w 2"/>
                    <a:gd name="T7" fmla="*/ 36951 h 23"/>
                    <a:gd name="T8" fmla="*/ 0 w 2"/>
                    <a:gd name="T9" fmla="*/ 18010 h 23"/>
                    <a:gd name="T10" fmla="*/ 2048 w 2"/>
                    <a:gd name="T11" fmla="*/ 0 h 23"/>
                    <a:gd name="T12" fmla="*/ 4096 w 2"/>
                    <a:gd name="T13" fmla="*/ 3414 h 23"/>
                    <a:gd name="T14" fmla="*/ 204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8" name="Freeform 29">
                  <a:extLst>
                    <a:ext uri="{FF2B5EF4-FFF2-40B4-BE49-F238E27FC236}">
                      <a16:creationId xmlns:a16="http://schemas.microsoft.com/office/drawing/2014/main" id="{983A3AA6-91C7-B3C9-852E-627AB5E08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2048 w 1"/>
                    <a:gd name="T1" fmla="*/ 29238 h 20"/>
                    <a:gd name="T2" fmla="*/ 2048 w 1"/>
                    <a:gd name="T3" fmla="*/ 31017 h 20"/>
                    <a:gd name="T4" fmla="*/ 0 w 1"/>
                    <a:gd name="T5" fmla="*/ 15906 h 20"/>
                    <a:gd name="T6" fmla="*/ 2048 w 1"/>
                    <a:gd name="T7" fmla="*/ 0 h 20"/>
                    <a:gd name="T8" fmla="*/ 2048 w 1"/>
                    <a:gd name="T9" fmla="*/ 169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9" name="Freeform 30">
                  <a:extLst>
                    <a:ext uri="{FF2B5EF4-FFF2-40B4-BE49-F238E27FC236}">
                      <a16:creationId xmlns:a16="http://schemas.microsoft.com/office/drawing/2014/main" id="{A0680B23-A4E7-E7E7-FE41-BE1177625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4096 w 4"/>
                    <a:gd name="T1" fmla="*/ 0 h 25"/>
                    <a:gd name="T2" fmla="*/ 4096 w 4"/>
                    <a:gd name="T3" fmla="*/ 40864 h 25"/>
                    <a:gd name="T4" fmla="*/ 8192 w 4"/>
                    <a:gd name="T5" fmla="*/ 40864 h 25"/>
                    <a:gd name="T6" fmla="*/ 8192 w 4"/>
                    <a:gd name="T7" fmla="*/ 0 h 25"/>
                    <a:gd name="T8" fmla="*/ 409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0" name="Freeform 31">
                  <a:extLst>
                    <a:ext uri="{FF2B5EF4-FFF2-40B4-BE49-F238E27FC236}">
                      <a16:creationId xmlns:a16="http://schemas.microsoft.com/office/drawing/2014/main" id="{B6EF0B1A-78F9-67FB-2FD0-EBAFE2952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6144 w 3"/>
                    <a:gd name="T1" fmla="*/ 0 h 25"/>
                    <a:gd name="T2" fmla="*/ 6144 w 3"/>
                    <a:gd name="T3" fmla="*/ 40864 h 25"/>
                    <a:gd name="T4" fmla="*/ 6144 w 3"/>
                    <a:gd name="T5" fmla="*/ 39231 h 25"/>
                    <a:gd name="T6" fmla="*/ 614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1" name="Freeform 32">
                  <a:extLst>
                    <a:ext uri="{FF2B5EF4-FFF2-40B4-BE49-F238E27FC236}">
                      <a16:creationId xmlns:a16="http://schemas.microsoft.com/office/drawing/2014/main" id="{060B608C-1CB7-21C9-30D3-6F1AF5434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32968 w 21"/>
                    <a:gd name="T3" fmla="*/ 0 h 24"/>
                    <a:gd name="T4" fmla="*/ 32968 w 21"/>
                    <a:gd name="T5" fmla="*/ 38981 h 24"/>
                    <a:gd name="T6" fmla="*/ 0 w 21"/>
                    <a:gd name="T7" fmla="*/ 38981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2" name="Freeform 33">
                  <a:extLst>
                    <a:ext uri="{FF2B5EF4-FFF2-40B4-BE49-F238E27FC236}">
                      <a16:creationId xmlns:a16="http://schemas.microsoft.com/office/drawing/2014/main" id="{CDB507C8-F59E-B04B-3B04-AD678990C0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2589 w 6"/>
                    <a:gd name="T1" fmla="*/ 0 h 10"/>
                    <a:gd name="T2" fmla="*/ 2589 w 6"/>
                    <a:gd name="T3" fmla="*/ 6057 h 10"/>
                    <a:gd name="T4" fmla="*/ 4747 w 6"/>
                    <a:gd name="T5" fmla="*/ 6057 h 10"/>
                    <a:gd name="T6" fmla="*/ 2589 w 6"/>
                    <a:gd name="T7" fmla="*/ 6791 h 10"/>
                    <a:gd name="T8" fmla="*/ 2589 w 6"/>
                    <a:gd name="T9" fmla="*/ 11508 h 10"/>
                    <a:gd name="T10" fmla="*/ 2589 w 6"/>
                    <a:gd name="T11" fmla="*/ 6791 h 10"/>
                    <a:gd name="T12" fmla="*/ 0 w 6"/>
                    <a:gd name="T13" fmla="*/ 6057 h 10"/>
                    <a:gd name="T14" fmla="*/ 2589 w 6"/>
                    <a:gd name="T15" fmla="*/ 6057 h 10"/>
                    <a:gd name="T16" fmla="*/ 2589 w 6"/>
                    <a:gd name="T17" fmla="*/ 0 h 10"/>
                    <a:gd name="T18" fmla="*/ 2589 w 6"/>
                    <a:gd name="T19" fmla="*/ 357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3" name="Freeform 34">
                  <a:extLst>
                    <a:ext uri="{FF2B5EF4-FFF2-40B4-BE49-F238E27FC236}">
                      <a16:creationId xmlns:a16="http://schemas.microsoft.com/office/drawing/2014/main" id="{3F92FDA1-A13A-320F-65B0-EBE51849EB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773 w 5"/>
                    <a:gd name="T1" fmla="*/ 0 h 9"/>
                    <a:gd name="T2" fmla="*/ 1773 w 5"/>
                    <a:gd name="T3" fmla="*/ 4543 h 9"/>
                    <a:gd name="T4" fmla="*/ 3191 w 5"/>
                    <a:gd name="T5" fmla="*/ 4543 h 9"/>
                    <a:gd name="T6" fmla="*/ 1773 w 5"/>
                    <a:gd name="T7" fmla="*/ 5117 h 9"/>
                    <a:gd name="T8" fmla="*/ 1773 w 5"/>
                    <a:gd name="T9" fmla="*/ 9665 h 9"/>
                    <a:gd name="T10" fmla="*/ 1393 w 5"/>
                    <a:gd name="T11" fmla="*/ 5117 h 9"/>
                    <a:gd name="T12" fmla="*/ 0 w 5"/>
                    <a:gd name="T13" fmla="*/ 4543 h 9"/>
                    <a:gd name="T14" fmla="*/ 1393 w 5"/>
                    <a:gd name="T15" fmla="*/ 4543 h 9"/>
                    <a:gd name="T16" fmla="*/ 1773 w 5"/>
                    <a:gd name="T17" fmla="*/ 0 h 9"/>
                    <a:gd name="T18" fmla="*/ 1393 w 5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4" name="Freeform 35">
                  <a:extLst>
                    <a:ext uri="{FF2B5EF4-FFF2-40B4-BE49-F238E27FC236}">
                      <a16:creationId xmlns:a16="http://schemas.microsoft.com/office/drawing/2014/main" id="{7CAD8686-53E3-03BB-A5F1-65EE37497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5" name="Freeform 36">
                  <a:extLst>
                    <a:ext uri="{FF2B5EF4-FFF2-40B4-BE49-F238E27FC236}">
                      <a16:creationId xmlns:a16="http://schemas.microsoft.com/office/drawing/2014/main" id="{8C2E7CEE-B965-57D8-9329-0439AD06C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2048 w 1"/>
                    <a:gd name="T3" fmla="*/ 5190 h 24"/>
                    <a:gd name="T4" fmla="*/ 0 w 1"/>
                    <a:gd name="T5" fmla="*/ 6707 h 24"/>
                    <a:gd name="T6" fmla="*/ 0 w 1"/>
                    <a:gd name="T7" fmla="*/ 35712 h 24"/>
                    <a:gd name="T8" fmla="*/ 2048 w 1"/>
                    <a:gd name="T9" fmla="*/ 35712 h 24"/>
                    <a:gd name="T10" fmla="*/ 0 w 1"/>
                    <a:gd name="T11" fmla="*/ 38981 h 24"/>
                    <a:gd name="T12" fmla="*/ 0 w 1"/>
                    <a:gd name="T13" fmla="*/ 2076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6" name="Freeform 37">
                  <a:extLst>
                    <a:ext uri="{FF2B5EF4-FFF2-40B4-BE49-F238E27FC236}">
                      <a16:creationId xmlns:a16="http://schemas.microsoft.com/office/drawing/2014/main" id="{C8A650EB-CADB-F53E-5AF2-ECC8A074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2048 w 1"/>
                    <a:gd name="T1" fmla="*/ 35712 h 24"/>
                    <a:gd name="T2" fmla="*/ 2048 w 1"/>
                    <a:gd name="T3" fmla="*/ 35712 h 24"/>
                    <a:gd name="T4" fmla="*/ 2048 w 1"/>
                    <a:gd name="T5" fmla="*/ 35712 h 24"/>
                    <a:gd name="T6" fmla="*/ 0 w 1"/>
                    <a:gd name="T7" fmla="*/ 38981 h 24"/>
                    <a:gd name="T8" fmla="*/ 0 w 1"/>
                    <a:gd name="T9" fmla="*/ 19905 h 24"/>
                    <a:gd name="T10" fmla="*/ 0 w 1"/>
                    <a:gd name="T11" fmla="*/ 0 h 24"/>
                    <a:gd name="T12" fmla="*/ 2048 w 1"/>
                    <a:gd name="T13" fmla="*/ 519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7" name="Freeform 38">
                  <a:extLst>
                    <a:ext uri="{FF2B5EF4-FFF2-40B4-BE49-F238E27FC236}">
                      <a16:creationId xmlns:a16="http://schemas.microsoft.com/office/drawing/2014/main" id="{D8E0ADED-1F33-CC1F-8DDB-2D29BD36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2048 w 1"/>
                    <a:gd name="T1" fmla="*/ 29006 h 19"/>
                    <a:gd name="T2" fmla="*/ 2048 w 1"/>
                    <a:gd name="T3" fmla="*/ 29006 h 19"/>
                    <a:gd name="T4" fmla="*/ 0 w 1"/>
                    <a:gd name="T5" fmla="*/ 14895 h 19"/>
                    <a:gd name="T6" fmla="*/ 2048 w 1"/>
                    <a:gd name="T7" fmla="*/ 0 h 19"/>
                    <a:gd name="T8" fmla="*/ 204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8" name="Freeform 39">
                  <a:extLst>
                    <a:ext uri="{FF2B5EF4-FFF2-40B4-BE49-F238E27FC236}">
                      <a16:creationId xmlns:a16="http://schemas.microsoft.com/office/drawing/2014/main" id="{45D13A5F-2F48-9661-86C6-8FE864EFB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2048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204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9" name="Freeform 40">
                  <a:extLst>
                    <a:ext uri="{FF2B5EF4-FFF2-40B4-BE49-F238E27FC236}">
                      <a16:creationId xmlns:a16="http://schemas.microsoft.com/office/drawing/2014/main" id="{59272ED5-C4CB-E691-148C-89EE261EC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0" name="Freeform 41">
                  <a:extLst>
                    <a:ext uri="{FF2B5EF4-FFF2-40B4-BE49-F238E27FC236}">
                      <a16:creationId xmlns:a16="http://schemas.microsoft.com/office/drawing/2014/main" id="{5B2E296C-F38A-C094-9F9B-69734D9B4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3279 w 57"/>
                    <a:gd name="T1" fmla="*/ 0 h 45"/>
                    <a:gd name="T2" fmla="*/ 87088 w 57"/>
                    <a:gd name="T3" fmla="*/ 0 h 45"/>
                    <a:gd name="T4" fmla="*/ 87088 w 57"/>
                    <a:gd name="T5" fmla="*/ 71869 h 45"/>
                    <a:gd name="T6" fmla="*/ 3279 w 57"/>
                    <a:gd name="T7" fmla="*/ 71869 h 45"/>
                    <a:gd name="T8" fmla="*/ 3279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1" name="Freeform 42">
                  <a:extLst>
                    <a:ext uri="{FF2B5EF4-FFF2-40B4-BE49-F238E27FC236}">
                      <a16:creationId xmlns:a16="http://schemas.microsoft.com/office/drawing/2014/main" id="{585C1AD8-8D89-1CD0-CCF7-C2FF0E0EE4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16384 w 16"/>
                    <a:gd name="T1" fmla="*/ 0 h 19"/>
                    <a:gd name="T2" fmla="*/ 16384 w 16"/>
                    <a:gd name="T3" fmla="*/ 14009 h 19"/>
                    <a:gd name="T4" fmla="*/ 32768 w 16"/>
                    <a:gd name="T5" fmla="*/ 14895 h 19"/>
                    <a:gd name="T6" fmla="*/ 16384 w 16"/>
                    <a:gd name="T7" fmla="*/ 14895 h 19"/>
                    <a:gd name="T8" fmla="*/ 16384 w 16"/>
                    <a:gd name="T9" fmla="*/ 29006 h 19"/>
                    <a:gd name="T10" fmla="*/ 16384 w 16"/>
                    <a:gd name="T11" fmla="*/ 14895 h 19"/>
                    <a:gd name="T12" fmla="*/ 0 w 16"/>
                    <a:gd name="T13" fmla="*/ 14895 h 19"/>
                    <a:gd name="T14" fmla="*/ 16384 w 16"/>
                    <a:gd name="T15" fmla="*/ 14009 h 19"/>
                    <a:gd name="T16" fmla="*/ 16384 w 16"/>
                    <a:gd name="T17" fmla="*/ 0 h 19"/>
                    <a:gd name="T18" fmla="*/ 16384 w 16"/>
                    <a:gd name="T19" fmla="*/ 7649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2" name="Freeform 43">
                  <a:extLst>
                    <a:ext uri="{FF2B5EF4-FFF2-40B4-BE49-F238E27FC236}">
                      <a16:creationId xmlns:a16="http://schemas.microsoft.com/office/drawing/2014/main" id="{41A628B9-FEB1-50F9-3F3A-512DA8151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14336 w 14"/>
                    <a:gd name="T1" fmla="*/ 0 h 16"/>
                    <a:gd name="T2" fmla="*/ 14336 w 14"/>
                    <a:gd name="T3" fmla="*/ 11908 h 16"/>
                    <a:gd name="T4" fmla="*/ 28672 w 14"/>
                    <a:gd name="T5" fmla="*/ 11908 h 16"/>
                    <a:gd name="T6" fmla="*/ 14336 w 14"/>
                    <a:gd name="T7" fmla="*/ 12700 h 16"/>
                    <a:gd name="T8" fmla="*/ 14336 w 14"/>
                    <a:gd name="T9" fmla="*/ 23072 h 16"/>
                    <a:gd name="T10" fmla="*/ 12288 w 14"/>
                    <a:gd name="T11" fmla="*/ 12700 h 16"/>
                    <a:gd name="T12" fmla="*/ 0 w 14"/>
                    <a:gd name="T13" fmla="*/ 11908 h 16"/>
                    <a:gd name="T14" fmla="*/ 12288 w 14"/>
                    <a:gd name="T15" fmla="*/ 11908 h 16"/>
                    <a:gd name="T16" fmla="*/ 14336 w 14"/>
                    <a:gd name="T17" fmla="*/ 0 h 16"/>
                    <a:gd name="T18" fmla="*/ 12288 w 14"/>
                    <a:gd name="T19" fmla="*/ 61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3" name="Freeform 44">
                  <a:extLst>
                    <a:ext uri="{FF2B5EF4-FFF2-40B4-BE49-F238E27FC236}">
                      <a16:creationId xmlns:a16="http://schemas.microsoft.com/office/drawing/2014/main" id="{5C50FC4F-D6D0-5783-9594-0D44A8188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6144 w 5"/>
                    <a:gd name="T1" fmla="*/ 0 h 45"/>
                    <a:gd name="T2" fmla="*/ 6144 w 5"/>
                    <a:gd name="T3" fmla="*/ 71869 h 45"/>
                    <a:gd name="T4" fmla="*/ 10240 w 5"/>
                    <a:gd name="T5" fmla="*/ 71869 h 45"/>
                    <a:gd name="T6" fmla="*/ 10240 w 5"/>
                    <a:gd name="T7" fmla="*/ 0 h 45"/>
                    <a:gd name="T8" fmla="*/ 614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4" name="Freeform 45">
                  <a:extLst>
                    <a:ext uri="{FF2B5EF4-FFF2-40B4-BE49-F238E27FC236}">
                      <a16:creationId xmlns:a16="http://schemas.microsoft.com/office/drawing/2014/main" id="{5536AAEF-327A-C948-E7F7-21C103A4F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4096 w 3"/>
                    <a:gd name="T1" fmla="*/ 1744 h 45"/>
                    <a:gd name="T2" fmla="*/ 6144 w 3"/>
                    <a:gd name="T3" fmla="*/ 8325 h 45"/>
                    <a:gd name="T4" fmla="*/ 4096 w 3"/>
                    <a:gd name="T5" fmla="*/ 11354 h 45"/>
                    <a:gd name="T6" fmla="*/ 4096 w 3"/>
                    <a:gd name="T7" fmla="*/ 65210 h 45"/>
                    <a:gd name="T8" fmla="*/ 6144 w 3"/>
                    <a:gd name="T9" fmla="*/ 65210 h 45"/>
                    <a:gd name="T10" fmla="*/ 4096 w 3"/>
                    <a:gd name="T11" fmla="*/ 71869 h 45"/>
                    <a:gd name="T12" fmla="*/ 0 w 3"/>
                    <a:gd name="T13" fmla="*/ 36751 h 45"/>
                    <a:gd name="T14" fmla="*/ 4096 w 3"/>
                    <a:gd name="T15" fmla="*/ 174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5" name="Freeform 46">
                  <a:extLst>
                    <a:ext uri="{FF2B5EF4-FFF2-40B4-BE49-F238E27FC236}">
                      <a16:creationId xmlns:a16="http://schemas.microsoft.com/office/drawing/2014/main" id="{30842879-1438-024C-8E61-9985141FF9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6144 w 3"/>
                    <a:gd name="T1" fmla="*/ 63329 h 44"/>
                    <a:gd name="T2" fmla="*/ 6144 w 3"/>
                    <a:gd name="T3" fmla="*/ 63329 h 44"/>
                    <a:gd name="T4" fmla="*/ 6144 w 3"/>
                    <a:gd name="T5" fmla="*/ 63329 h 44"/>
                    <a:gd name="T6" fmla="*/ 4096 w 3"/>
                    <a:gd name="T7" fmla="*/ 69861 h 44"/>
                    <a:gd name="T8" fmla="*/ 0 w 3"/>
                    <a:gd name="T9" fmla="*/ 34967 h 44"/>
                    <a:gd name="T10" fmla="*/ 4096 w 3"/>
                    <a:gd name="T11" fmla="*/ 0 h 44"/>
                    <a:gd name="T12" fmla="*/ 6144 w 3"/>
                    <a:gd name="T13" fmla="*/ 8301 h 44"/>
                    <a:gd name="T14" fmla="*/ 409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6" name="Freeform 47">
                  <a:extLst>
                    <a:ext uri="{FF2B5EF4-FFF2-40B4-BE49-F238E27FC236}">
                      <a16:creationId xmlns:a16="http://schemas.microsoft.com/office/drawing/2014/main" id="{2C6CB84E-BD8F-4F41-BE39-383B61A0B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4096 w 2"/>
                    <a:gd name="T1" fmla="*/ 63133 h 36"/>
                    <a:gd name="T2" fmla="*/ 4096 w 2"/>
                    <a:gd name="T3" fmla="*/ 63133 h 36"/>
                    <a:gd name="T4" fmla="*/ 0 w 2"/>
                    <a:gd name="T5" fmla="*/ 32011 h 36"/>
                    <a:gd name="T6" fmla="*/ 4096 w 2"/>
                    <a:gd name="T7" fmla="*/ 0 h 36"/>
                    <a:gd name="T8" fmla="*/ 4096 w 2"/>
                    <a:gd name="T9" fmla="*/ 188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7" name="Freeform 48">
                  <a:extLst>
                    <a:ext uri="{FF2B5EF4-FFF2-40B4-BE49-F238E27FC236}">
                      <a16:creationId xmlns:a16="http://schemas.microsoft.com/office/drawing/2014/main" id="{D1D2A901-3EDF-02E9-81EA-799C9B3BD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773 w 5"/>
                    <a:gd name="T1" fmla="*/ 0 h 45"/>
                    <a:gd name="T2" fmla="*/ 1773 w 5"/>
                    <a:gd name="T3" fmla="*/ 71869 h 45"/>
                    <a:gd name="T4" fmla="*/ 3191 w 5"/>
                    <a:gd name="T5" fmla="*/ 71869 h 45"/>
                    <a:gd name="T6" fmla="*/ 2507 w 5"/>
                    <a:gd name="T7" fmla="*/ 0 h 45"/>
                    <a:gd name="T8" fmla="*/ 1773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8" name="Freeform 49">
                  <a:extLst>
                    <a:ext uri="{FF2B5EF4-FFF2-40B4-BE49-F238E27FC236}">
                      <a16:creationId xmlns:a16="http://schemas.microsoft.com/office/drawing/2014/main" id="{2DCE23B0-8710-22A0-F80C-4FDAF91E9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402 w 4"/>
                    <a:gd name="T1" fmla="*/ 0 h 45"/>
                    <a:gd name="T2" fmla="*/ 1402 w 4"/>
                    <a:gd name="T3" fmla="*/ 71869 h 45"/>
                    <a:gd name="T4" fmla="*/ 1866 w 4"/>
                    <a:gd name="T5" fmla="*/ 71869 h 45"/>
                    <a:gd name="T6" fmla="*/ 1866 w 4"/>
                    <a:gd name="T7" fmla="*/ 0 h 45"/>
                    <a:gd name="T8" fmla="*/ 140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9" name="Freeform 50">
                  <a:extLst>
                    <a:ext uri="{FF2B5EF4-FFF2-40B4-BE49-F238E27FC236}">
                      <a16:creationId xmlns:a16="http://schemas.microsoft.com/office/drawing/2014/main" id="{3F2234C4-13E9-EDCB-1118-CC1B5B580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8946 w 13"/>
                    <a:gd name="T3" fmla="*/ 0 h 15"/>
                    <a:gd name="T4" fmla="*/ 17204 w 13"/>
                    <a:gd name="T5" fmla="*/ 0 h 15"/>
                    <a:gd name="T6" fmla="*/ 17204 w 13"/>
                    <a:gd name="T7" fmla="*/ 10181 h 15"/>
                    <a:gd name="T8" fmla="*/ 17204 w 13"/>
                    <a:gd name="T9" fmla="*/ 21093 h 15"/>
                    <a:gd name="T10" fmla="*/ 8946 w 13"/>
                    <a:gd name="T11" fmla="*/ 21093 h 15"/>
                    <a:gd name="T12" fmla="*/ 0 w 13"/>
                    <a:gd name="T13" fmla="*/ 21093 h 15"/>
                    <a:gd name="T14" fmla="*/ 0 w 13"/>
                    <a:gd name="T15" fmla="*/ 1018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0" name="Freeform 51">
                  <a:extLst>
                    <a:ext uri="{FF2B5EF4-FFF2-40B4-BE49-F238E27FC236}">
                      <a16:creationId xmlns:a16="http://schemas.microsoft.com/office/drawing/2014/main" id="{6A78D5C0-3180-FCBB-6AC6-EB4D0DC68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32968 w 21"/>
                    <a:gd name="T3" fmla="*/ 0 h 24"/>
                    <a:gd name="T4" fmla="*/ 32968 w 21"/>
                    <a:gd name="T5" fmla="*/ 38981 h 24"/>
                    <a:gd name="T6" fmla="*/ 0 w 21"/>
                    <a:gd name="T7" fmla="*/ 38981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1" name="Freeform 52">
                  <a:extLst>
                    <a:ext uri="{FF2B5EF4-FFF2-40B4-BE49-F238E27FC236}">
                      <a16:creationId xmlns:a16="http://schemas.microsoft.com/office/drawing/2014/main" id="{C81EFAB1-1E3C-C2D2-C6EB-5A96E1CF7B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6144 w 6"/>
                    <a:gd name="T1" fmla="*/ 0 h 10"/>
                    <a:gd name="T2" fmla="*/ 6144 w 6"/>
                    <a:gd name="T3" fmla="*/ 6057 h 10"/>
                    <a:gd name="T4" fmla="*/ 12288 w 6"/>
                    <a:gd name="T5" fmla="*/ 6057 h 10"/>
                    <a:gd name="T6" fmla="*/ 6144 w 6"/>
                    <a:gd name="T7" fmla="*/ 6791 h 10"/>
                    <a:gd name="T8" fmla="*/ 6144 w 6"/>
                    <a:gd name="T9" fmla="*/ 11508 h 10"/>
                    <a:gd name="T10" fmla="*/ 6144 w 6"/>
                    <a:gd name="T11" fmla="*/ 6791 h 10"/>
                    <a:gd name="T12" fmla="*/ 0 w 6"/>
                    <a:gd name="T13" fmla="*/ 6057 h 10"/>
                    <a:gd name="T14" fmla="*/ 6144 w 6"/>
                    <a:gd name="T15" fmla="*/ 6057 h 10"/>
                    <a:gd name="T16" fmla="*/ 6144 w 6"/>
                    <a:gd name="T17" fmla="*/ 0 h 10"/>
                    <a:gd name="T18" fmla="*/ 6144 w 6"/>
                    <a:gd name="T19" fmla="*/ 357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2" name="Freeform 53">
                  <a:extLst>
                    <a:ext uri="{FF2B5EF4-FFF2-40B4-BE49-F238E27FC236}">
                      <a16:creationId xmlns:a16="http://schemas.microsoft.com/office/drawing/2014/main" id="{E89B2F21-C1D9-D022-1248-066F286F0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4096 w 5"/>
                    <a:gd name="T1" fmla="*/ 0 h 9"/>
                    <a:gd name="T2" fmla="*/ 6144 w 5"/>
                    <a:gd name="T3" fmla="*/ 4543 h 9"/>
                    <a:gd name="T4" fmla="*/ 10240 w 5"/>
                    <a:gd name="T5" fmla="*/ 4543 h 9"/>
                    <a:gd name="T6" fmla="*/ 6144 w 5"/>
                    <a:gd name="T7" fmla="*/ 5117 h 9"/>
                    <a:gd name="T8" fmla="*/ 4096 w 5"/>
                    <a:gd name="T9" fmla="*/ 9665 h 9"/>
                    <a:gd name="T10" fmla="*/ 4096 w 5"/>
                    <a:gd name="T11" fmla="*/ 5117 h 9"/>
                    <a:gd name="T12" fmla="*/ 0 w 5"/>
                    <a:gd name="T13" fmla="*/ 4543 h 9"/>
                    <a:gd name="T14" fmla="*/ 4096 w 5"/>
                    <a:gd name="T15" fmla="*/ 4543 h 9"/>
                    <a:gd name="T16" fmla="*/ 4096 w 5"/>
                    <a:gd name="T17" fmla="*/ 0 h 9"/>
                    <a:gd name="T18" fmla="*/ 4096 w 5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3" name="Freeform 54">
                  <a:extLst>
                    <a:ext uri="{FF2B5EF4-FFF2-40B4-BE49-F238E27FC236}">
                      <a16:creationId xmlns:a16="http://schemas.microsoft.com/office/drawing/2014/main" id="{4B042986-8492-0BC8-D686-A751FA2FF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4096 w 2"/>
                    <a:gd name="T1" fmla="*/ 0 h 24"/>
                    <a:gd name="T2" fmla="*/ 4096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4" name="Freeform 55">
                  <a:extLst>
                    <a:ext uri="{FF2B5EF4-FFF2-40B4-BE49-F238E27FC236}">
                      <a16:creationId xmlns:a16="http://schemas.microsoft.com/office/drawing/2014/main" id="{6CA0826F-3968-9157-B6EC-3F7A2D252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4096 w 2"/>
                    <a:gd name="T3" fmla="*/ 5190 h 24"/>
                    <a:gd name="T4" fmla="*/ 2048 w 2"/>
                    <a:gd name="T5" fmla="*/ 6707 h 24"/>
                    <a:gd name="T6" fmla="*/ 2048 w 2"/>
                    <a:gd name="T7" fmla="*/ 35712 h 24"/>
                    <a:gd name="T8" fmla="*/ 4096 w 2"/>
                    <a:gd name="T9" fmla="*/ 35712 h 24"/>
                    <a:gd name="T10" fmla="*/ 2048 w 2"/>
                    <a:gd name="T11" fmla="*/ 38981 h 24"/>
                    <a:gd name="T12" fmla="*/ 0 w 2"/>
                    <a:gd name="T13" fmla="*/ 20766 h 24"/>
                    <a:gd name="T14" fmla="*/ 204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5" name="Freeform 56">
                  <a:extLst>
                    <a:ext uri="{FF2B5EF4-FFF2-40B4-BE49-F238E27FC236}">
                      <a16:creationId xmlns:a16="http://schemas.microsoft.com/office/drawing/2014/main" id="{D6D7DB23-86ED-02DE-5A49-74A7E4147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4096 w 2"/>
                    <a:gd name="T1" fmla="*/ 35712 h 24"/>
                    <a:gd name="T2" fmla="*/ 4096 w 2"/>
                    <a:gd name="T3" fmla="*/ 35712 h 24"/>
                    <a:gd name="T4" fmla="*/ 4096 w 2"/>
                    <a:gd name="T5" fmla="*/ 35712 h 24"/>
                    <a:gd name="T6" fmla="*/ 2048 w 2"/>
                    <a:gd name="T7" fmla="*/ 38981 h 24"/>
                    <a:gd name="T8" fmla="*/ 0 w 2"/>
                    <a:gd name="T9" fmla="*/ 19905 h 24"/>
                    <a:gd name="T10" fmla="*/ 2048 w 2"/>
                    <a:gd name="T11" fmla="*/ 0 h 24"/>
                    <a:gd name="T12" fmla="*/ 4096 w 2"/>
                    <a:gd name="T13" fmla="*/ 5190 h 24"/>
                    <a:gd name="T14" fmla="*/ 204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6" name="Freeform 57">
                  <a:extLst>
                    <a:ext uri="{FF2B5EF4-FFF2-40B4-BE49-F238E27FC236}">
                      <a16:creationId xmlns:a16="http://schemas.microsoft.com/office/drawing/2014/main" id="{E7178D7D-89AD-FE09-B707-90F17000A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2048 w 1"/>
                    <a:gd name="T1" fmla="*/ 29006 h 19"/>
                    <a:gd name="T2" fmla="*/ 2048 w 1"/>
                    <a:gd name="T3" fmla="*/ 29006 h 19"/>
                    <a:gd name="T4" fmla="*/ 0 w 1"/>
                    <a:gd name="T5" fmla="*/ 14895 h 19"/>
                    <a:gd name="T6" fmla="*/ 2048 w 1"/>
                    <a:gd name="T7" fmla="*/ 0 h 19"/>
                    <a:gd name="T8" fmla="*/ 204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7" name="Freeform 58">
                  <a:extLst>
                    <a:ext uri="{FF2B5EF4-FFF2-40B4-BE49-F238E27FC236}">
                      <a16:creationId xmlns:a16="http://schemas.microsoft.com/office/drawing/2014/main" id="{AE880495-5155-5132-BDA4-6BA4D533A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2048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204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8" name="Freeform 59">
                  <a:extLst>
                    <a:ext uri="{FF2B5EF4-FFF2-40B4-BE49-F238E27FC236}">
                      <a16:creationId xmlns:a16="http://schemas.microsoft.com/office/drawing/2014/main" id="{94170776-2586-8964-F7EF-A6CE17986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9" name="Freeform 60">
                  <a:extLst>
                    <a:ext uri="{FF2B5EF4-FFF2-40B4-BE49-F238E27FC236}">
                      <a16:creationId xmlns:a16="http://schemas.microsoft.com/office/drawing/2014/main" id="{1210B18D-5D43-12B8-B90D-1FA995E38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3521 w 57"/>
                    <a:gd name="T1" fmla="*/ 0 h 45"/>
                    <a:gd name="T2" fmla="*/ 95982 w 57"/>
                    <a:gd name="T3" fmla="*/ 0 h 45"/>
                    <a:gd name="T4" fmla="*/ 95982 w 57"/>
                    <a:gd name="T5" fmla="*/ 71869 h 45"/>
                    <a:gd name="T6" fmla="*/ 3521 w 57"/>
                    <a:gd name="T7" fmla="*/ 71869 h 45"/>
                    <a:gd name="T8" fmla="*/ 3521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0" name="Freeform 61">
                  <a:extLst>
                    <a:ext uri="{FF2B5EF4-FFF2-40B4-BE49-F238E27FC236}">
                      <a16:creationId xmlns:a16="http://schemas.microsoft.com/office/drawing/2014/main" id="{274E7914-4506-C93C-8EBC-3E5DF5166A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11908 w 16"/>
                    <a:gd name="T1" fmla="*/ 0 h 19"/>
                    <a:gd name="T2" fmla="*/ 11908 w 16"/>
                    <a:gd name="T3" fmla="*/ 14009 h 19"/>
                    <a:gd name="T4" fmla="*/ 23072 w 16"/>
                    <a:gd name="T5" fmla="*/ 14895 h 19"/>
                    <a:gd name="T6" fmla="*/ 11908 w 16"/>
                    <a:gd name="T7" fmla="*/ 14895 h 19"/>
                    <a:gd name="T8" fmla="*/ 11908 w 16"/>
                    <a:gd name="T9" fmla="*/ 29006 h 19"/>
                    <a:gd name="T10" fmla="*/ 10371 w 16"/>
                    <a:gd name="T11" fmla="*/ 14895 h 19"/>
                    <a:gd name="T12" fmla="*/ 0 w 16"/>
                    <a:gd name="T13" fmla="*/ 14895 h 19"/>
                    <a:gd name="T14" fmla="*/ 10371 w 16"/>
                    <a:gd name="T15" fmla="*/ 14009 h 19"/>
                    <a:gd name="T16" fmla="*/ 11908 w 16"/>
                    <a:gd name="T17" fmla="*/ 0 h 19"/>
                    <a:gd name="T18" fmla="*/ 11908 w 16"/>
                    <a:gd name="T19" fmla="*/ 7649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1" name="Freeform 62">
                  <a:extLst>
                    <a:ext uri="{FF2B5EF4-FFF2-40B4-BE49-F238E27FC236}">
                      <a16:creationId xmlns:a16="http://schemas.microsoft.com/office/drawing/2014/main" id="{BC30D6D3-F2C3-4CF5-657A-73BAF55A3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9921 w 14"/>
                    <a:gd name="T1" fmla="*/ 0 h 16"/>
                    <a:gd name="T2" fmla="*/ 9921 w 14"/>
                    <a:gd name="T3" fmla="*/ 11908 h 16"/>
                    <a:gd name="T4" fmla="*/ 19133 w 14"/>
                    <a:gd name="T5" fmla="*/ 11908 h 16"/>
                    <a:gd name="T6" fmla="*/ 9921 w 14"/>
                    <a:gd name="T7" fmla="*/ 12700 h 16"/>
                    <a:gd name="T8" fmla="*/ 9921 w 14"/>
                    <a:gd name="T9" fmla="*/ 23072 h 16"/>
                    <a:gd name="T10" fmla="*/ 8428 w 14"/>
                    <a:gd name="T11" fmla="*/ 12700 h 16"/>
                    <a:gd name="T12" fmla="*/ 0 w 14"/>
                    <a:gd name="T13" fmla="*/ 11908 h 16"/>
                    <a:gd name="T14" fmla="*/ 8428 w 14"/>
                    <a:gd name="T15" fmla="*/ 11908 h 16"/>
                    <a:gd name="T16" fmla="*/ 9921 w 14"/>
                    <a:gd name="T17" fmla="*/ 0 h 16"/>
                    <a:gd name="T18" fmla="*/ 8428 w 14"/>
                    <a:gd name="T19" fmla="*/ 61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2" name="Freeform 63">
                  <a:extLst>
                    <a:ext uri="{FF2B5EF4-FFF2-40B4-BE49-F238E27FC236}">
                      <a16:creationId xmlns:a16="http://schemas.microsoft.com/office/drawing/2014/main" id="{D2753F64-5EC7-022F-B58D-3930CD207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6144 w 5"/>
                    <a:gd name="T1" fmla="*/ 0 h 45"/>
                    <a:gd name="T2" fmla="*/ 6144 w 5"/>
                    <a:gd name="T3" fmla="*/ 71869 h 45"/>
                    <a:gd name="T4" fmla="*/ 10240 w 5"/>
                    <a:gd name="T5" fmla="*/ 71869 h 45"/>
                    <a:gd name="T6" fmla="*/ 10240 w 5"/>
                    <a:gd name="T7" fmla="*/ 0 h 45"/>
                    <a:gd name="T8" fmla="*/ 614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3" name="Freeform 64">
                  <a:extLst>
                    <a:ext uri="{FF2B5EF4-FFF2-40B4-BE49-F238E27FC236}">
                      <a16:creationId xmlns:a16="http://schemas.microsoft.com/office/drawing/2014/main" id="{055D6945-8FB2-B06B-8444-DFC573952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4096 w 3"/>
                    <a:gd name="T1" fmla="*/ 1744 h 45"/>
                    <a:gd name="T2" fmla="*/ 6144 w 3"/>
                    <a:gd name="T3" fmla="*/ 8325 h 45"/>
                    <a:gd name="T4" fmla="*/ 4096 w 3"/>
                    <a:gd name="T5" fmla="*/ 11354 h 45"/>
                    <a:gd name="T6" fmla="*/ 4096 w 3"/>
                    <a:gd name="T7" fmla="*/ 65210 h 45"/>
                    <a:gd name="T8" fmla="*/ 6144 w 3"/>
                    <a:gd name="T9" fmla="*/ 65210 h 45"/>
                    <a:gd name="T10" fmla="*/ 4096 w 3"/>
                    <a:gd name="T11" fmla="*/ 71869 h 45"/>
                    <a:gd name="T12" fmla="*/ 0 w 3"/>
                    <a:gd name="T13" fmla="*/ 36751 h 45"/>
                    <a:gd name="T14" fmla="*/ 4096 w 3"/>
                    <a:gd name="T15" fmla="*/ 174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4" name="Freeform 65">
                  <a:extLst>
                    <a:ext uri="{FF2B5EF4-FFF2-40B4-BE49-F238E27FC236}">
                      <a16:creationId xmlns:a16="http://schemas.microsoft.com/office/drawing/2014/main" id="{A676BD8A-F37C-7DC5-DA51-1333933307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6144 w 3"/>
                    <a:gd name="T1" fmla="*/ 63329 h 44"/>
                    <a:gd name="T2" fmla="*/ 6144 w 3"/>
                    <a:gd name="T3" fmla="*/ 63329 h 44"/>
                    <a:gd name="T4" fmla="*/ 6144 w 3"/>
                    <a:gd name="T5" fmla="*/ 63329 h 44"/>
                    <a:gd name="T6" fmla="*/ 4096 w 3"/>
                    <a:gd name="T7" fmla="*/ 69861 h 44"/>
                    <a:gd name="T8" fmla="*/ 0 w 3"/>
                    <a:gd name="T9" fmla="*/ 34967 h 44"/>
                    <a:gd name="T10" fmla="*/ 4096 w 3"/>
                    <a:gd name="T11" fmla="*/ 0 h 44"/>
                    <a:gd name="T12" fmla="*/ 6144 w 3"/>
                    <a:gd name="T13" fmla="*/ 8301 h 44"/>
                    <a:gd name="T14" fmla="*/ 409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5" name="Freeform 66">
                  <a:extLst>
                    <a:ext uri="{FF2B5EF4-FFF2-40B4-BE49-F238E27FC236}">
                      <a16:creationId xmlns:a16="http://schemas.microsoft.com/office/drawing/2014/main" id="{8A746DBA-5282-FAE9-8B0E-13B82FDCB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4096 w 2"/>
                    <a:gd name="T1" fmla="*/ 63133 h 36"/>
                    <a:gd name="T2" fmla="*/ 4096 w 2"/>
                    <a:gd name="T3" fmla="*/ 63133 h 36"/>
                    <a:gd name="T4" fmla="*/ 0 w 2"/>
                    <a:gd name="T5" fmla="*/ 32011 h 36"/>
                    <a:gd name="T6" fmla="*/ 4096 w 2"/>
                    <a:gd name="T7" fmla="*/ 0 h 36"/>
                    <a:gd name="T8" fmla="*/ 4096 w 2"/>
                    <a:gd name="T9" fmla="*/ 188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6" name="Freeform 67">
                  <a:extLst>
                    <a:ext uri="{FF2B5EF4-FFF2-40B4-BE49-F238E27FC236}">
                      <a16:creationId xmlns:a16="http://schemas.microsoft.com/office/drawing/2014/main" id="{87649F4D-EBDA-C6DF-E4CE-6FB7591D4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6144 w 6"/>
                    <a:gd name="T1" fmla="*/ 0 h 45"/>
                    <a:gd name="T2" fmla="*/ 8192 w 6"/>
                    <a:gd name="T3" fmla="*/ 71869 h 45"/>
                    <a:gd name="T4" fmla="*/ 12288 w 6"/>
                    <a:gd name="T5" fmla="*/ 71869 h 45"/>
                    <a:gd name="T6" fmla="*/ 10240 w 6"/>
                    <a:gd name="T7" fmla="*/ 0 h 45"/>
                    <a:gd name="T8" fmla="*/ 614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7" name="Freeform 68">
                  <a:extLst>
                    <a:ext uri="{FF2B5EF4-FFF2-40B4-BE49-F238E27FC236}">
                      <a16:creationId xmlns:a16="http://schemas.microsoft.com/office/drawing/2014/main" id="{9174EEF9-BCF1-2E47-A44B-129D2124F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6144 w 4"/>
                    <a:gd name="T1" fmla="*/ 0 h 45"/>
                    <a:gd name="T2" fmla="*/ 6144 w 4"/>
                    <a:gd name="T3" fmla="*/ 71869 h 45"/>
                    <a:gd name="T4" fmla="*/ 8192 w 4"/>
                    <a:gd name="T5" fmla="*/ 71869 h 45"/>
                    <a:gd name="T6" fmla="*/ 8192 w 4"/>
                    <a:gd name="T7" fmla="*/ 0 h 45"/>
                    <a:gd name="T8" fmla="*/ 614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8" name="Freeform 69">
                  <a:extLst>
                    <a:ext uri="{FF2B5EF4-FFF2-40B4-BE49-F238E27FC236}">
                      <a16:creationId xmlns:a16="http://schemas.microsoft.com/office/drawing/2014/main" id="{05B4ED3A-2F51-2102-8364-934DB8089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4336 w 13"/>
                    <a:gd name="T3" fmla="*/ 0 h 15"/>
                    <a:gd name="T4" fmla="*/ 26624 w 13"/>
                    <a:gd name="T5" fmla="*/ 0 h 15"/>
                    <a:gd name="T6" fmla="*/ 26624 w 13"/>
                    <a:gd name="T7" fmla="*/ 10181 h 15"/>
                    <a:gd name="T8" fmla="*/ 26624 w 13"/>
                    <a:gd name="T9" fmla="*/ 21093 h 15"/>
                    <a:gd name="T10" fmla="*/ 14336 w 13"/>
                    <a:gd name="T11" fmla="*/ 21093 h 15"/>
                    <a:gd name="T12" fmla="*/ 0 w 13"/>
                    <a:gd name="T13" fmla="*/ 21093 h 15"/>
                    <a:gd name="T14" fmla="*/ 0 w 13"/>
                    <a:gd name="T15" fmla="*/ 1018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115" name="AutoShape 70">
                <a:extLst>
                  <a:ext uri="{FF2B5EF4-FFF2-40B4-BE49-F238E27FC236}">
                    <a16:creationId xmlns:a16="http://schemas.microsoft.com/office/drawing/2014/main" id="{4E11E158-9440-0C2A-7982-2537775C5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50" b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5401" name="Object 2">
              <a:extLst>
                <a:ext uri="{FF2B5EF4-FFF2-40B4-BE49-F238E27FC236}">
                  <a16:creationId xmlns:a16="http://schemas.microsoft.com/office/drawing/2014/main" id="{127DF030-F2DF-3334-E8D9-C43DA08399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6" y="-485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655320" imgH="5279136" progId="CorelDRAW.Graphic.11">
                    <p:embed/>
                  </p:oleObj>
                </mc:Choice>
                <mc:Fallback>
                  <p:oleObj name="CorelDRAW" r:id="rId4" imgW="655320" imgH="5279136" progId="CorelDRAW.Graphic.11">
                    <p:embed/>
                    <p:pic>
                      <p:nvPicPr>
                        <p:cNvPr id="15401" name="Object 2">
                          <a:extLst>
                            <a:ext uri="{FF2B5EF4-FFF2-40B4-BE49-F238E27FC236}">
                              <a16:creationId xmlns:a16="http://schemas.microsoft.com/office/drawing/2014/main" id="{127DF030-F2DF-3334-E8D9-C43DA08399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-485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B9A1A40F-A1DA-217D-204D-1E30B5D3F327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1706563"/>
            <a:ext cx="1644650" cy="708025"/>
            <a:chOff x="2012" y="634"/>
            <a:chExt cx="1048" cy="272"/>
          </a:xfrm>
        </p:grpSpPr>
        <p:grpSp>
          <p:nvGrpSpPr>
            <p:cNvPr id="15367" name="Group 74">
              <a:extLst>
                <a:ext uri="{FF2B5EF4-FFF2-40B4-BE49-F238E27FC236}">
                  <a16:creationId xmlns:a16="http://schemas.microsoft.com/office/drawing/2014/main" id="{FC59F173-C992-ED2F-FACF-2BEA77A02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3081" name="Freeform 75">
                <a:extLst>
                  <a:ext uri="{FF2B5EF4-FFF2-40B4-BE49-F238E27FC236}">
                    <a16:creationId xmlns:a16="http://schemas.microsoft.com/office/drawing/2014/main" id="{9CDFDE95-8FAA-D367-2F48-6F01961CB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34059 w 535"/>
                  <a:gd name="T1" fmla="*/ 0 h 103"/>
                  <a:gd name="T2" fmla="*/ 837938 w 535"/>
                  <a:gd name="T3" fmla="*/ 0 h 103"/>
                  <a:gd name="T4" fmla="*/ 872008 w 535"/>
                  <a:gd name="T5" fmla="*/ 14341 h 103"/>
                  <a:gd name="T6" fmla="*/ 872008 w 535"/>
                  <a:gd name="T7" fmla="*/ 146574 h 103"/>
                  <a:gd name="T8" fmla="*/ 837938 w 535"/>
                  <a:gd name="T9" fmla="*/ 160944 h 103"/>
                  <a:gd name="T10" fmla="*/ 34059 w 535"/>
                  <a:gd name="T11" fmla="*/ 160944 h 103"/>
                  <a:gd name="T12" fmla="*/ 0 w 535"/>
                  <a:gd name="T13" fmla="*/ 146574 h 103"/>
                  <a:gd name="T14" fmla="*/ 0 w 535"/>
                  <a:gd name="T15" fmla="*/ 14341 h 103"/>
                  <a:gd name="T16" fmla="*/ 34059 w 535"/>
                  <a:gd name="T17" fmla="*/ 0 h 103"/>
                  <a:gd name="T18" fmla="*/ 39048 w 535"/>
                  <a:gd name="T19" fmla="*/ 6452 h 103"/>
                  <a:gd name="T20" fmla="*/ 832751 w 535"/>
                  <a:gd name="T21" fmla="*/ 6452 h 103"/>
                  <a:gd name="T22" fmla="*/ 853540 w 535"/>
                  <a:gd name="T23" fmla="*/ 15971 h 103"/>
                  <a:gd name="T24" fmla="*/ 853540 w 535"/>
                  <a:gd name="T25" fmla="*/ 146574 h 103"/>
                  <a:gd name="T26" fmla="*/ 832751 w 535"/>
                  <a:gd name="T27" fmla="*/ 154752 h 103"/>
                  <a:gd name="T28" fmla="*/ 39048 w 535"/>
                  <a:gd name="T29" fmla="*/ 154752 h 103"/>
                  <a:gd name="T30" fmla="*/ 18257 w 535"/>
                  <a:gd name="T31" fmla="*/ 146574 h 103"/>
                  <a:gd name="T32" fmla="*/ 18257 w 535"/>
                  <a:gd name="T33" fmla="*/ 15971 h 103"/>
                  <a:gd name="T34" fmla="*/ 39048 w 535"/>
                  <a:gd name="T35" fmla="*/ 6452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2" name="Freeform 76">
                <a:extLst>
                  <a:ext uri="{FF2B5EF4-FFF2-40B4-BE49-F238E27FC236}">
                    <a16:creationId xmlns:a16="http://schemas.microsoft.com/office/drawing/2014/main" id="{03EAA029-212B-8E08-0A2C-DC1E1A46B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1526"/>
                <a:ext cx="998" cy="186"/>
              </a:xfrm>
              <a:custGeom>
                <a:avLst/>
                <a:gdLst>
                  <a:gd name="T0" fmla="*/ 20677 w 513"/>
                  <a:gd name="T1" fmla="*/ 0 h 95"/>
                  <a:gd name="T2" fmla="*/ 807124 w 513"/>
                  <a:gd name="T3" fmla="*/ 0 h 95"/>
                  <a:gd name="T4" fmla="*/ 827805 w 513"/>
                  <a:gd name="T5" fmla="*/ 9697 h 95"/>
                  <a:gd name="T6" fmla="*/ 827805 w 513"/>
                  <a:gd name="T7" fmla="*/ 145783 h 95"/>
                  <a:gd name="T8" fmla="*/ 807124 w 513"/>
                  <a:gd name="T9" fmla="*/ 153955 h 95"/>
                  <a:gd name="T10" fmla="*/ 20677 w 513"/>
                  <a:gd name="T11" fmla="*/ 153955 h 95"/>
                  <a:gd name="T12" fmla="*/ 0 w 513"/>
                  <a:gd name="T13" fmla="*/ 145783 h 95"/>
                  <a:gd name="T14" fmla="*/ 0 w 513"/>
                  <a:gd name="T15" fmla="*/ 9697 h 95"/>
                  <a:gd name="T16" fmla="*/ 20677 w 513"/>
                  <a:gd name="T17" fmla="*/ 0 h 95"/>
                  <a:gd name="T18" fmla="*/ 20677 w 513"/>
                  <a:gd name="T19" fmla="*/ 0 h 95"/>
                  <a:gd name="T20" fmla="*/ 807124 w 513"/>
                  <a:gd name="T21" fmla="*/ 0 h 95"/>
                  <a:gd name="T22" fmla="*/ 827805 w 513"/>
                  <a:gd name="T23" fmla="*/ 9697 h 95"/>
                  <a:gd name="T24" fmla="*/ 827805 w 513"/>
                  <a:gd name="T25" fmla="*/ 145783 h 95"/>
                  <a:gd name="T26" fmla="*/ 807124 w 513"/>
                  <a:gd name="T27" fmla="*/ 153955 h 95"/>
                  <a:gd name="T28" fmla="*/ 20677 w 513"/>
                  <a:gd name="T29" fmla="*/ 153955 h 95"/>
                  <a:gd name="T30" fmla="*/ 0 w 513"/>
                  <a:gd name="T31" fmla="*/ 145783 h 95"/>
                  <a:gd name="T32" fmla="*/ 0 w 513"/>
                  <a:gd name="T33" fmla="*/ 9697 h 95"/>
                  <a:gd name="T34" fmla="*/ 2067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3" name="Freeform 77">
                <a:extLst>
                  <a:ext uri="{FF2B5EF4-FFF2-40B4-BE49-F238E27FC236}">
                    <a16:creationId xmlns:a16="http://schemas.microsoft.com/office/drawing/2014/main" id="{0DEF2920-8DBC-AB5F-EBBF-E7832B54C7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30541 w 529"/>
                  <a:gd name="T1" fmla="*/ 0 h 100"/>
                  <a:gd name="T2" fmla="*/ 830427 w 529"/>
                  <a:gd name="T3" fmla="*/ 0 h 100"/>
                  <a:gd name="T4" fmla="*/ 859941 w 529"/>
                  <a:gd name="T5" fmla="*/ 13342 h 100"/>
                  <a:gd name="T6" fmla="*/ 859941 w 529"/>
                  <a:gd name="T7" fmla="*/ 150710 h 100"/>
                  <a:gd name="T8" fmla="*/ 830427 w 529"/>
                  <a:gd name="T9" fmla="*/ 164001 h 100"/>
                  <a:gd name="T10" fmla="*/ 30541 w 529"/>
                  <a:gd name="T11" fmla="*/ 164001 h 100"/>
                  <a:gd name="T12" fmla="*/ 0 w 529"/>
                  <a:gd name="T13" fmla="*/ 150710 h 100"/>
                  <a:gd name="T14" fmla="*/ 0 w 529"/>
                  <a:gd name="T15" fmla="*/ 13342 h 100"/>
                  <a:gd name="T16" fmla="*/ 30541 w 529"/>
                  <a:gd name="T17" fmla="*/ 0 h 100"/>
                  <a:gd name="T18" fmla="*/ 33904 w 529"/>
                  <a:gd name="T19" fmla="*/ 3473 h 100"/>
                  <a:gd name="T20" fmla="*/ 825913 w 529"/>
                  <a:gd name="T21" fmla="*/ 3473 h 100"/>
                  <a:gd name="T22" fmla="*/ 846682 w 529"/>
                  <a:gd name="T23" fmla="*/ 13342 h 100"/>
                  <a:gd name="T24" fmla="*/ 846682 w 529"/>
                  <a:gd name="T25" fmla="*/ 150710 h 100"/>
                  <a:gd name="T26" fmla="*/ 825913 w 529"/>
                  <a:gd name="T27" fmla="*/ 158797 h 100"/>
                  <a:gd name="T28" fmla="*/ 33904 w 529"/>
                  <a:gd name="T29" fmla="*/ 158797 h 100"/>
                  <a:gd name="T30" fmla="*/ 13137 w 529"/>
                  <a:gd name="T31" fmla="*/ 150710 h 100"/>
                  <a:gd name="T32" fmla="*/ 13137 w 529"/>
                  <a:gd name="T33" fmla="*/ 13342 h 100"/>
                  <a:gd name="T34" fmla="*/ 33904 w 529"/>
                  <a:gd name="T35" fmla="*/ 3473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72" name="Rectangle 78">
                <a:extLst>
                  <a:ext uri="{FF2B5EF4-FFF2-40B4-BE49-F238E27FC236}">
                    <a16:creationId xmlns:a16="http://schemas.microsoft.com/office/drawing/2014/main" id="{DE07A98A-69F7-88F9-B2EA-2BF5A30B8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3" name="Rectangle 79">
                <a:extLst>
                  <a:ext uri="{FF2B5EF4-FFF2-40B4-BE49-F238E27FC236}">
                    <a16:creationId xmlns:a16="http://schemas.microsoft.com/office/drawing/2014/main" id="{E0D6079F-5C5F-179C-6779-8844B5EC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4" name="Rectangle 80">
                <a:extLst>
                  <a:ext uri="{FF2B5EF4-FFF2-40B4-BE49-F238E27FC236}">
                    <a16:creationId xmlns:a16="http://schemas.microsoft.com/office/drawing/2014/main" id="{C120A968-E1A7-BE41-E3FD-41421FF88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5" name="Rectangle 81">
                <a:extLst>
                  <a:ext uri="{FF2B5EF4-FFF2-40B4-BE49-F238E27FC236}">
                    <a16:creationId xmlns:a16="http://schemas.microsoft.com/office/drawing/2014/main" id="{D7333010-A156-884B-62B3-F1F2FB5EA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088" name="Freeform 82">
                <a:extLst>
                  <a:ext uri="{FF2B5EF4-FFF2-40B4-BE49-F238E27FC236}">
                    <a16:creationId xmlns:a16="http://schemas.microsoft.com/office/drawing/2014/main" id="{3875DCA5-6C4C-CF33-84B3-A5368B0B6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7656 w 25"/>
                  <a:gd name="T1" fmla="*/ 0 h 7"/>
                  <a:gd name="T2" fmla="*/ 0 w 25"/>
                  <a:gd name="T3" fmla="*/ 14336 h 7"/>
                  <a:gd name="T4" fmla="*/ 6807 w 25"/>
                  <a:gd name="T5" fmla="*/ 14336 h 7"/>
                  <a:gd name="T6" fmla="*/ 27656 w 25"/>
                  <a:gd name="T7" fmla="*/ 2048 h 7"/>
                  <a:gd name="T8" fmla="*/ 27656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9" name="Freeform 83">
                <a:extLst>
                  <a:ext uri="{FF2B5EF4-FFF2-40B4-BE49-F238E27FC236}">
                    <a16:creationId xmlns:a16="http://schemas.microsoft.com/office/drawing/2014/main" id="{C1BD726F-8D13-7CD3-1AB1-585BB518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9733 w 21"/>
                  <a:gd name="T3" fmla="*/ 16384 h 9"/>
                  <a:gd name="T4" fmla="*/ 23495 w 21"/>
                  <a:gd name="T5" fmla="*/ 16384 h 9"/>
                  <a:gd name="T6" fmla="*/ 1726 w 21"/>
                  <a:gd name="T7" fmla="*/ 2048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0" name="Freeform 84">
                <a:extLst>
                  <a:ext uri="{FF2B5EF4-FFF2-40B4-BE49-F238E27FC236}">
                    <a16:creationId xmlns:a16="http://schemas.microsoft.com/office/drawing/2014/main" id="{701A22C2-9A12-E7AA-D2EC-A9B867E4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30509 w 24"/>
                  <a:gd name="T1" fmla="*/ 0 h 8"/>
                  <a:gd name="T2" fmla="*/ 0 w 24"/>
                  <a:gd name="T3" fmla="*/ 5959 h 8"/>
                  <a:gd name="T4" fmla="*/ 0 w 24"/>
                  <a:gd name="T5" fmla="*/ 7896 h 8"/>
                  <a:gd name="T6" fmla="*/ 38981 w 24"/>
                  <a:gd name="T7" fmla="*/ 0 h 8"/>
                  <a:gd name="T8" fmla="*/ 30509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1" name="Freeform 85">
                <a:extLst>
                  <a:ext uri="{FF2B5EF4-FFF2-40B4-BE49-F238E27FC236}">
                    <a16:creationId xmlns:a16="http://schemas.microsoft.com/office/drawing/2014/main" id="{D7CF9458-5412-095E-593C-2D86CD383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9006 w 19"/>
                  <a:gd name="T3" fmla="*/ 6411 h 7"/>
                  <a:gd name="T4" fmla="*/ 29006 w 19"/>
                  <a:gd name="T5" fmla="*/ 4507 h 7"/>
                  <a:gd name="T6" fmla="*/ 6385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2" name="Freeform 86">
                <a:extLst>
                  <a:ext uri="{FF2B5EF4-FFF2-40B4-BE49-F238E27FC236}">
                    <a16:creationId xmlns:a16="http://schemas.microsoft.com/office/drawing/2014/main" id="{B3C6D029-2D08-4ACC-9890-28578413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38981 h 24"/>
                  <a:gd name="T2" fmla="*/ 32968 w 21"/>
                  <a:gd name="T3" fmla="*/ 38981 h 24"/>
                  <a:gd name="T4" fmla="*/ 32968 w 21"/>
                  <a:gd name="T5" fmla="*/ 0 h 24"/>
                  <a:gd name="T6" fmla="*/ 0 w 21"/>
                  <a:gd name="T7" fmla="*/ 0 h 24"/>
                  <a:gd name="T8" fmla="*/ 0 w 21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3" name="Freeform 87">
                <a:extLst>
                  <a:ext uri="{FF2B5EF4-FFF2-40B4-BE49-F238E27FC236}">
                    <a16:creationId xmlns:a16="http://schemas.microsoft.com/office/drawing/2014/main" id="{F8B67027-AE62-22B3-17C6-FB4C2D40F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2589 w 6"/>
                  <a:gd name="T1" fmla="*/ 20480 h 10"/>
                  <a:gd name="T2" fmla="*/ 2589 w 6"/>
                  <a:gd name="T3" fmla="*/ 10240 h 10"/>
                  <a:gd name="T4" fmla="*/ 4747 w 6"/>
                  <a:gd name="T5" fmla="*/ 10240 h 10"/>
                  <a:gd name="T6" fmla="*/ 2589 w 6"/>
                  <a:gd name="T7" fmla="*/ 10240 h 10"/>
                  <a:gd name="T8" fmla="*/ 2589 w 6"/>
                  <a:gd name="T9" fmla="*/ 0 h 10"/>
                  <a:gd name="T10" fmla="*/ 2589 w 6"/>
                  <a:gd name="T11" fmla="*/ 10240 h 10"/>
                  <a:gd name="T12" fmla="*/ 0 w 6"/>
                  <a:gd name="T13" fmla="*/ 10240 h 10"/>
                  <a:gd name="T14" fmla="*/ 2589 w 6"/>
                  <a:gd name="T15" fmla="*/ 10240 h 10"/>
                  <a:gd name="T16" fmla="*/ 2589 w 6"/>
                  <a:gd name="T17" fmla="*/ 20480 h 10"/>
                  <a:gd name="T18" fmla="*/ 2589 w 6"/>
                  <a:gd name="T19" fmla="*/ 1638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4" name="Freeform 88">
                <a:extLst>
                  <a:ext uri="{FF2B5EF4-FFF2-40B4-BE49-F238E27FC236}">
                    <a16:creationId xmlns:a16="http://schemas.microsoft.com/office/drawing/2014/main" id="{B9B56DD9-5834-BC1C-58F9-3FB2B105F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1393 w 5"/>
                  <a:gd name="T1" fmla="*/ 18432 h 9"/>
                  <a:gd name="T2" fmla="*/ 1773 w 5"/>
                  <a:gd name="T3" fmla="*/ 8192 h 9"/>
                  <a:gd name="T4" fmla="*/ 3191 w 5"/>
                  <a:gd name="T5" fmla="*/ 8192 h 9"/>
                  <a:gd name="T6" fmla="*/ 1773 w 5"/>
                  <a:gd name="T7" fmla="*/ 8192 h 9"/>
                  <a:gd name="T8" fmla="*/ 1393 w 5"/>
                  <a:gd name="T9" fmla="*/ 0 h 9"/>
                  <a:gd name="T10" fmla="*/ 1393 w 5"/>
                  <a:gd name="T11" fmla="*/ 8192 h 9"/>
                  <a:gd name="T12" fmla="*/ 0 w 5"/>
                  <a:gd name="T13" fmla="*/ 8192 h 9"/>
                  <a:gd name="T14" fmla="*/ 1393 w 5"/>
                  <a:gd name="T15" fmla="*/ 8192 h 9"/>
                  <a:gd name="T16" fmla="*/ 1393 w 5"/>
                  <a:gd name="T17" fmla="*/ 18432 h 9"/>
                  <a:gd name="T18" fmla="*/ 1393 w 5"/>
                  <a:gd name="T19" fmla="*/ 1228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5" name="Freeform 89">
                <a:extLst>
                  <a:ext uri="{FF2B5EF4-FFF2-40B4-BE49-F238E27FC236}">
                    <a16:creationId xmlns:a16="http://schemas.microsoft.com/office/drawing/2014/main" id="{0C587E2F-7079-1C3C-DA6E-7C35F1B45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4096 w 2"/>
                  <a:gd name="T1" fmla="*/ 38981 h 24"/>
                  <a:gd name="T2" fmla="*/ 4096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6" name="Freeform 90">
                <a:extLst>
                  <a:ext uri="{FF2B5EF4-FFF2-40B4-BE49-F238E27FC236}">
                    <a16:creationId xmlns:a16="http://schemas.microsoft.com/office/drawing/2014/main" id="{E5D7A032-3FF2-24C9-29B5-FFA62D11D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38981 h 24"/>
                  <a:gd name="T2" fmla="*/ 2048 w 1"/>
                  <a:gd name="T3" fmla="*/ 35712 h 24"/>
                  <a:gd name="T4" fmla="*/ 0 w 1"/>
                  <a:gd name="T5" fmla="*/ 33903 h 24"/>
                  <a:gd name="T6" fmla="*/ 0 w 1"/>
                  <a:gd name="T7" fmla="*/ 3425 h 24"/>
                  <a:gd name="T8" fmla="*/ 2048 w 1"/>
                  <a:gd name="T9" fmla="*/ 3425 h 24"/>
                  <a:gd name="T10" fmla="*/ 0 w 1"/>
                  <a:gd name="T11" fmla="*/ 0 h 24"/>
                  <a:gd name="T12" fmla="*/ 0 w 1"/>
                  <a:gd name="T13" fmla="*/ 19905 h 24"/>
                  <a:gd name="T14" fmla="*/ 0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7" name="Freeform 91">
                <a:extLst>
                  <a:ext uri="{FF2B5EF4-FFF2-40B4-BE49-F238E27FC236}">
                    <a16:creationId xmlns:a16="http://schemas.microsoft.com/office/drawing/2014/main" id="{C8A475BE-35B5-7B3B-C3D3-671518967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2048 w 1"/>
                  <a:gd name="T1" fmla="*/ 3425 h 24"/>
                  <a:gd name="T2" fmla="*/ 2048 w 1"/>
                  <a:gd name="T3" fmla="*/ 3425 h 24"/>
                  <a:gd name="T4" fmla="*/ 2048 w 1"/>
                  <a:gd name="T5" fmla="*/ 3425 h 24"/>
                  <a:gd name="T6" fmla="*/ 0 w 1"/>
                  <a:gd name="T7" fmla="*/ 0 h 24"/>
                  <a:gd name="T8" fmla="*/ 0 w 1"/>
                  <a:gd name="T9" fmla="*/ 19905 h 24"/>
                  <a:gd name="T10" fmla="*/ 0 w 1"/>
                  <a:gd name="T11" fmla="*/ 38981 h 24"/>
                  <a:gd name="T12" fmla="*/ 2048 w 1"/>
                  <a:gd name="T13" fmla="*/ 35712 h 24"/>
                  <a:gd name="T14" fmla="*/ 0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8" name="Freeform 92">
                <a:extLst>
                  <a:ext uri="{FF2B5EF4-FFF2-40B4-BE49-F238E27FC236}">
                    <a16:creationId xmlns:a16="http://schemas.microsoft.com/office/drawing/2014/main" id="{47FC1145-3BAD-0862-4972-FF56EB428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2048 w 1"/>
                  <a:gd name="T1" fmla="*/ 0 h 20"/>
                  <a:gd name="T2" fmla="*/ 2048 w 1"/>
                  <a:gd name="T3" fmla="*/ 0 h 20"/>
                  <a:gd name="T4" fmla="*/ 0 w 1"/>
                  <a:gd name="T5" fmla="*/ 15906 h 20"/>
                  <a:gd name="T6" fmla="*/ 2048 w 1"/>
                  <a:gd name="T7" fmla="*/ 31017 h 20"/>
                  <a:gd name="T8" fmla="*/ 2048 w 1"/>
                  <a:gd name="T9" fmla="*/ 292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9" name="Freeform 93">
                <a:extLst>
                  <a:ext uri="{FF2B5EF4-FFF2-40B4-BE49-F238E27FC236}">
                    <a16:creationId xmlns:a16="http://schemas.microsoft.com/office/drawing/2014/main" id="{E31F96C2-155A-53CC-344A-419599A2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0" name="Freeform 94">
                <a:extLst>
                  <a:ext uri="{FF2B5EF4-FFF2-40B4-BE49-F238E27FC236}">
                    <a16:creationId xmlns:a16="http://schemas.microsoft.com/office/drawing/2014/main" id="{1A4B22AE-2E7D-59CE-D255-1F6CBC7D4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2048 w 1"/>
                  <a:gd name="T1" fmla="*/ 38981 h 24"/>
                  <a:gd name="T2" fmla="*/ 2048 w 1"/>
                  <a:gd name="T3" fmla="*/ 0 h 24"/>
                  <a:gd name="T4" fmla="*/ 2048 w 1"/>
                  <a:gd name="T5" fmla="*/ 0 h 24"/>
                  <a:gd name="T6" fmla="*/ 2048 w 1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1" name="Freeform 95">
                <a:extLst>
                  <a:ext uri="{FF2B5EF4-FFF2-40B4-BE49-F238E27FC236}">
                    <a16:creationId xmlns:a16="http://schemas.microsoft.com/office/drawing/2014/main" id="{3B1E3494-1FE2-F4AF-4AA5-BDD115A95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34816 h 17"/>
                  <a:gd name="T2" fmla="*/ 8192 w 7"/>
                  <a:gd name="T3" fmla="*/ 34816 h 17"/>
                  <a:gd name="T4" fmla="*/ 14336 w 7"/>
                  <a:gd name="T5" fmla="*/ 34816 h 17"/>
                  <a:gd name="T6" fmla="*/ 14336 w 7"/>
                  <a:gd name="T7" fmla="*/ 18432 h 17"/>
                  <a:gd name="T8" fmla="*/ 14336 w 7"/>
                  <a:gd name="T9" fmla="*/ 0 h 17"/>
                  <a:gd name="T10" fmla="*/ 8192 w 7"/>
                  <a:gd name="T11" fmla="*/ 0 h 17"/>
                  <a:gd name="T12" fmla="*/ 0 w 7"/>
                  <a:gd name="T13" fmla="*/ 0 h 17"/>
                  <a:gd name="T14" fmla="*/ 0 w 7"/>
                  <a:gd name="T15" fmla="*/ 18432 h 17"/>
                  <a:gd name="T16" fmla="*/ 0 w 7"/>
                  <a:gd name="T17" fmla="*/ 348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2" name="Freeform 96">
                <a:extLst>
                  <a:ext uri="{FF2B5EF4-FFF2-40B4-BE49-F238E27FC236}">
                    <a16:creationId xmlns:a16="http://schemas.microsoft.com/office/drawing/2014/main" id="{DAFB3AFF-5203-D47E-A638-C92E1C93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1738 w 22"/>
                  <a:gd name="T1" fmla="*/ 38981 h 24"/>
                  <a:gd name="T2" fmla="*/ 34967 w 22"/>
                  <a:gd name="T3" fmla="*/ 38981 h 24"/>
                  <a:gd name="T4" fmla="*/ 34967 w 22"/>
                  <a:gd name="T5" fmla="*/ 0 h 24"/>
                  <a:gd name="T6" fmla="*/ 1738 w 22"/>
                  <a:gd name="T7" fmla="*/ 0 h 24"/>
                  <a:gd name="T8" fmla="*/ 1738 w 2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3" name="Freeform 97">
                <a:extLst>
                  <a:ext uri="{FF2B5EF4-FFF2-40B4-BE49-F238E27FC236}">
                    <a16:creationId xmlns:a16="http://schemas.microsoft.com/office/drawing/2014/main" id="{FB751BCB-8696-2F2C-EB50-52AFBEF4A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6144 w 6"/>
                  <a:gd name="T1" fmla="*/ 20480 h 10"/>
                  <a:gd name="T2" fmla="*/ 6144 w 6"/>
                  <a:gd name="T3" fmla="*/ 10240 h 10"/>
                  <a:gd name="T4" fmla="*/ 12288 w 6"/>
                  <a:gd name="T5" fmla="*/ 10240 h 10"/>
                  <a:gd name="T6" fmla="*/ 6144 w 6"/>
                  <a:gd name="T7" fmla="*/ 10240 h 10"/>
                  <a:gd name="T8" fmla="*/ 6144 w 6"/>
                  <a:gd name="T9" fmla="*/ 0 h 10"/>
                  <a:gd name="T10" fmla="*/ 4096 w 6"/>
                  <a:gd name="T11" fmla="*/ 10240 h 10"/>
                  <a:gd name="T12" fmla="*/ 0 w 6"/>
                  <a:gd name="T13" fmla="*/ 10240 h 10"/>
                  <a:gd name="T14" fmla="*/ 4096 w 6"/>
                  <a:gd name="T15" fmla="*/ 10240 h 10"/>
                  <a:gd name="T16" fmla="*/ 6144 w 6"/>
                  <a:gd name="T17" fmla="*/ 20480 h 10"/>
                  <a:gd name="T18" fmla="*/ 6144 w 6"/>
                  <a:gd name="T19" fmla="*/ 1638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4" name="Freeform 98">
                <a:extLst>
                  <a:ext uri="{FF2B5EF4-FFF2-40B4-BE49-F238E27FC236}">
                    <a16:creationId xmlns:a16="http://schemas.microsoft.com/office/drawing/2014/main" id="{A31566BE-7FED-8305-C80C-8D7CB437C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6144 w 6"/>
                  <a:gd name="T1" fmla="*/ 18432 h 9"/>
                  <a:gd name="T2" fmla="*/ 6144 w 6"/>
                  <a:gd name="T3" fmla="*/ 8192 h 9"/>
                  <a:gd name="T4" fmla="*/ 12288 w 6"/>
                  <a:gd name="T5" fmla="*/ 8192 h 9"/>
                  <a:gd name="T6" fmla="*/ 6144 w 6"/>
                  <a:gd name="T7" fmla="*/ 8192 h 9"/>
                  <a:gd name="T8" fmla="*/ 6144 w 6"/>
                  <a:gd name="T9" fmla="*/ 0 h 9"/>
                  <a:gd name="T10" fmla="*/ 6144 w 6"/>
                  <a:gd name="T11" fmla="*/ 8192 h 9"/>
                  <a:gd name="T12" fmla="*/ 0 w 6"/>
                  <a:gd name="T13" fmla="*/ 8192 h 9"/>
                  <a:gd name="T14" fmla="*/ 6144 w 6"/>
                  <a:gd name="T15" fmla="*/ 8192 h 9"/>
                  <a:gd name="T16" fmla="*/ 6144 w 6"/>
                  <a:gd name="T17" fmla="*/ 18432 h 9"/>
                  <a:gd name="T18" fmla="*/ 6144 w 6"/>
                  <a:gd name="T19" fmla="*/ 1228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5" name="Freeform 99">
                <a:extLst>
                  <a:ext uri="{FF2B5EF4-FFF2-40B4-BE49-F238E27FC236}">
                    <a16:creationId xmlns:a16="http://schemas.microsoft.com/office/drawing/2014/main" id="{32955A82-4BD3-E961-CA9E-DADF86FE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6" name="Freeform 100">
                <a:extLst>
                  <a:ext uri="{FF2B5EF4-FFF2-40B4-BE49-F238E27FC236}">
                    <a16:creationId xmlns:a16="http://schemas.microsoft.com/office/drawing/2014/main" id="{8D6D3F47-5542-F433-8749-0C0044E6A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048 w 1"/>
                  <a:gd name="T1" fmla="*/ 38981 h 24"/>
                  <a:gd name="T2" fmla="*/ 2048 w 1"/>
                  <a:gd name="T3" fmla="*/ 35712 h 24"/>
                  <a:gd name="T4" fmla="*/ 2048 w 1"/>
                  <a:gd name="T5" fmla="*/ 33903 h 24"/>
                  <a:gd name="T6" fmla="*/ 2048 w 1"/>
                  <a:gd name="T7" fmla="*/ 3425 h 24"/>
                  <a:gd name="T8" fmla="*/ 2048 w 1"/>
                  <a:gd name="T9" fmla="*/ 3425 h 24"/>
                  <a:gd name="T10" fmla="*/ 2048 w 1"/>
                  <a:gd name="T11" fmla="*/ 0 h 24"/>
                  <a:gd name="T12" fmla="*/ 0 w 1"/>
                  <a:gd name="T13" fmla="*/ 19905 h 24"/>
                  <a:gd name="T14" fmla="*/ 2048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7" name="Freeform 101">
                <a:extLst>
                  <a:ext uri="{FF2B5EF4-FFF2-40B4-BE49-F238E27FC236}">
                    <a16:creationId xmlns:a16="http://schemas.microsoft.com/office/drawing/2014/main" id="{6ED2EE47-9CE7-38BF-1034-EAF1184BED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048 w 1"/>
                  <a:gd name="T1" fmla="*/ 3425 h 24"/>
                  <a:gd name="T2" fmla="*/ 2048 w 1"/>
                  <a:gd name="T3" fmla="*/ 3425 h 24"/>
                  <a:gd name="T4" fmla="*/ 2048 w 1"/>
                  <a:gd name="T5" fmla="*/ 3425 h 24"/>
                  <a:gd name="T6" fmla="*/ 2048 w 1"/>
                  <a:gd name="T7" fmla="*/ 0 h 24"/>
                  <a:gd name="T8" fmla="*/ 0 w 1"/>
                  <a:gd name="T9" fmla="*/ 19905 h 24"/>
                  <a:gd name="T10" fmla="*/ 2048 w 1"/>
                  <a:gd name="T11" fmla="*/ 38981 h 24"/>
                  <a:gd name="T12" fmla="*/ 2048 w 1"/>
                  <a:gd name="T13" fmla="*/ 35712 h 24"/>
                  <a:gd name="T14" fmla="*/ 2048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8" name="Freeform 102">
                <a:extLst>
                  <a:ext uri="{FF2B5EF4-FFF2-40B4-BE49-F238E27FC236}">
                    <a16:creationId xmlns:a16="http://schemas.microsoft.com/office/drawing/2014/main" id="{DEEBC711-652A-517F-40E2-841A62A94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15906 h 20"/>
                  <a:gd name="T6" fmla="*/ 0 w 1"/>
                  <a:gd name="T7" fmla="*/ 31017 h 20"/>
                  <a:gd name="T8" fmla="*/ 0 w 1"/>
                  <a:gd name="T9" fmla="*/ 292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9" name="Freeform 103">
                <a:extLst>
                  <a:ext uri="{FF2B5EF4-FFF2-40B4-BE49-F238E27FC236}">
                    <a16:creationId xmlns:a16="http://schemas.microsoft.com/office/drawing/2014/main" id="{72A7BA90-B7B5-25D9-B7A3-4D8F9317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2048 w 2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0" name="Freeform 104">
                <a:extLst>
                  <a:ext uri="{FF2B5EF4-FFF2-40B4-BE49-F238E27FC236}">
                    <a16:creationId xmlns:a16="http://schemas.microsoft.com/office/drawing/2014/main" id="{9A7E7F36-FD23-D8FC-D3A7-3AA20056F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1" name="Freeform 105">
                <a:extLst>
                  <a:ext uri="{FF2B5EF4-FFF2-40B4-BE49-F238E27FC236}">
                    <a16:creationId xmlns:a16="http://schemas.microsoft.com/office/drawing/2014/main" id="{B110CDD7-416A-9FE9-21EF-C85E679A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34816 h 17"/>
                  <a:gd name="T2" fmla="*/ 2832 w 7"/>
                  <a:gd name="T3" fmla="*/ 34816 h 17"/>
                  <a:gd name="T4" fmla="*/ 6411 w 7"/>
                  <a:gd name="T5" fmla="*/ 34816 h 17"/>
                  <a:gd name="T6" fmla="*/ 6411 w 7"/>
                  <a:gd name="T7" fmla="*/ 18432 h 17"/>
                  <a:gd name="T8" fmla="*/ 6411 w 7"/>
                  <a:gd name="T9" fmla="*/ 0 h 17"/>
                  <a:gd name="T10" fmla="*/ 2832 w 7"/>
                  <a:gd name="T11" fmla="*/ 0 h 17"/>
                  <a:gd name="T12" fmla="*/ 0 w 7"/>
                  <a:gd name="T13" fmla="*/ 0 h 17"/>
                  <a:gd name="T14" fmla="*/ 0 w 7"/>
                  <a:gd name="T15" fmla="*/ 18432 h 17"/>
                  <a:gd name="T16" fmla="*/ 0 w 7"/>
                  <a:gd name="T17" fmla="*/ 348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368" name="AutoShape 106">
              <a:extLst>
                <a:ext uri="{FF2B5EF4-FFF2-40B4-BE49-F238E27FC236}">
                  <a16:creationId xmlns:a16="http://schemas.microsoft.com/office/drawing/2014/main" id="{11435A4A-43DF-DECB-2C80-7E0798563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500" b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4444" name="WordArt 108">
            <a:extLst>
              <a:ext uri="{FF2B5EF4-FFF2-40B4-BE49-F238E27FC236}">
                <a16:creationId xmlns:a16="http://schemas.microsoft.com/office/drawing/2014/main" id="{61BBDC47-DAE1-B2E0-DC89-D85AF80849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81688" y="1779588"/>
            <a:ext cx="1014412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lệ</a:t>
            </a:r>
          </a:p>
        </p:txBody>
      </p:sp>
      <p:sp>
        <p:nvSpPr>
          <p:cNvPr id="14445" name="Rectangle 109">
            <a:extLst>
              <a:ext uri="{FF2B5EF4-FFF2-40B4-BE49-F238E27FC236}">
                <a16:creationId xmlns:a16="http://schemas.microsoft.com/office/drawing/2014/main" id="{EB0C51B1-5100-E263-931B-2CEA5226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82863"/>
            <a:ext cx="108061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" grpId="0"/>
      <p:bldP spid="144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5A91C5C1-C584-05B1-B15A-F4996520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98CB029-7206-C8B0-1D44-81B84587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6148" name="Picture 36" descr="Picture16">
            <a:extLst>
              <a:ext uri="{FF2B5EF4-FFF2-40B4-BE49-F238E27FC236}">
                <a16:creationId xmlns:a16="http://schemas.microsoft.com/office/drawing/2014/main" id="{C62513F1-D1EB-8F82-7E1C-720C4B621B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8" name="Rectangle 6">
            <a:extLst>
              <a:ext uri="{FF2B5EF4-FFF2-40B4-BE49-F238E27FC236}">
                <a16:creationId xmlns:a16="http://schemas.microsoft.com/office/drawing/2014/main" id="{83B71829-6A42-52F3-89F2-8786D25B3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4679" name="AutoShape 7">
            <a:extLst>
              <a:ext uri="{FF2B5EF4-FFF2-40B4-BE49-F238E27FC236}">
                <a16:creationId xmlns:a16="http://schemas.microsoft.com/office/drawing/2014/main" id="{0C2697E4-766B-76A7-C3E0-FC5F4E3661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61434"/>
            <a:ext cx="2840567" cy="11239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4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284680" name="Group 8">
            <a:extLst>
              <a:ext uri="{FF2B5EF4-FFF2-40B4-BE49-F238E27FC236}">
                <a16:creationId xmlns:a16="http://schemas.microsoft.com/office/drawing/2014/main" id="{6B85094F-7DA9-6AA2-6354-E8AC281561D8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6"/>
            <a:ext cx="4991100" cy="1670050"/>
            <a:chOff x="384" y="1344"/>
            <a:chExt cx="3072" cy="381"/>
          </a:xfrm>
        </p:grpSpPr>
        <p:sp>
          <p:nvSpPr>
            <p:cNvPr id="6262" name="AutoShape 9">
              <a:extLst>
                <a:ext uri="{FF2B5EF4-FFF2-40B4-BE49-F238E27FC236}">
                  <a16:creationId xmlns:a16="http://schemas.microsoft.com/office/drawing/2014/main" id="{40ECF45E-3C91-9ABD-DA7C-3FEB3FF4B5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4682" name="AutoShape 10">
              <a:extLst>
                <a:ext uri="{FF2B5EF4-FFF2-40B4-BE49-F238E27FC236}">
                  <a16:creationId xmlns:a16="http://schemas.microsoft.com/office/drawing/2014/main" id="{5E2FA980-F16C-5283-655C-FB0037899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4683" name="Freeform 11">
              <a:extLst>
                <a:ext uri="{FF2B5EF4-FFF2-40B4-BE49-F238E27FC236}">
                  <a16:creationId xmlns:a16="http://schemas.microsoft.com/office/drawing/2014/main" id="{213DD699-95E5-ECF5-FB9A-851527B42A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4684" name="Text Box 12">
              <a:extLst>
                <a:ext uri="{FF2B5EF4-FFF2-40B4-BE49-F238E27FC236}">
                  <a16:creationId xmlns:a16="http://schemas.microsoft.com/office/drawing/2014/main" id="{19B83FFA-9E6C-1498-7B84-E4CEA66BC4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266" name="Text Box 13">
              <a:extLst>
                <a:ext uri="{FF2B5EF4-FFF2-40B4-BE49-F238E27FC236}">
                  <a16:creationId xmlns:a16="http://schemas.microsoft.com/office/drawing/2014/main" id="{6CDC3BB2-39F4-B128-A41C-35CE00B6327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47"/>
              <a:ext cx="225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F0000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Có bao nhiêu khối</a:t>
              </a:r>
            </a:p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lập phương trong hình bên?</a:t>
              </a:r>
            </a:p>
          </p:txBody>
        </p:sp>
      </p:grpSp>
      <p:grpSp>
        <p:nvGrpSpPr>
          <p:cNvPr id="284686" name="Group 14">
            <a:extLst>
              <a:ext uri="{FF2B5EF4-FFF2-40B4-BE49-F238E27FC236}">
                <a16:creationId xmlns:a16="http://schemas.microsoft.com/office/drawing/2014/main" id="{3294DBF5-AC14-0626-1F0E-483A7689FC7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2250" y="2317751"/>
            <a:ext cx="1341967" cy="1727200"/>
            <a:chOff x="1872" y="1824"/>
            <a:chExt cx="2014" cy="1821"/>
          </a:xfrm>
        </p:grpSpPr>
        <p:sp>
          <p:nvSpPr>
            <p:cNvPr id="284687" name="AutoShape 15">
              <a:extLst>
                <a:ext uri="{FF2B5EF4-FFF2-40B4-BE49-F238E27FC236}">
                  <a16:creationId xmlns:a16="http://schemas.microsoft.com/office/drawing/2014/main" id="{575078B3-AA69-5884-596D-6CBF5960280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4688" name="AutoShape 16">
              <a:extLst>
                <a:ext uri="{FF2B5EF4-FFF2-40B4-BE49-F238E27FC236}">
                  <a16:creationId xmlns:a16="http://schemas.microsoft.com/office/drawing/2014/main" id="{60488AF4-2890-EB23-046C-F6587DE81B9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4689" name="AutoShape 17">
              <a:extLst>
                <a:ext uri="{FF2B5EF4-FFF2-40B4-BE49-F238E27FC236}">
                  <a16:creationId xmlns:a16="http://schemas.microsoft.com/office/drawing/2014/main" id="{628D90B2-B406-D993-6656-8EB698222E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256" name="Oval 18">
              <a:extLst>
                <a:ext uri="{FF2B5EF4-FFF2-40B4-BE49-F238E27FC236}">
                  <a16:creationId xmlns:a16="http://schemas.microsoft.com/office/drawing/2014/main" id="{80212168-2D81-56B8-BB39-93C5357EBD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257" name="Oval 19">
              <a:extLst>
                <a:ext uri="{FF2B5EF4-FFF2-40B4-BE49-F238E27FC236}">
                  <a16:creationId xmlns:a16="http://schemas.microsoft.com/office/drawing/2014/main" id="{1144B204-6EE3-E2CF-4409-8E1C705E91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4692" name="Oval 20">
              <a:extLst>
                <a:ext uri="{FF2B5EF4-FFF2-40B4-BE49-F238E27FC236}">
                  <a16:creationId xmlns:a16="http://schemas.microsoft.com/office/drawing/2014/main" id="{E9EE463C-3950-1A80-6068-32DB1CAD8A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259" name="Oval 21">
              <a:extLst>
                <a:ext uri="{FF2B5EF4-FFF2-40B4-BE49-F238E27FC236}">
                  <a16:creationId xmlns:a16="http://schemas.microsoft.com/office/drawing/2014/main" id="{8A9F80D7-13AB-FD64-BFF4-656AE7EC9E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4694" name="Oval 22">
              <a:extLst>
                <a:ext uri="{FF2B5EF4-FFF2-40B4-BE49-F238E27FC236}">
                  <a16:creationId xmlns:a16="http://schemas.microsoft.com/office/drawing/2014/main" id="{A6E37FE6-5C20-EB94-2EB0-BC99CDD813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261" name="Oval 23">
              <a:extLst>
                <a:ext uri="{FF2B5EF4-FFF2-40B4-BE49-F238E27FC236}">
                  <a16:creationId xmlns:a16="http://schemas.microsoft.com/office/drawing/2014/main" id="{B47B2CD5-F79B-A31E-B59A-11CF950CFB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84696" name="Group 24">
            <a:extLst>
              <a:ext uri="{FF2B5EF4-FFF2-40B4-BE49-F238E27FC236}">
                <a16:creationId xmlns:a16="http://schemas.microsoft.com/office/drawing/2014/main" id="{5F7344DD-1382-6D73-38AD-36CD1F3F8A35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569884"/>
            <a:ext cx="10289116" cy="609600"/>
            <a:chOff x="432" y="3024"/>
            <a:chExt cx="4151" cy="528"/>
          </a:xfrm>
        </p:grpSpPr>
        <p:sp>
          <p:nvSpPr>
            <p:cNvPr id="6247" name="AutoShape 25">
              <a:extLst>
                <a:ext uri="{FF2B5EF4-FFF2-40B4-BE49-F238E27FC236}">
                  <a16:creationId xmlns:a16="http://schemas.microsoft.com/office/drawing/2014/main" id="{19F3AB2F-9962-70A3-97D6-B8C7104A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6248" name="Group 26">
              <a:extLst>
                <a:ext uri="{FF2B5EF4-FFF2-40B4-BE49-F238E27FC236}">
                  <a16:creationId xmlns:a16="http://schemas.microsoft.com/office/drawing/2014/main" id="{6021A735-1346-4CE9-6C3A-81943E983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6249" name="AutoShape 27">
                <a:extLst>
                  <a:ext uri="{FF2B5EF4-FFF2-40B4-BE49-F238E27FC236}">
                    <a16:creationId xmlns:a16="http://schemas.microsoft.com/office/drawing/2014/main" id="{EE88B1C2-48CF-72D0-90F3-92255646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50" name="AutoShape 28">
                <a:extLst>
                  <a:ext uri="{FF2B5EF4-FFF2-40B4-BE49-F238E27FC236}">
                    <a16:creationId xmlns:a16="http://schemas.microsoft.com/office/drawing/2014/main" id="{AC8D0ED8-8AA9-4D3B-85FA-1354D22F9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51" name="AutoShape 29">
                <a:extLst>
                  <a:ext uri="{FF2B5EF4-FFF2-40B4-BE49-F238E27FC236}">
                    <a16:creationId xmlns:a16="http://schemas.microsoft.com/office/drawing/2014/main" id="{95C14132-2499-2F16-FBF2-8A45198D4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52" name="WordArt 30">
                <a:extLst>
                  <a:ext uri="{FF2B5EF4-FFF2-40B4-BE49-F238E27FC236}">
                    <a16:creationId xmlns:a16="http://schemas.microsoft.com/office/drawing/2014/main" id="{C7C5BBBD-4647-636B-BDB8-F2F4E766F26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84703" name="Group 31">
            <a:extLst>
              <a:ext uri="{FF2B5EF4-FFF2-40B4-BE49-F238E27FC236}">
                <a16:creationId xmlns:a16="http://schemas.microsoft.com/office/drawing/2014/main" id="{1AFC4381-B0C5-2E71-CC83-DE5C7CE0B8CD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298017"/>
            <a:ext cx="10327216" cy="609600"/>
            <a:chOff x="432" y="3024"/>
            <a:chExt cx="4151" cy="528"/>
          </a:xfrm>
        </p:grpSpPr>
        <p:sp>
          <p:nvSpPr>
            <p:cNvPr id="6241" name="AutoShape 32">
              <a:extLst>
                <a:ext uri="{FF2B5EF4-FFF2-40B4-BE49-F238E27FC236}">
                  <a16:creationId xmlns:a16="http://schemas.microsoft.com/office/drawing/2014/main" id="{3E86B21B-D81D-D39A-4729-1540C8C99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6242" name="Group 33">
              <a:extLst>
                <a:ext uri="{FF2B5EF4-FFF2-40B4-BE49-F238E27FC236}">
                  <a16:creationId xmlns:a16="http://schemas.microsoft.com/office/drawing/2014/main" id="{BD4611FB-085A-71C2-5D43-8F04981C3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6243" name="AutoShape 34">
                <a:extLst>
                  <a:ext uri="{FF2B5EF4-FFF2-40B4-BE49-F238E27FC236}">
                    <a16:creationId xmlns:a16="http://schemas.microsoft.com/office/drawing/2014/main" id="{C3E686E6-961F-E724-8AC2-CC58F164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44" name="AutoShape 35">
                <a:extLst>
                  <a:ext uri="{FF2B5EF4-FFF2-40B4-BE49-F238E27FC236}">
                    <a16:creationId xmlns:a16="http://schemas.microsoft.com/office/drawing/2014/main" id="{CA24A780-B7EF-C4C7-E50C-6ADFC50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45" name="AutoShape 36">
                <a:extLst>
                  <a:ext uri="{FF2B5EF4-FFF2-40B4-BE49-F238E27FC236}">
                    <a16:creationId xmlns:a16="http://schemas.microsoft.com/office/drawing/2014/main" id="{6A21CC46-22BC-78B7-D8BD-CDFBF67B5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46" name="WordArt 37">
                <a:extLst>
                  <a:ext uri="{FF2B5EF4-FFF2-40B4-BE49-F238E27FC236}">
                    <a16:creationId xmlns:a16="http://schemas.microsoft.com/office/drawing/2014/main" id="{AC383D9B-0F4D-4284-E9EB-3D5B3BB838D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84710" name="Group 38">
            <a:extLst>
              <a:ext uri="{FF2B5EF4-FFF2-40B4-BE49-F238E27FC236}">
                <a16:creationId xmlns:a16="http://schemas.microsoft.com/office/drawing/2014/main" id="{B38ECC04-580E-A52A-7E16-3A265FD19D5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77985"/>
            <a:ext cx="10397067" cy="704849"/>
            <a:chOff x="432" y="3024"/>
            <a:chExt cx="4151" cy="528"/>
          </a:xfrm>
        </p:grpSpPr>
        <p:sp>
          <p:nvSpPr>
            <p:cNvPr id="6235" name="AutoShape 39">
              <a:extLst>
                <a:ext uri="{FF2B5EF4-FFF2-40B4-BE49-F238E27FC236}">
                  <a16:creationId xmlns:a16="http://schemas.microsoft.com/office/drawing/2014/main" id="{E4403D91-B434-4294-5A21-A99675DE3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6236" name="Group 40">
              <a:extLst>
                <a:ext uri="{FF2B5EF4-FFF2-40B4-BE49-F238E27FC236}">
                  <a16:creationId xmlns:a16="http://schemas.microsoft.com/office/drawing/2014/main" id="{1AEFB797-FDEE-0CCA-0B81-5CD9105EA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6237" name="AutoShape 41">
                <a:extLst>
                  <a:ext uri="{FF2B5EF4-FFF2-40B4-BE49-F238E27FC236}">
                    <a16:creationId xmlns:a16="http://schemas.microsoft.com/office/drawing/2014/main" id="{B8670D14-C5B1-AE24-D1FE-A5102D7C5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38" name="AutoShape 42">
                <a:extLst>
                  <a:ext uri="{FF2B5EF4-FFF2-40B4-BE49-F238E27FC236}">
                    <a16:creationId xmlns:a16="http://schemas.microsoft.com/office/drawing/2014/main" id="{FF0BCCA2-0847-8DD5-750E-546614C54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39" name="AutoShape 43">
                <a:extLst>
                  <a:ext uri="{FF2B5EF4-FFF2-40B4-BE49-F238E27FC236}">
                    <a16:creationId xmlns:a16="http://schemas.microsoft.com/office/drawing/2014/main" id="{7E93C0D3-0794-FC0C-2B4F-99C0715E7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40" name="WordArt 44">
                <a:extLst>
                  <a:ext uri="{FF2B5EF4-FFF2-40B4-BE49-F238E27FC236}">
                    <a16:creationId xmlns:a16="http://schemas.microsoft.com/office/drawing/2014/main" id="{E6FCEC8D-1A19-3F1E-78CB-3F0AF35518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84717" name="Rectangle 45">
            <a:extLst>
              <a:ext uri="{FF2B5EF4-FFF2-40B4-BE49-F238E27FC236}">
                <a16:creationId xmlns:a16="http://schemas.microsoft.com/office/drawing/2014/main" id="{FF289149-643D-4638-0DDD-EFCEA5B2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63777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43</a:t>
            </a:r>
            <a:r>
              <a:rPr lang="en-US" altLang="vi-VN" sz="2933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4718" name="Rectangle 46">
            <a:extLst>
              <a:ext uri="{FF2B5EF4-FFF2-40B4-BE49-F238E27FC236}">
                <a16:creationId xmlns:a16="http://schemas.microsoft.com/office/drawing/2014/main" id="{349A84ED-9DD2-349E-2408-5005278A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37860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34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84719" name="Rectangle 47">
            <a:extLst>
              <a:ext uri="{FF2B5EF4-FFF2-40B4-BE49-F238E27FC236}">
                <a16:creationId xmlns:a16="http://schemas.microsoft.com/office/drawing/2014/main" id="{B9526002-1EA4-ADD5-2945-7DBAA408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7" y="5999134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7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A62F08CE-8086-9944-18EC-23EC76A525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6161" name="Picture 38" descr="an30">
            <a:extLst>
              <a:ext uri="{FF2B5EF4-FFF2-40B4-BE49-F238E27FC236}">
                <a16:creationId xmlns:a16="http://schemas.microsoft.com/office/drawing/2014/main" id="{F4F32BA8-5157-946A-F26F-07404E825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21">
            <a:extLst>
              <a:ext uri="{FF2B5EF4-FFF2-40B4-BE49-F238E27FC236}">
                <a16:creationId xmlns:a16="http://schemas.microsoft.com/office/drawing/2014/main" id="{8198618E-D2DA-E81D-0094-D80E3A14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3934885"/>
            <a:ext cx="5278967" cy="29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794" name="Group 122">
            <a:extLst>
              <a:ext uri="{FF2B5EF4-FFF2-40B4-BE49-F238E27FC236}">
                <a16:creationId xmlns:a16="http://schemas.microsoft.com/office/drawing/2014/main" id="{5EA9E21A-F597-C9F3-3DDA-6883C2C4CBF8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1989667"/>
            <a:ext cx="3860800" cy="4895324"/>
            <a:chOff x="3120" y="240"/>
            <a:chExt cx="1536" cy="2597"/>
          </a:xfrm>
        </p:grpSpPr>
        <p:grpSp>
          <p:nvGrpSpPr>
            <p:cNvPr id="6178" name="Group 123">
              <a:extLst>
                <a:ext uri="{FF2B5EF4-FFF2-40B4-BE49-F238E27FC236}">
                  <a16:creationId xmlns:a16="http://schemas.microsoft.com/office/drawing/2014/main" id="{62FCDEFE-9C19-4FCE-96F8-489CE0C14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40"/>
              <a:ext cx="1344" cy="2160"/>
              <a:chOff x="3320" y="5555"/>
              <a:chExt cx="2040" cy="2790"/>
            </a:xfrm>
          </p:grpSpPr>
          <p:grpSp>
            <p:nvGrpSpPr>
              <p:cNvPr id="6180" name="Group 124">
                <a:extLst>
                  <a:ext uri="{FF2B5EF4-FFF2-40B4-BE49-F238E27FC236}">
                    <a16:creationId xmlns:a16="http://schemas.microsoft.com/office/drawing/2014/main" id="{43FF9906-065C-5A65-0DF6-79961E848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0" y="5555"/>
                <a:ext cx="360" cy="2790"/>
                <a:chOff x="3770" y="7051"/>
                <a:chExt cx="360" cy="2790"/>
              </a:xfrm>
            </p:grpSpPr>
            <p:sp>
              <p:nvSpPr>
                <p:cNvPr id="6223" name="AutoShape 125">
                  <a:extLst>
                    <a:ext uri="{FF2B5EF4-FFF2-40B4-BE49-F238E27FC236}">
                      <a16:creationId xmlns:a16="http://schemas.microsoft.com/office/drawing/2014/main" id="{67E4CAD8-D51C-B8EA-2CCE-FC0FC61D8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6224" name="AutoShape 126">
                  <a:extLst>
                    <a:ext uri="{FF2B5EF4-FFF2-40B4-BE49-F238E27FC236}">
                      <a16:creationId xmlns:a16="http://schemas.microsoft.com/office/drawing/2014/main" id="{495FF49E-7CBD-6F4B-72EB-75E054F4B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6225" name="Group 127">
                  <a:extLst>
                    <a:ext uri="{FF2B5EF4-FFF2-40B4-BE49-F238E27FC236}">
                      <a16:creationId xmlns:a16="http://schemas.microsoft.com/office/drawing/2014/main" id="{B8373583-2419-9DE2-A6C2-08615227FD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6231" name="AutoShape 128">
                    <a:extLst>
                      <a:ext uri="{FF2B5EF4-FFF2-40B4-BE49-F238E27FC236}">
                        <a16:creationId xmlns:a16="http://schemas.microsoft.com/office/drawing/2014/main" id="{BB93BC42-0047-4657-C51C-7D5C24B417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32" name="AutoShape 129">
                    <a:extLst>
                      <a:ext uri="{FF2B5EF4-FFF2-40B4-BE49-F238E27FC236}">
                        <a16:creationId xmlns:a16="http://schemas.microsoft.com/office/drawing/2014/main" id="{1F745216-DDA6-3624-1E3C-3C4197FD4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33" name="AutoShape 130">
                    <a:extLst>
                      <a:ext uri="{FF2B5EF4-FFF2-40B4-BE49-F238E27FC236}">
                        <a16:creationId xmlns:a16="http://schemas.microsoft.com/office/drawing/2014/main" id="{FC07B4D3-2C7C-F4E2-E542-79CE71EF97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34" name="AutoShape 131">
                    <a:extLst>
                      <a:ext uri="{FF2B5EF4-FFF2-40B4-BE49-F238E27FC236}">
                        <a16:creationId xmlns:a16="http://schemas.microsoft.com/office/drawing/2014/main" id="{97BC1C5E-4DEF-DACE-076E-80AA2543C0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6226" name="Group 132">
                  <a:extLst>
                    <a:ext uri="{FF2B5EF4-FFF2-40B4-BE49-F238E27FC236}">
                      <a16:creationId xmlns:a16="http://schemas.microsoft.com/office/drawing/2014/main" id="{E916C713-33CF-2B8A-A755-95CF89D9AC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6227" name="AutoShape 133">
                    <a:extLst>
                      <a:ext uri="{FF2B5EF4-FFF2-40B4-BE49-F238E27FC236}">
                        <a16:creationId xmlns:a16="http://schemas.microsoft.com/office/drawing/2014/main" id="{F2C8B395-A3D2-D1F0-E1D8-0CF67DAE80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28" name="AutoShape 134">
                    <a:extLst>
                      <a:ext uri="{FF2B5EF4-FFF2-40B4-BE49-F238E27FC236}">
                        <a16:creationId xmlns:a16="http://schemas.microsoft.com/office/drawing/2014/main" id="{C32E8585-C305-52B7-B818-BB3AB22D48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29" name="AutoShape 135">
                    <a:extLst>
                      <a:ext uri="{FF2B5EF4-FFF2-40B4-BE49-F238E27FC236}">
                        <a16:creationId xmlns:a16="http://schemas.microsoft.com/office/drawing/2014/main" id="{2D765CB7-12A0-076A-E493-C65A866DE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30" name="AutoShape 136">
                    <a:extLst>
                      <a:ext uri="{FF2B5EF4-FFF2-40B4-BE49-F238E27FC236}">
                        <a16:creationId xmlns:a16="http://schemas.microsoft.com/office/drawing/2014/main" id="{A9B88DC5-2166-5153-18CE-856DFC31C5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6181" name="Group 137">
                <a:extLst>
                  <a:ext uri="{FF2B5EF4-FFF2-40B4-BE49-F238E27FC236}">
                    <a16:creationId xmlns:a16="http://schemas.microsoft.com/office/drawing/2014/main" id="{F4CAAE63-5260-6752-BAED-6CEC0A58D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5" y="5555"/>
                <a:ext cx="360" cy="2790"/>
                <a:chOff x="3770" y="7051"/>
                <a:chExt cx="360" cy="2790"/>
              </a:xfrm>
            </p:grpSpPr>
            <p:sp>
              <p:nvSpPr>
                <p:cNvPr id="6211" name="AutoShape 138">
                  <a:extLst>
                    <a:ext uri="{FF2B5EF4-FFF2-40B4-BE49-F238E27FC236}">
                      <a16:creationId xmlns:a16="http://schemas.microsoft.com/office/drawing/2014/main" id="{8C54F2B5-201E-7332-A313-C6A7FFB07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6212" name="AutoShape 139">
                  <a:extLst>
                    <a:ext uri="{FF2B5EF4-FFF2-40B4-BE49-F238E27FC236}">
                      <a16:creationId xmlns:a16="http://schemas.microsoft.com/office/drawing/2014/main" id="{CE072BA3-DBAB-6853-EE94-29EF1A452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6213" name="Group 140">
                  <a:extLst>
                    <a:ext uri="{FF2B5EF4-FFF2-40B4-BE49-F238E27FC236}">
                      <a16:creationId xmlns:a16="http://schemas.microsoft.com/office/drawing/2014/main" id="{39E6ABC1-6AB9-349A-2AC1-5A296369E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6219" name="AutoShape 141">
                    <a:extLst>
                      <a:ext uri="{FF2B5EF4-FFF2-40B4-BE49-F238E27FC236}">
                        <a16:creationId xmlns:a16="http://schemas.microsoft.com/office/drawing/2014/main" id="{0ECA295B-E2B1-3DD3-D9A1-86BAF8A7F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20" name="AutoShape 142">
                    <a:extLst>
                      <a:ext uri="{FF2B5EF4-FFF2-40B4-BE49-F238E27FC236}">
                        <a16:creationId xmlns:a16="http://schemas.microsoft.com/office/drawing/2014/main" id="{178EA3AC-9C8D-7C44-3386-47B38F64B9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21" name="AutoShape 143">
                    <a:extLst>
                      <a:ext uri="{FF2B5EF4-FFF2-40B4-BE49-F238E27FC236}">
                        <a16:creationId xmlns:a16="http://schemas.microsoft.com/office/drawing/2014/main" id="{B4FC7616-E763-E8C7-2A82-F1BF23E2F6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22" name="AutoShape 144">
                    <a:extLst>
                      <a:ext uri="{FF2B5EF4-FFF2-40B4-BE49-F238E27FC236}">
                        <a16:creationId xmlns:a16="http://schemas.microsoft.com/office/drawing/2014/main" id="{47460704-15C2-4B8A-8902-56F3BF99CF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6214" name="Group 145">
                  <a:extLst>
                    <a:ext uri="{FF2B5EF4-FFF2-40B4-BE49-F238E27FC236}">
                      <a16:creationId xmlns:a16="http://schemas.microsoft.com/office/drawing/2014/main" id="{A17B913F-A9B0-3004-C0B8-BB0159066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6215" name="AutoShape 146">
                    <a:extLst>
                      <a:ext uri="{FF2B5EF4-FFF2-40B4-BE49-F238E27FC236}">
                        <a16:creationId xmlns:a16="http://schemas.microsoft.com/office/drawing/2014/main" id="{F49EF4F1-5BCF-4DE5-24F5-088CB8C9B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16" name="AutoShape 147">
                    <a:extLst>
                      <a:ext uri="{FF2B5EF4-FFF2-40B4-BE49-F238E27FC236}">
                        <a16:creationId xmlns:a16="http://schemas.microsoft.com/office/drawing/2014/main" id="{967B6561-3874-9B96-70F4-F98CF2259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17" name="AutoShape 148">
                    <a:extLst>
                      <a:ext uri="{FF2B5EF4-FFF2-40B4-BE49-F238E27FC236}">
                        <a16:creationId xmlns:a16="http://schemas.microsoft.com/office/drawing/2014/main" id="{C7B2A052-797F-AF1C-4910-7220FC54F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18" name="AutoShape 149">
                    <a:extLst>
                      <a:ext uri="{FF2B5EF4-FFF2-40B4-BE49-F238E27FC236}">
                        <a16:creationId xmlns:a16="http://schemas.microsoft.com/office/drawing/2014/main" id="{0D4331F4-C208-37F7-EF4F-2AC6E5A67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6182" name="Group 150">
                <a:extLst>
                  <a:ext uri="{FF2B5EF4-FFF2-40B4-BE49-F238E27FC236}">
                    <a16:creationId xmlns:a16="http://schemas.microsoft.com/office/drawing/2014/main" id="{C68AFF1C-4F01-ED09-DA08-8D6E055D53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5555"/>
                <a:ext cx="360" cy="2790"/>
                <a:chOff x="3770" y="7051"/>
                <a:chExt cx="360" cy="2790"/>
              </a:xfrm>
            </p:grpSpPr>
            <p:sp>
              <p:nvSpPr>
                <p:cNvPr id="6199" name="AutoShape 151">
                  <a:extLst>
                    <a:ext uri="{FF2B5EF4-FFF2-40B4-BE49-F238E27FC236}">
                      <a16:creationId xmlns:a16="http://schemas.microsoft.com/office/drawing/2014/main" id="{032F9453-2285-6CA1-1983-F01D5D5AC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6200" name="AutoShape 152">
                  <a:extLst>
                    <a:ext uri="{FF2B5EF4-FFF2-40B4-BE49-F238E27FC236}">
                      <a16:creationId xmlns:a16="http://schemas.microsoft.com/office/drawing/2014/main" id="{9D250735-E608-9295-C8BF-1EAD07393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6201" name="Group 153">
                  <a:extLst>
                    <a:ext uri="{FF2B5EF4-FFF2-40B4-BE49-F238E27FC236}">
                      <a16:creationId xmlns:a16="http://schemas.microsoft.com/office/drawing/2014/main" id="{DE633A44-C6D7-E7ED-D727-A0009C532D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6207" name="AutoShape 154">
                    <a:extLst>
                      <a:ext uri="{FF2B5EF4-FFF2-40B4-BE49-F238E27FC236}">
                        <a16:creationId xmlns:a16="http://schemas.microsoft.com/office/drawing/2014/main" id="{28DEDBB6-E7FC-61BD-02B3-311C65987C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08" name="AutoShape 155">
                    <a:extLst>
                      <a:ext uri="{FF2B5EF4-FFF2-40B4-BE49-F238E27FC236}">
                        <a16:creationId xmlns:a16="http://schemas.microsoft.com/office/drawing/2014/main" id="{8E1AED86-CC60-094D-DA68-A31FADC28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09" name="AutoShape 156">
                    <a:extLst>
                      <a:ext uri="{FF2B5EF4-FFF2-40B4-BE49-F238E27FC236}">
                        <a16:creationId xmlns:a16="http://schemas.microsoft.com/office/drawing/2014/main" id="{ECEED1AC-D4B2-6EF9-2592-CB167F363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10" name="AutoShape 157">
                    <a:extLst>
                      <a:ext uri="{FF2B5EF4-FFF2-40B4-BE49-F238E27FC236}">
                        <a16:creationId xmlns:a16="http://schemas.microsoft.com/office/drawing/2014/main" id="{D824083D-03D5-AC1D-BD2F-ADCEE12417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6202" name="Group 158">
                  <a:extLst>
                    <a:ext uri="{FF2B5EF4-FFF2-40B4-BE49-F238E27FC236}">
                      <a16:creationId xmlns:a16="http://schemas.microsoft.com/office/drawing/2014/main" id="{E8B6D5AC-62EC-5D0F-2ACF-7F082FE5AD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6203" name="AutoShape 159">
                    <a:extLst>
                      <a:ext uri="{FF2B5EF4-FFF2-40B4-BE49-F238E27FC236}">
                        <a16:creationId xmlns:a16="http://schemas.microsoft.com/office/drawing/2014/main" id="{A3A8D47D-45C1-A504-1ADF-D25585CD6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04" name="AutoShape 160">
                    <a:extLst>
                      <a:ext uri="{FF2B5EF4-FFF2-40B4-BE49-F238E27FC236}">
                        <a16:creationId xmlns:a16="http://schemas.microsoft.com/office/drawing/2014/main" id="{5A7A9ADB-3E56-F05F-349F-5C25808CC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05" name="AutoShape 161">
                    <a:extLst>
                      <a:ext uri="{FF2B5EF4-FFF2-40B4-BE49-F238E27FC236}">
                        <a16:creationId xmlns:a16="http://schemas.microsoft.com/office/drawing/2014/main" id="{5EB592E8-2D4D-6A2C-EFF5-422753DA79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206" name="AutoShape 162">
                    <a:extLst>
                      <a:ext uri="{FF2B5EF4-FFF2-40B4-BE49-F238E27FC236}">
                        <a16:creationId xmlns:a16="http://schemas.microsoft.com/office/drawing/2014/main" id="{2B538BFC-9473-F877-A9E6-6E96248D99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6183" name="Group 163">
                <a:extLst>
                  <a:ext uri="{FF2B5EF4-FFF2-40B4-BE49-F238E27FC236}">
                    <a16:creationId xmlns:a16="http://schemas.microsoft.com/office/drawing/2014/main" id="{89F10CA3-6685-FB68-1563-66FB1E7B7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5555"/>
                <a:ext cx="360" cy="2790"/>
                <a:chOff x="3770" y="7051"/>
                <a:chExt cx="360" cy="2790"/>
              </a:xfrm>
            </p:grpSpPr>
            <p:sp>
              <p:nvSpPr>
                <p:cNvPr id="6187" name="AutoShape 164">
                  <a:extLst>
                    <a:ext uri="{FF2B5EF4-FFF2-40B4-BE49-F238E27FC236}">
                      <a16:creationId xmlns:a16="http://schemas.microsoft.com/office/drawing/2014/main" id="{FBCEC045-180A-1B9A-BCC3-304208E9B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6188" name="AutoShape 165">
                  <a:extLst>
                    <a:ext uri="{FF2B5EF4-FFF2-40B4-BE49-F238E27FC236}">
                      <a16:creationId xmlns:a16="http://schemas.microsoft.com/office/drawing/2014/main" id="{D21FE849-12B6-3FC9-5DEA-E1514867E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6189" name="Group 166">
                  <a:extLst>
                    <a:ext uri="{FF2B5EF4-FFF2-40B4-BE49-F238E27FC236}">
                      <a16:creationId xmlns:a16="http://schemas.microsoft.com/office/drawing/2014/main" id="{3167BC52-9B6A-BDE1-DE52-F3550A166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6195" name="AutoShape 167">
                    <a:extLst>
                      <a:ext uri="{FF2B5EF4-FFF2-40B4-BE49-F238E27FC236}">
                        <a16:creationId xmlns:a16="http://schemas.microsoft.com/office/drawing/2014/main" id="{ABAD2006-1565-39DF-C6C7-26B57A3814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6" name="AutoShape 168">
                    <a:extLst>
                      <a:ext uri="{FF2B5EF4-FFF2-40B4-BE49-F238E27FC236}">
                        <a16:creationId xmlns:a16="http://schemas.microsoft.com/office/drawing/2014/main" id="{FB6F3862-962D-3A98-F971-565135B65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7" name="AutoShape 169">
                    <a:extLst>
                      <a:ext uri="{FF2B5EF4-FFF2-40B4-BE49-F238E27FC236}">
                        <a16:creationId xmlns:a16="http://schemas.microsoft.com/office/drawing/2014/main" id="{38AEBC39-C485-DA04-D128-E483514903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8" name="AutoShape 170">
                    <a:extLst>
                      <a:ext uri="{FF2B5EF4-FFF2-40B4-BE49-F238E27FC236}">
                        <a16:creationId xmlns:a16="http://schemas.microsoft.com/office/drawing/2014/main" id="{3D66A9A4-83EC-F992-D523-BA5E68F17A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6190" name="Group 171">
                  <a:extLst>
                    <a:ext uri="{FF2B5EF4-FFF2-40B4-BE49-F238E27FC236}">
                      <a16:creationId xmlns:a16="http://schemas.microsoft.com/office/drawing/2014/main" id="{355F03D9-E075-B90F-4D73-DDDDBDE28F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6191" name="AutoShape 172">
                    <a:extLst>
                      <a:ext uri="{FF2B5EF4-FFF2-40B4-BE49-F238E27FC236}">
                        <a16:creationId xmlns:a16="http://schemas.microsoft.com/office/drawing/2014/main" id="{2E17D290-1694-2959-A074-99E91F1A8E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2" name="AutoShape 173">
                    <a:extLst>
                      <a:ext uri="{FF2B5EF4-FFF2-40B4-BE49-F238E27FC236}">
                        <a16:creationId xmlns:a16="http://schemas.microsoft.com/office/drawing/2014/main" id="{9351D8FE-4D66-0ACE-61A0-7B4DD90C4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3" name="AutoShape 174">
                    <a:extLst>
                      <a:ext uri="{FF2B5EF4-FFF2-40B4-BE49-F238E27FC236}">
                        <a16:creationId xmlns:a16="http://schemas.microsoft.com/office/drawing/2014/main" id="{C0DC5E62-3DB0-4010-9D55-3D7B569EA4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94" name="AutoShape 175">
                    <a:extLst>
                      <a:ext uri="{FF2B5EF4-FFF2-40B4-BE49-F238E27FC236}">
                        <a16:creationId xmlns:a16="http://schemas.microsoft.com/office/drawing/2014/main" id="{E79FD879-392E-2437-9FEE-FBB6FFD909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sp>
            <p:nvSpPr>
              <p:cNvPr id="6184" name="AutoShape 176">
                <a:extLst>
                  <a:ext uri="{FF2B5EF4-FFF2-40B4-BE49-F238E27FC236}">
                    <a16:creationId xmlns:a16="http://schemas.microsoft.com/office/drawing/2014/main" id="{A8560811-73E4-322F-37E1-6B2B5914F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98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6185" name="AutoShape 177">
                <a:extLst>
                  <a:ext uri="{FF2B5EF4-FFF2-40B4-BE49-F238E27FC236}">
                    <a16:creationId xmlns:a16="http://schemas.microsoft.com/office/drawing/2014/main" id="{4E97E9E7-5A16-4C39-A12E-C58B2C8AB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71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6186" name="AutoShape 178">
                <a:extLst>
                  <a:ext uri="{FF2B5EF4-FFF2-40B4-BE49-F238E27FC236}">
                    <a16:creationId xmlns:a16="http://schemas.microsoft.com/office/drawing/2014/main" id="{E6008438-6633-CB02-A241-16D8281D3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44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sp>
          <p:nvSpPr>
            <p:cNvPr id="6179" name="Text Box 179">
              <a:extLst>
                <a:ext uri="{FF2B5EF4-FFF2-40B4-BE49-F238E27FC236}">
                  <a16:creationId xmlns:a16="http://schemas.microsoft.com/office/drawing/2014/main" id="{E71B9257-929D-718E-A210-4666B3879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92"/>
              <a:ext cx="153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>
                <a:cs typeface="Arial" panose="020B0604020202020204" pitchFamily="34" charset="0"/>
              </a:endParaRPr>
            </a:p>
          </p:txBody>
        </p:sp>
      </p:grpSp>
      <p:sp>
        <p:nvSpPr>
          <p:cNvPr id="284852" name="Text Box 180">
            <a:extLst>
              <a:ext uri="{FF2B5EF4-FFF2-40B4-BE49-F238E27FC236}">
                <a16:creationId xmlns:a16="http://schemas.microsoft.com/office/drawing/2014/main" id="{5B761742-A173-FCB8-0B08-324C27FD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385" y="6007101"/>
            <a:ext cx="12488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solidFill>
                  <a:srgbClr val="0000FF"/>
                </a:solidFill>
              </a:rPr>
              <a:t>43</a:t>
            </a:r>
          </a:p>
        </p:txBody>
      </p:sp>
      <p:pic>
        <p:nvPicPr>
          <p:cNvPr id="6165" name="Picture 38" descr="an30">
            <a:extLst>
              <a:ext uri="{FF2B5EF4-FFF2-40B4-BE49-F238E27FC236}">
                <a16:creationId xmlns:a16="http://schemas.microsoft.com/office/drawing/2014/main" id="{B04420E2-85D4-931A-716D-4E8EEE3A46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4854" name="Object 182">
            <a:extLst>
              <a:ext uri="{FF2B5EF4-FFF2-40B4-BE49-F238E27FC236}">
                <a16:creationId xmlns:a16="http://schemas.microsoft.com/office/drawing/2014/main" id="{809AB700-A887-CBCB-A1AE-4CDDB3676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4445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84854" name="Object 182">
                        <a:extLst>
                          <a:ext uri="{FF2B5EF4-FFF2-40B4-BE49-F238E27FC236}">
                            <a16:creationId xmlns:a16="http://schemas.microsoft.com/office/drawing/2014/main" id="{809AB700-A887-CBCB-A1AE-4CDDB3676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4445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855" name="Oval 183" descr="Newsprint">
            <a:extLst>
              <a:ext uri="{FF2B5EF4-FFF2-40B4-BE49-F238E27FC236}">
                <a16:creationId xmlns:a16="http://schemas.microsoft.com/office/drawing/2014/main" id="{DEB2B048-4242-51D1-11FD-49B3CA025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84856" name="Oval 184" descr="Newsprint">
            <a:extLst>
              <a:ext uri="{FF2B5EF4-FFF2-40B4-BE49-F238E27FC236}">
                <a16:creationId xmlns:a16="http://schemas.microsoft.com/office/drawing/2014/main" id="{DDF4F8A7-8E4A-7F18-1D5F-B03E70B34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84857" name="Oval 185" descr="Newsprint">
            <a:extLst>
              <a:ext uri="{FF2B5EF4-FFF2-40B4-BE49-F238E27FC236}">
                <a16:creationId xmlns:a16="http://schemas.microsoft.com/office/drawing/2014/main" id="{F4BA0AB2-A7E9-E362-1F46-4C5B1FA1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84858" name="Oval 186" descr="Newsprint">
            <a:extLst>
              <a:ext uri="{FF2B5EF4-FFF2-40B4-BE49-F238E27FC236}">
                <a16:creationId xmlns:a16="http://schemas.microsoft.com/office/drawing/2014/main" id="{50870080-9592-D030-5C3B-C7BD0633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84859" name="Oval 187" descr="Newsprint">
            <a:extLst>
              <a:ext uri="{FF2B5EF4-FFF2-40B4-BE49-F238E27FC236}">
                <a16:creationId xmlns:a16="http://schemas.microsoft.com/office/drawing/2014/main" id="{4647E5FE-1BE1-87CC-1A44-62ED1738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84860" name="Oval 188" descr="Newsprint">
            <a:extLst>
              <a:ext uri="{FF2B5EF4-FFF2-40B4-BE49-F238E27FC236}">
                <a16:creationId xmlns:a16="http://schemas.microsoft.com/office/drawing/2014/main" id="{8AF4C61C-0066-2E0A-F545-0467EBE3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84861" name="Oval 189" descr="Newsprint">
            <a:extLst>
              <a:ext uri="{FF2B5EF4-FFF2-40B4-BE49-F238E27FC236}">
                <a16:creationId xmlns:a16="http://schemas.microsoft.com/office/drawing/2014/main" id="{13ABDB48-B27C-006D-E272-358A1FF7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84862" name="Oval 190" descr="Newsprint">
            <a:extLst>
              <a:ext uri="{FF2B5EF4-FFF2-40B4-BE49-F238E27FC236}">
                <a16:creationId xmlns:a16="http://schemas.microsoft.com/office/drawing/2014/main" id="{D9A44D34-E90C-6A55-A758-BB91FF4F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84863" name="Oval 191" descr="Newsprint">
            <a:extLst>
              <a:ext uri="{FF2B5EF4-FFF2-40B4-BE49-F238E27FC236}">
                <a16:creationId xmlns:a16="http://schemas.microsoft.com/office/drawing/2014/main" id="{9AFD2EFA-E94D-5EAF-D31B-D4A495DF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84864" name="Oval 192" descr="Newsprint">
            <a:extLst>
              <a:ext uri="{FF2B5EF4-FFF2-40B4-BE49-F238E27FC236}">
                <a16:creationId xmlns:a16="http://schemas.microsoft.com/office/drawing/2014/main" id="{B0D0CD8B-4DE3-D8BE-3CBD-A3CDBD6A5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425451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84865" name="Oval 193" descr="Newsprint">
            <a:extLst>
              <a:ext uri="{FF2B5EF4-FFF2-40B4-BE49-F238E27FC236}">
                <a16:creationId xmlns:a16="http://schemas.microsoft.com/office/drawing/2014/main" id="{D8AE07CC-8D63-6A40-1837-AE727BFC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425451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4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4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284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84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8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4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8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84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8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84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8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84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8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84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8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84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284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84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84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8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8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84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84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84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8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 animBg="1"/>
      <p:bldP spid="284678" grpId="0" animBg="1"/>
      <p:bldP spid="284717" grpId="0"/>
      <p:bldP spid="284718" grpId="0" build="allAtOnce"/>
      <p:bldP spid="284852" grpId="0"/>
      <p:bldP spid="284855" grpId="0" animBg="1"/>
      <p:bldP spid="284855" grpId="1" animBg="1"/>
      <p:bldP spid="284856" grpId="0" animBg="1"/>
      <p:bldP spid="284856" grpId="1" animBg="1"/>
      <p:bldP spid="284857" grpId="0" animBg="1"/>
      <p:bldP spid="284857" grpId="1" animBg="1"/>
      <p:bldP spid="284858" grpId="0" animBg="1"/>
      <p:bldP spid="284858" grpId="1" animBg="1"/>
      <p:bldP spid="284859" grpId="0" animBg="1"/>
      <p:bldP spid="284859" grpId="1" animBg="1"/>
      <p:bldP spid="284860" grpId="0" animBg="1"/>
      <p:bldP spid="284860" grpId="1" animBg="1"/>
      <p:bldP spid="284861" grpId="0" animBg="1"/>
      <p:bldP spid="284861" grpId="1" animBg="1"/>
      <p:bldP spid="284862" grpId="0" animBg="1"/>
      <p:bldP spid="284862" grpId="1" animBg="1"/>
      <p:bldP spid="284863" grpId="0" animBg="1"/>
      <p:bldP spid="284863" grpId="1" animBg="1"/>
      <p:bldP spid="284864" grpId="0" animBg="1"/>
      <p:bldP spid="284864" grpId="1" animBg="1"/>
      <p:bldP spid="2848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1B2A453-B804-F1D8-FE13-1D830E55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F0F0317E-7489-FDE8-216A-37A53E5B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7172" name="Picture 36" descr="Picture16">
            <a:extLst>
              <a:ext uri="{FF2B5EF4-FFF2-40B4-BE49-F238E27FC236}">
                <a16:creationId xmlns:a16="http://schemas.microsoft.com/office/drawing/2014/main" id="{01B6CA37-7741-C24A-561B-54254B1DD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8" descr="an30">
            <a:extLst>
              <a:ext uri="{FF2B5EF4-FFF2-40B4-BE49-F238E27FC236}">
                <a16:creationId xmlns:a16="http://schemas.microsoft.com/office/drawing/2014/main" id="{26696E9F-9703-FEE3-252B-9B36101FD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Rectangle 7">
            <a:extLst>
              <a:ext uri="{FF2B5EF4-FFF2-40B4-BE49-F238E27FC236}">
                <a16:creationId xmlns:a16="http://schemas.microsoft.com/office/drawing/2014/main" id="{8B71463E-16D3-098A-AE83-C57371AE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72" name="AutoShape 8">
            <a:extLst>
              <a:ext uri="{FF2B5EF4-FFF2-40B4-BE49-F238E27FC236}">
                <a16:creationId xmlns:a16="http://schemas.microsoft.com/office/drawing/2014/main" id="{DFF6B1CA-7D67-4FFE-C68D-92B4B489F9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41673" name="Group 9">
            <a:extLst>
              <a:ext uri="{FF2B5EF4-FFF2-40B4-BE49-F238E27FC236}">
                <a16:creationId xmlns:a16="http://schemas.microsoft.com/office/drawing/2014/main" id="{D56FEDDC-63ED-4090-BB52-71090A0CD0C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38249"/>
            <a:chOff x="384" y="1344"/>
            <a:chExt cx="3072" cy="381"/>
          </a:xfrm>
        </p:grpSpPr>
        <p:sp>
          <p:nvSpPr>
            <p:cNvPr id="7225" name="AutoShape 10">
              <a:extLst>
                <a:ext uri="{FF2B5EF4-FFF2-40B4-BE49-F238E27FC236}">
                  <a16:creationId xmlns:a16="http://schemas.microsoft.com/office/drawing/2014/main" id="{C9C02F10-4609-95F6-8552-32C4CD0E1C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75" name="AutoShape 11">
              <a:extLst>
                <a:ext uri="{FF2B5EF4-FFF2-40B4-BE49-F238E27FC236}">
                  <a16:creationId xmlns:a16="http://schemas.microsoft.com/office/drawing/2014/main" id="{8209903E-8C25-A001-F342-D00D821A5E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6" name="Freeform 12">
              <a:extLst>
                <a:ext uri="{FF2B5EF4-FFF2-40B4-BE49-F238E27FC236}">
                  <a16:creationId xmlns:a16="http://schemas.microsoft.com/office/drawing/2014/main" id="{16C9E637-CE11-BFE6-632E-D95AEC74B9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951661EE-A0E8-0C93-3505-534249AC41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29" name="Text Box 14">
              <a:extLst>
                <a:ext uri="{FF2B5EF4-FFF2-40B4-BE49-F238E27FC236}">
                  <a16:creationId xmlns:a16="http://schemas.microsoft.com/office/drawing/2014/main" id="{D81CA923-AB27-4B29-89AE-B4CE04D800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5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Điền âm thích hợp vào chỗ chấm:     </a:t>
              </a:r>
              <a:endParaRPr lang="en-US" altLang="vi-VN" sz="3200" b="1">
                <a:solidFill>
                  <a:srgbClr val="F80808"/>
                </a:solidFill>
              </a:endParaRPr>
            </a:p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  </a:t>
              </a:r>
              <a:r>
                <a:rPr lang="vi-VN" altLang="vi-VN" sz="3200" b="1">
                  <a:solidFill>
                    <a:srgbClr val="0000FF"/>
                  </a:solidFill>
                </a:rPr>
                <a:t>xuồng .....e</a:t>
              </a:r>
              <a:endParaRPr lang="en-US" altLang="vi-VN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41679" name="Group 15">
            <a:extLst>
              <a:ext uri="{FF2B5EF4-FFF2-40B4-BE49-F238E27FC236}">
                <a16:creationId xmlns:a16="http://schemas.microsoft.com/office/drawing/2014/main" id="{A6245F70-3414-02FD-71CC-3D032E953FA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1680" name="AutoShape 16">
              <a:extLst>
                <a:ext uri="{FF2B5EF4-FFF2-40B4-BE49-F238E27FC236}">
                  <a16:creationId xmlns:a16="http://schemas.microsoft.com/office/drawing/2014/main" id="{BABBE078-02E7-EB14-7632-EF9744C890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1" name="AutoShape 17">
              <a:extLst>
                <a:ext uri="{FF2B5EF4-FFF2-40B4-BE49-F238E27FC236}">
                  <a16:creationId xmlns:a16="http://schemas.microsoft.com/office/drawing/2014/main" id="{205D773C-79BA-0F96-410E-FB8F33A2611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2" name="AutoShape 18">
              <a:extLst>
                <a:ext uri="{FF2B5EF4-FFF2-40B4-BE49-F238E27FC236}">
                  <a16:creationId xmlns:a16="http://schemas.microsoft.com/office/drawing/2014/main" id="{E98835D9-F937-FE48-1C67-A4A6FB8F36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19" name="Oval 19">
              <a:extLst>
                <a:ext uri="{FF2B5EF4-FFF2-40B4-BE49-F238E27FC236}">
                  <a16:creationId xmlns:a16="http://schemas.microsoft.com/office/drawing/2014/main" id="{65048F2D-0240-5676-3687-97C30B1831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7220" name="Oval 20">
              <a:extLst>
                <a:ext uri="{FF2B5EF4-FFF2-40B4-BE49-F238E27FC236}">
                  <a16:creationId xmlns:a16="http://schemas.microsoft.com/office/drawing/2014/main" id="{E0E5919A-5E07-E4C9-469A-966D03DA11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5" name="Oval 21">
              <a:extLst>
                <a:ext uri="{FF2B5EF4-FFF2-40B4-BE49-F238E27FC236}">
                  <a16:creationId xmlns:a16="http://schemas.microsoft.com/office/drawing/2014/main" id="{29FE900E-648D-7A84-4649-15037B6D92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2" name="Oval 22">
              <a:extLst>
                <a:ext uri="{FF2B5EF4-FFF2-40B4-BE49-F238E27FC236}">
                  <a16:creationId xmlns:a16="http://schemas.microsoft.com/office/drawing/2014/main" id="{1B5A6FAC-B91B-FA97-A984-15D9AAFFD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7" name="Oval 23">
              <a:extLst>
                <a:ext uri="{FF2B5EF4-FFF2-40B4-BE49-F238E27FC236}">
                  <a16:creationId xmlns:a16="http://schemas.microsoft.com/office/drawing/2014/main" id="{08D5EBF2-C86F-A84B-C364-DDE29AB009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4" name="Oval 24">
              <a:extLst>
                <a:ext uri="{FF2B5EF4-FFF2-40B4-BE49-F238E27FC236}">
                  <a16:creationId xmlns:a16="http://schemas.microsoft.com/office/drawing/2014/main" id="{97277A96-71BC-C43A-98E5-AD455F595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1689" name="Group 25">
            <a:extLst>
              <a:ext uri="{FF2B5EF4-FFF2-40B4-BE49-F238E27FC236}">
                <a16:creationId xmlns:a16="http://schemas.microsoft.com/office/drawing/2014/main" id="{B9216978-2D64-7008-0F96-6159C13A7A36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7210" name="AutoShape 26">
              <a:extLst>
                <a:ext uri="{FF2B5EF4-FFF2-40B4-BE49-F238E27FC236}">
                  <a16:creationId xmlns:a16="http://schemas.microsoft.com/office/drawing/2014/main" id="{68168D32-C109-0DDB-851F-8D2C7898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11" name="Group 27">
              <a:extLst>
                <a:ext uri="{FF2B5EF4-FFF2-40B4-BE49-F238E27FC236}">
                  <a16:creationId xmlns:a16="http://schemas.microsoft.com/office/drawing/2014/main" id="{12A01640-73B2-3336-A076-26C6EB5D9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12" name="AutoShape 28">
                <a:extLst>
                  <a:ext uri="{FF2B5EF4-FFF2-40B4-BE49-F238E27FC236}">
                    <a16:creationId xmlns:a16="http://schemas.microsoft.com/office/drawing/2014/main" id="{5BDCA41C-31BA-A6DE-EBC9-E09141456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3" name="AutoShape 29">
                <a:extLst>
                  <a:ext uri="{FF2B5EF4-FFF2-40B4-BE49-F238E27FC236}">
                    <a16:creationId xmlns:a16="http://schemas.microsoft.com/office/drawing/2014/main" id="{236C96BE-1F8B-FF50-0E4D-AFA8B9349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4" name="AutoShape 30">
                <a:extLst>
                  <a:ext uri="{FF2B5EF4-FFF2-40B4-BE49-F238E27FC236}">
                    <a16:creationId xmlns:a16="http://schemas.microsoft.com/office/drawing/2014/main" id="{70B0F8CF-228F-31EE-F96A-042310C40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5" name="WordArt 31">
                <a:extLst>
                  <a:ext uri="{FF2B5EF4-FFF2-40B4-BE49-F238E27FC236}">
                    <a16:creationId xmlns:a16="http://schemas.microsoft.com/office/drawing/2014/main" id="{D9AFB22C-7447-C037-E5C1-7C401C8DB07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1696" name="Group 32">
            <a:extLst>
              <a:ext uri="{FF2B5EF4-FFF2-40B4-BE49-F238E27FC236}">
                <a16:creationId xmlns:a16="http://schemas.microsoft.com/office/drawing/2014/main" id="{E7E7BF82-6CA5-AE83-191B-7310C5C95D9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7204" name="AutoShape 33">
              <a:extLst>
                <a:ext uri="{FF2B5EF4-FFF2-40B4-BE49-F238E27FC236}">
                  <a16:creationId xmlns:a16="http://schemas.microsoft.com/office/drawing/2014/main" id="{56CA2F9B-017B-AD6A-D550-6902C437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05" name="Group 34">
              <a:extLst>
                <a:ext uri="{FF2B5EF4-FFF2-40B4-BE49-F238E27FC236}">
                  <a16:creationId xmlns:a16="http://schemas.microsoft.com/office/drawing/2014/main" id="{C1EF6725-C31E-F6F0-B598-0F67068F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6" name="AutoShape 35">
                <a:extLst>
                  <a:ext uri="{FF2B5EF4-FFF2-40B4-BE49-F238E27FC236}">
                    <a16:creationId xmlns:a16="http://schemas.microsoft.com/office/drawing/2014/main" id="{1D6BE27F-2CDD-D57C-2637-049E4EA5C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7" name="AutoShape 36">
                <a:extLst>
                  <a:ext uri="{FF2B5EF4-FFF2-40B4-BE49-F238E27FC236}">
                    <a16:creationId xmlns:a16="http://schemas.microsoft.com/office/drawing/2014/main" id="{82078CB4-D269-9B3B-5FFD-C7FBB851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8" name="AutoShape 37">
                <a:extLst>
                  <a:ext uri="{FF2B5EF4-FFF2-40B4-BE49-F238E27FC236}">
                    <a16:creationId xmlns:a16="http://schemas.microsoft.com/office/drawing/2014/main" id="{91A18E33-5531-235D-1C00-552E3872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9" name="WordArt 38">
                <a:extLst>
                  <a:ext uri="{FF2B5EF4-FFF2-40B4-BE49-F238E27FC236}">
                    <a16:creationId xmlns:a16="http://schemas.microsoft.com/office/drawing/2014/main" id="{1C02ADAB-8F33-5006-A554-94CBE725F4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1703" name="Group 39">
            <a:extLst>
              <a:ext uri="{FF2B5EF4-FFF2-40B4-BE49-F238E27FC236}">
                <a16:creationId xmlns:a16="http://schemas.microsoft.com/office/drawing/2014/main" id="{1FB0C563-82CD-A516-E8F4-253F8E3DB108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7198" name="AutoShape 40">
              <a:extLst>
                <a:ext uri="{FF2B5EF4-FFF2-40B4-BE49-F238E27FC236}">
                  <a16:creationId xmlns:a16="http://schemas.microsoft.com/office/drawing/2014/main" id="{DB02641C-244C-1DEB-38C6-0E9D37041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199" name="Group 41">
              <a:extLst>
                <a:ext uri="{FF2B5EF4-FFF2-40B4-BE49-F238E27FC236}">
                  <a16:creationId xmlns:a16="http://schemas.microsoft.com/office/drawing/2014/main" id="{B10F3ACD-5526-A594-FD3C-56BEDB3B7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0" name="AutoShape 42">
                <a:extLst>
                  <a:ext uri="{FF2B5EF4-FFF2-40B4-BE49-F238E27FC236}">
                    <a16:creationId xmlns:a16="http://schemas.microsoft.com/office/drawing/2014/main" id="{AC4FFA19-B7AB-65CB-6DC9-134BF136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1" name="AutoShape 43">
                <a:extLst>
                  <a:ext uri="{FF2B5EF4-FFF2-40B4-BE49-F238E27FC236}">
                    <a16:creationId xmlns:a16="http://schemas.microsoft.com/office/drawing/2014/main" id="{5449631F-8B28-4C52-9C61-7ECC493E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2" name="AutoShape 44">
                <a:extLst>
                  <a:ext uri="{FF2B5EF4-FFF2-40B4-BE49-F238E27FC236}">
                    <a16:creationId xmlns:a16="http://schemas.microsoft.com/office/drawing/2014/main" id="{3D7A8640-0882-4A0F-7695-C1BF386A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3" name="WordArt 45">
                <a:extLst>
                  <a:ext uri="{FF2B5EF4-FFF2-40B4-BE49-F238E27FC236}">
                    <a16:creationId xmlns:a16="http://schemas.microsoft.com/office/drawing/2014/main" id="{943FDDB0-5FB5-E21D-DB46-1E9F56557B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1710" name="Rectangle 46">
            <a:extLst>
              <a:ext uri="{FF2B5EF4-FFF2-40B4-BE49-F238E27FC236}">
                <a16:creationId xmlns:a16="http://schemas.microsoft.com/office/drawing/2014/main" id="{6A1292BC-DDC5-BABB-C9D5-76E07087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</a:t>
            </a:r>
            <a:endParaRPr lang="en-US" altLang="vi-VN" sz="2400"/>
          </a:p>
        </p:txBody>
      </p:sp>
      <p:sp>
        <p:nvSpPr>
          <p:cNvPr id="241711" name="Rectangle 47">
            <a:extLst>
              <a:ext uri="{FF2B5EF4-FFF2-40B4-BE49-F238E27FC236}">
                <a16:creationId xmlns:a16="http://schemas.microsoft.com/office/drawing/2014/main" id="{F804E5D1-C9EB-6C8E-6699-C64C5363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gh</a:t>
            </a:r>
            <a:r>
              <a:rPr lang="en-US" altLang="vi-VN" sz="2400"/>
              <a:t> </a:t>
            </a:r>
          </a:p>
        </p:txBody>
      </p:sp>
      <p:sp>
        <p:nvSpPr>
          <p:cNvPr id="241712" name="Rectangle 48">
            <a:extLst>
              <a:ext uri="{FF2B5EF4-FFF2-40B4-BE49-F238E27FC236}">
                <a16:creationId xmlns:a16="http://schemas.microsoft.com/office/drawing/2014/main" id="{13B40A41-45F4-E497-0C74-7C2691F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ngh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5B66476A-66B3-B266-ED9F-E7A667E31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41726" name="Object 62">
            <a:extLst>
              <a:ext uri="{FF2B5EF4-FFF2-40B4-BE49-F238E27FC236}">
                <a16:creationId xmlns:a16="http://schemas.microsoft.com/office/drawing/2014/main" id="{D6CAC566-7819-9B9C-617E-FAF52A882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41726" name="Object 62">
                        <a:extLst>
                          <a:ext uri="{FF2B5EF4-FFF2-40B4-BE49-F238E27FC236}">
                            <a16:creationId xmlns:a16="http://schemas.microsoft.com/office/drawing/2014/main" id="{D6CAC566-7819-9B9C-617E-FAF52A882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727" name="Oval 63" descr="Newsprint">
            <a:extLst>
              <a:ext uri="{FF2B5EF4-FFF2-40B4-BE49-F238E27FC236}">
                <a16:creationId xmlns:a16="http://schemas.microsoft.com/office/drawing/2014/main" id="{1A0D4C92-E410-5C1A-782A-F0933E9C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1728" name="Oval 64" descr="Newsprint">
            <a:extLst>
              <a:ext uri="{FF2B5EF4-FFF2-40B4-BE49-F238E27FC236}">
                <a16:creationId xmlns:a16="http://schemas.microsoft.com/office/drawing/2014/main" id="{6A377FBF-532A-A91D-84A1-D8010B31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1729" name="Oval 65" descr="Newsprint">
            <a:extLst>
              <a:ext uri="{FF2B5EF4-FFF2-40B4-BE49-F238E27FC236}">
                <a16:creationId xmlns:a16="http://schemas.microsoft.com/office/drawing/2014/main" id="{6A61DF27-A6C1-F969-C863-4EBC7917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1730" name="Oval 66" descr="Newsprint">
            <a:extLst>
              <a:ext uri="{FF2B5EF4-FFF2-40B4-BE49-F238E27FC236}">
                <a16:creationId xmlns:a16="http://schemas.microsoft.com/office/drawing/2014/main" id="{EBF5CADE-3168-49EC-3CC3-106C29D6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1731" name="Oval 67" descr="Newsprint">
            <a:extLst>
              <a:ext uri="{FF2B5EF4-FFF2-40B4-BE49-F238E27FC236}">
                <a16:creationId xmlns:a16="http://schemas.microsoft.com/office/drawing/2014/main" id="{5EDDEF3F-AC82-1F51-0FFF-27BFC83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1732" name="Oval 68" descr="Newsprint">
            <a:extLst>
              <a:ext uri="{FF2B5EF4-FFF2-40B4-BE49-F238E27FC236}">
                <a16:creationId xmlns:a16="http://schemas.microsoft.com/office/drawing/2014/main" id="{67AE57C8-586D-FECF-6A8D-908FA1EB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1733" name="Oval 69" descr="Newsprint">
            <a:extLst>
              <a:ext uri="{FF2B5EF4-FFF2-40B4-BE49-F238E27FC236}">
                <a16:creationId xmlns:a16="http://schemas.microsoft.com/office/drawing/2014/main" id="{46F80913-3672-CE51-0AC0-18F85C1B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1734" name="Oval 70" descr="Newsprint">
            <a:extLst>
              <a:ext uri="{FF2B5EF4-FFF2-40B4-BE49-F238E27FC236}">
                <a16:creationId xmlns:a16="http://schemas.microsoft.com/office/drawing/2014/main" id="{B46070A8-379E-197A-376E-31A2FC43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1735" name="Oval 71" descr="Newsprint">
            <a:extLst>
              <a:ext uri="{FF2B5EF4-FFF2-40B4-BE49-F238E27FC236}">
                <a16:creationId xmlns:a16="http://schemas.microsoft.com/office/drawing/2014/main" id="{CBCE83FB-E1CC-87FB-204B-B81333E5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1736" name="Oval 72" descr="Newsprint">
            <a:extLst>
              <a:ext uri="{FF2B5EF4-FFF2-40B4-BE49-F238E27FC236}">
                <a16:creationId xmlns:a16="http://schemas.microsoft.com/office/drawing/2014/main" id="{01E779D0-73BD-3E8F-1FE6-828CC722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1737" name="Oval 73" descr="Newsprint">
            <a:extLst>
              <a:ext uri="{FF2B5EF4-FFF2-40B4-BE49-F238E27FC236}">
                <a16:creationId xmlns:a16="http://schemas.microsoft.com/office/drawing/2014/main" id="{0560E8BD-B4AF-8DDA-2CCE-C3C76F97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41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41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7" grpId="0" animBg="1"/>
      <p:bldP spid="241671" grpId="0" animBg="1"/>
      <p:bldP spid="241710" grpId="0"/>
      <p:bldP spid="241711" grpId="0" build="allAtOnce"/>
      <p:bldP spid="241727" grpId="0" animBg="1"/>
      <p:bldP spid="241727" grpId="1" animBg="1"/>
      <p:bldP spid="241728" grpId="0" animBg="1"/>
      <p:bldP spid="241728" grpId="1" animBg="1"/>
      <p:bldP spid="241729" grpId="0" animBg="1"/>
      <p:bldP spid="241729" grpId="1" animBg="1"/>
      <p:bldP spid="241730" grpId="0" animBg="1"/>
      <p:bldP spid="241730" grpId="1" animBg="1"/>
      <p:bldP spid="241731" grpId="0" animBg="1"/>
      <p:bldP spid="241731" grpId="1" animBg="1"/>
      <p:bldP spid="241732" grpId="0" animBg="1"/>
      <p:bldP spid="241732" grpId="1" animBg="1"/>
      <p:bldP spid="241733" grpId="0" animBg="1"/>
      <p:bldP spid="241733" grpId="1" animBg="1"/>
      <p:bldP spid="241734" grpId="0" animBg="1"/>
      <p:bldP spid="241734" grpId="1" animBg="1"/>
      <p:bldP spid="241735" grpId="0" animBg="1"/>
      <p:bldP spid="241735" grpId="1" animBg="1"/>
      <p:bldP spid="241736" grpId="0" animBg="1"/>
      <p:bldP spid="241736" grpId="1" animBg="1"/>
      <p:bldP spid="2417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4987FC41-E622-E6FD-C5CE-06DBADDB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8D910FAC-A84E-E750-E4EE-ED74F8B1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8196" name="Picture 36" descr="Picture16">
            <a:extLst>
              <a:ext uri="{FF2B5EF4-FFF2-40B4-BE49-F238E27FC236}">
                <a16:creationId xmlns:a16="http://schemas.microsoft.com/office/drawing/2014/main" id="{13CD7A67-CA81-5990-D6D8-FA6FB5DE1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0"/>
            <a:ext cx="12124267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Rectangle 6">
            <a:extLst>
              <a:ext uri="{FF2B5EF4-FFF2-40B4-BE49-F238E27FC236}">
                <a16:creationId xmlns:a16="http://schemas.microsoft.com/office/drawing/2014/main" id="{14E2C881-0D39-7B6C-8F8C-3E42657E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6727" name="AutoShape 7">
            <a:extLst>
              <a:ext uri="{FF2B5EF4-FFF2-40B4-BE49-F238E27FC236}">
                <a16:creationId xmlns:a16="http://schemas.microsoft.com/office/drawing/2014/main" id="{1CA847C3-DB93-4B1E-8B97-079732723B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1" y="319617"/>
            <a:ext cx="2840567" cy="10054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286728" name="Group 8">
            <a:extLst>
              <a:ext uri="{FF2B5EF4-FFF2-40B4-BE49-F238E27FC236}">
                <a16:creationId xmlns:a16="http://schemas.microsoft.com/office/drawing/2014/main" id="{DBDD7152-BD9F-8AC2-AC39-DF24902D2CD4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6"/>
            <a:ext cx="4991100" cy="1670051"/>
            <a:chOff x="384" y="1344"/>
            <a:chExt cx="3072" cy="381"/>
          </a:xfrm>
        </p:grpSpPr>
        <p:sp>
          <p:nvSpPr>
            <p:cNvPr id="8252" name="AutoShape 9">
              <a:extLst>
                <a:ext uri="{FF2B5EF4-FFF2-40B4-BE49-F238E27FC236}">
                  <a16:creationId xmlns:a16="http://schemas.microsoft.com/office/drawing/2014/main" id="{803E54D0-02CD-277B-D5C5-2D63CB78A3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30" name="AutoShape 10">
              <a:extLst>
                <a:ext uri="{FF2B5EF4-FFF2-40B4-BE49-F238E27FC236}">
                  <a16:creationId xmlns:a16="http://schemas.microsoft.com/office/drawing/2014/main" id="{710AA1AE-793E-D2E0-0571-F1BBD80EBD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1" name="Freeform 11">
              <a:extLst>
                <a:ext uri="{FF2B5EF4-FFF2-40B4-BE49-F238E27FC236}">
                  <a16:creationId xmlns:a16="http://schemas.microsoft.com/office/drawing/2014/main" id="{B5F452F8-8A5B-9271-B0A6-ECA57BA889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2" name="Text Box 12">
              <a:extLst>
                <a:ext uri="{FF2B5EF4-FFF2-40B4-BE49-F238E27FC236}">
                  <a16:creationId xmlns:a16="http://schemas.microsoft.com/office/drawing/2014/main" id="{C731093B-E92A-38C1-C2EB-2C83E77727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256" name="Text Box 13">
              <a:extLst>
                <a:ext uri="{FF2B5EF4-FFF2-40B4-BE49-F238E27FC236}">
                  <a16:creationId xmlns:a16="http://schemas.microsoft.com/office/drawing/2014/main" id="{F2C11182-FAE8-95BF-3A0F-D165450DC2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Đồng hồ dưới đây chỉ mấy giờ?</a:t>
              </a:r>
            </a:p>
          </p:txBody>
        </p:sp>
      </p:grpSp>
      <p:grpSp>
        <p:nvGrpSpPr>
          <p:cNvPr id="286734" name="Group 14">
            <a:extLst>
              <a:ext uri="{FF2B5EF4-FFF2-40B4-BE49-F238E27FC236}">
                <a16:creationId xmlns:a16="http://schemas.microsoft.com/office/drawing/2014/main" id="{C4D4635D-8A7D-C888-B9B6-2E928AE85B8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2250" y="2317751"/>
            <a:ext cx="1341967" cy="1727200"/>
            <a:chOff x="1872" y="1824"/>
            <a:chExt cx="2014" cy="1821"/>
          </a:xfrm>
        </p:grpSpPr>
        <p:sp>
          <p:nvSpPr>
            <p:cNvPr id="286735" name="AutoShape 15">
              <a:extLst>
                <a:ext uri="{FF2B5EF4-FFF2-40B4-BE49-F238E27FC236}">
                  <a16:creationId xmlns:a16="http://schemas.microsoft.com/office/drawing/2014/main" id="{7BE75075-C748-975F-0439-995D61E040B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6" name="AutoShape 16">
              <a:extLst>
                <a:ext uri="{FF2B5EF4-FFF2-40B4-BE49-F238E27FC236}">
                  <a16:creationId xmlns:a16="http://schemas.microsoft.com/office/drawing/2014/main" id="{A251950C-5D6C-BB83-6880-ED31D44BCC2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7" name="AutoShape 17">
              <a:extLst>
                <a:ext uri="{FF2B5EF4-FFF2-40B4-BE49-F238E27FC236}">
                  <a16:creationId xmlns:a16="http://schemas.microsoft.com/office/drawing/2014/main" id="{E7C331D5-3EDE-9632-3CEB-73AE62CAAA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46" name="Oval 18">
              <a:extLst>
                <a:ext uri="{FF2B5EF4-FFF2-40B4-BE49-F238E27FC236}">
                  <a16:creationId xmlns:a16="http://schemas.microsoft.com/office/drawing/2014/main" id="{1C211934-A9C3-7ECA-D6AF-6695164204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8247" name="Oval 19">
              <a:extLst>
                <a:ext uri="{FF2B5EF4-FFF2-40B4-BE49-F238E27FC236}">
                  <a16:creationId xmlns:a16="http://schemas.microsoft.com/office/drawing/2014/main" id="{8A6BD196-6529-BAB2-D5D5-621B561519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40" name="Oval 20">
              <a:extLst>
                <a:ext uri="{FF2B5EF4-FFF2-40B4-BE49-F238E27FC236}">
                  <a16:creationId xmlns:a16="http://schemas.microsoft.com/office/drawing/2014/main" id="{F6273A74-2ACD-4460-E6DE-726429FBD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49" name="Oval 21">
              <a:extLst>
                <a:ext uri="{FF2B5EF4-FFF2-40B4-BE49-F238E27FC236}">
                  <a16:creationId xmlns:a16="http://schemas.microsoft.com/office/drawing/2014/main" id="{CED30BFD-A4E6-B6AC-9A08-3862D74AB0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42" name="Oval 22">
              <a:extLst>
                <a:ext uri="{FF2B5EF4-FFF2-40B4-BE49-F238E27FC236}">
                  <a16:creationId xmlns:a16="http://schemas.microsoft.com/office/drawing/2014/main" id="{0475C0C3-2B2F-EC98-52E6-15A53E17C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51" name="Oval 23">
              <a:extLst>
                <a:ext uri="{FF2B5EF4-FFF2-40B4-BE49-F238E27FC236}">
                  <a16:creationId xmlns:a16="http://schemas.microsoft.com/office/drawing/2014/main" id="{2759E41D-E5FA-CDAE-2A02-9C05C148F7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86744" name="Group 24">
            <a:extLst>
              <a:ext uri="{FF2B5EF4-FFF2-40B4-BE49-F238E27FC236}">
                <a16:creationId xmlns:a16="http://schemas.microsoft.com/office/drawing/2014/main" id="{FDA44336-A6CF-EC18-B29E-F1F7E4E09375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569884"/>
            <a:ext cx="10289116" cy="609600"/>
            <a:chOff x="432" y="3024"/>
            <a:chExt cx="4151" cy="528"/>
          </a:xfrm>
        </p:grpSpPr>
        <p:sp>
          <p:nvSpPr>
            <p:cNvPr id="8237" name="AutoShape 25">
              <a:extLst>
                <a:ext uri="{FF2B5EF4-FFF2-40B4-BE49-F238E27FC236}">
                  <a16:creationId xmlns:a16="http://schemas.microsoft.com/office/drawing/2014/main" id="{A803D6FF-9705-3059-6E8F-B694F849F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38" name="Group 26">
              <a:extLst>
                <a:ext uri="{FF2B5EF4-FFF2-40B4-BE49-F238E27FC236}">
                  <a16:creationId xmlns:a16="http://schemas.microsoft.com/office/drawing/2014/main" id="{8650DA78-38B3-A115-3315-FD66DB486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39" name="AutoShape 27">
                <a:extLst>
                  <a:ext uri="{FF2B5EF4-FFF2-40B4-BE49-F238E27FC236}">
                    <a16:creationId xmlns:a16="http://schemas.microsoft.com/office/drawing/2014/main" id="{9503D6B2-E2C8-1C43-8646-A1D362163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0" name="AutoShape 28">
                <a:extLst>
                  <a:ext uri="{FF2B5EF4-FFF2-40B4-BE49-F238E27FC236}">
                    <a16:creationId xmlns:a16="http://schemas.microsoft.com/office/drawing/2014/main" id="{D0E8AB20-AE1F-0B04-F806-CCC357E7B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1" name="AutoShape 29">
                <a:extLst>
                  <a:ext uri="{FF2B5EF4-FFF2-40B4-BE49-F238E27FC236}">
                    <a16:creationId xmlns:a16="http://schemas.microsoft.com/office/drawing/2014/main" id="{2DF36B50-B0F6-E16E-9A2B-D4499EDAF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2" name="WordArt 30">
                <a:extLst>
                  <a:ext uri="{FF2B5EF4-FFF2-40B4-BE49-F238E27FC236}">
                    <a16:creationId xmlns:a16="http://schemas.microsoft.com/office/drawing/2014/main" id="{1E68E210-0521-FF45-4C27-6A47DF27A0B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86751" name="Group 31">
            <a:extLst>
              <a:ext uri="{FF2B5EF4-FFF2-40B4-BE49-F238E27FC236}">
                <a16:creationId xmlns:a16="http://schemas.microsoft.com/office/drawing/2014/main" id="{AE01D565-C661-927F-F736-82A2F36088F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298017"/>
            <a:ext cx="10327216" cy="609600"/>
            <a:chOff x="432" y="3024"/>
            <a:chExt cx="4151" cy="528"/>
          </a:xfrm>
        </p:grpSpPr>
        <p:sp>
          <p:nvSpPr>
            <p:cNvPr id="8231" name="AutoShape 32">
              <a:extLst>
                <a:ext uri="{FF2B5EF4-FFF2-40B4-BE49-F238E27FC236}">
                  <a16:creationId xmlns:a16="http://schemas.microsoft.com/office/drawing/2014/main" id="{967BE66D-76C9-5C92-6DA1-D720264B7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32" name="Group 33">
              <a:extLst>
                <a:ext uri="{FF2B5EF4-FFF2-40B4-BE49-F238E27FC236}">
                  <a16:creationId xmlns:a16="http://schemas.microsoft.com/office/drawing/2014/main" id="{7487EA83-7F50-4464-85F9-1759B733C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33" name="AutoShape 34">
                <a:extLst>
                  <a:ext uri="{FF2B5EF4-FFF2-40B4-BE49-F238E27FC236}">
                    <a16:creationId xmlns:a16="http://schemas.microsoft.com/office/drawing/2014/main" id="{B92CCF70-473A-00BF-C204-FD27AE7A1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4" name="AutoShape 35">
                <a:extLst>
                  <a:ext uri="{FF2B5EF4-FFF2-40B4-BE49-F238E27FC236}">
                    <a16:creationId xmlns:a16="http://schemas.microsoft.com/office/drawing/2014/main" id="{6632CDD3-0B92-6BD4-0C57-7A4FAE15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5" name="AutoShape 36">
                <a:extLst>
                  <a:ext uri="{FF2B5EF4-FFF2-40B4-BE49-F238E27FC236}">
                    <a16:creationId xmlns:a16="http://schemas.microsoft.com/office/drawing/2014/main" id="{600D0AC8-EFD7-8F3A-FEB9-96625A5B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6" name="WordArt 37">
                <a:extLst>
                  <a:ext uri="{FF2B5EF4-FFF2-40B4-BE49-F238E27FC236}">
                    <a16:creationId xmlns:a16="http://schemas.microsoft.com/office/drawing/2014/main" id="{1C7DF837-B6B0-83C0-B340-E6525BA1826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86758" name="Group 38">
            <a:extLst>
              <a:ext uri="{FF2B5EF4-FFF2-40B4-BE49-F238E27FC236}">
                <a16:creationId xmlns:a16="http://schemas.microsoft.com/office/drawing/2014/main" id="{7A1EDC75-9773-23D4-C075-B37AD80903A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77985"/>
            <a:ext cx="10397067" cy="704849"/>
            <a:chOff x="432" y="3024"/>
            <a:chExt cx="4151" cy="528"/>
          </a:xfrm>
        </p:grpSpPr>
        <p:sp>
          <p:nvSpPr>
            <p:cNvPr id="8225" name="AutoShape 39">
              <a:extLst>
                <a:ext uri="{FF2B5EF4-FFF2-40B4-BE49-F238E27FC236}">
                  <a16:creationId xmlns:a16="http://schemas.microsoft.com/office/drawing/2014/main" id="{DF524756-937D-1F69-6C03-2C93B7AC6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26" name="Group 40">
              <a:extLst>
                <a:ext uri="{FF2B5EF4-FFF2-40B4-BE49-F238E27FC236}">
                  <a16:creationId xmlns:a16="http://schemas.microsoft.com/office/drawing/2014/main" id="{E7C7628F-2C69-C1D3-DE9D-073BBBEE7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27" name="AutoShape 41">
                <a:extLst>
                  <a:ext uri="{FF2B5EF4-FFF2-40B4-BE49-F238E27FC236}">
                    <a16:creationId xmlns:a16="http://schemas.microsoft.com/office/drawing/2014/main" id="{5ED8B090-3FA9-DB48-E3C5-09D2492E0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28" name="AutoShape 42">
                <a:extLst>
                  <a:ext uri="{FF2B5EF4-FFF2-40B4-BE49-F238E27FC236}">
                    <a16:creationId xmlns:a16="http://schemas.microsoft.com/office/drawing/2014/main" id="{A2A848D4-36A3-2815-614B-6297E28C2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29" name="AutoShape 43">
                <a:extLst>
                  <a:ext uri="{FF2B5EF4-FFF2-40B4-BE49-F238E27FC236}">
                    <a16:creationId xmlns:a16="http://schemas.microsoft.com/office/drawing/2014/main" id="{E3CE6A00-5EE0-FC1E-C315-49874A728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0" name="WordArt 44">
                <a:extLst>
                  <a:ext uri="{FF2B5EF4-FFF2-40B4-BE49-F238E27FC236}">
                    <a16:creationId xmlns:a16="http://schemas.microsoft.com/office/drawing/2014/main" id="{04FAA421-2B8F-9419-1FB0-FEE8A520971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86765" name="Rectangle 45">
            <a:extLst>
              <a:ext uri="{FF2B5EF4-FFF2-40B4-BE49-F238E27FC236}">
                <a16:creationId xmlns:a16="http://schemas.microsoft.com/office/drawing/2014/main" id="{F1FD013B-2458-82BC-7259-EA501887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63777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6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86766" name="Rectangle 46">
            <a:extLst>
              <a:ext uri="{FF2B5EF4-FFF2-40B4-BE49-F238E27FC236}">
                <a16:creationId xmlns:a16="http://schemas.microsoft.com/office/drawing/2014/main" id="{442A60D5-6BC5-F55D-CF46-37210250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37860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3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86767" name="Rectangle 47">
            <a:extLst>
              <a:ext uri="{FF2B5EF4-FFF2-40B4-BE49-F238E27FC236}">
                <a16:creationId xmlns:a16="http://schemas.microsoft.com/office/drawing/2014/main" id="{36DC7801-EE89-9C46-A136-03933FE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417" y="5999134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7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1C32AA1-F7B6-E2B3-0F6A-3E0F11FE93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888317" y="14817"/>
            <a:ext cx="4205816" cy="10816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8209" name="Picture 62">
            <a:extLst>
              <a:ext uri="{FF2B5EF4-FFF2-40B4-BE49-F238E27FC236}">
                <a16:creationId xmlns:a16="http://schemas.microsoft.com/office/drawing/2014/main" id="{CCE1E691-ACDF-1DC0-4ACA-29B2C4CD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3934885"/>
            <a:ext cx="5278967" cy="29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42" name="Group 122">
            <a:extLst>
              <a:ext uri="{FF2B5EF4-FFF2-40B4-BE49-F238E27FC236}">
                <a16:creationId xmlns:a16="http://schemas.microsoft.com/office/drawing/2014/main" id="{5C2A353C-80D9-382E-DD4F-987804835F1E}"/>
              </a:ext>
            </a:extLst>
          </p:cNvPr>
          <p:cNvGrpSpPr>
            <a:grpSpLocks/>
          </p:cNvGrpSpPr>
          <p:nvPr/>
        </p:nvGrpSpPr>
        <p:grpSpPr bwMode="auto">
          <a:xfrm>
            <a:off x="6769101" y="1915585"/>
            <a:ext cx="4798484" cy="3890433"/>
            <a:chOff x="2496" y="1056"/>
            <a:chExt cx="1008" cy="1008"/>
          </a:xfrm>
        </p:grpSpPr>
        <p:sp>
          <p:nvSpPr>
            <p:cNvPr id="8223" name="Rectangle 123">
              <a:extLst>
                <a:ext uri="{FF2B5EF4-FFF2-40B4-BE49-F238E27FC236}">
                  <a16:creationId xmlns:a16="http://schemas.microsoft.com/office/drawing/2014/main" id="{3391E3D6-3C34-BFE7-0D98-149C657D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56"/>
              <a:ext cx="1008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pic>
          <p:nvPicPr>
            <p:cNvPr id="8224" name="Picture 124">
              <a:extLst>
                <a:ext uri="{FF2B5EF4-FFF2-40B4-BE49-F238E27FC236}">
                  <a16:creationId xmlns:a16="http://schemas.microsoft.com/office/drawing/2014/main" id="{3CC63BE4-001F-86A6-D0F2-E99F03B8D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" y="1104"/>
              <a:ext cx="88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6845" name="Object 125">
            <a:extLst>
              <a:ext uri="{FF2B5EF4-FFF2-40B4-BE49-F238E27FC236}">
                <a16:creationId xmlns:a16="http://schemas.microsoft.com/office/drawing/2014/main" id="{36B97696-84F6-4DBA-6BF7-8AC0C0DA88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-27517"/>
          <a:ext cx="1928283" cy="144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86845" name="Object 125">
                        <a:extLst>
                          <a:ext uri="{FF2B5EF4-FFF2-40B4-BE49-F238E27FC236}">
                            <a16:creationId xmlns:a16="http://schemas.microsoft.com/office/drawing/2014/main" id="{36B97696-84F6-4DBA-6BF7-8AC0C0DA8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-27517"/>
                        <a:ext cx="1928283" cy="1447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6" name="Oval 126" descr="Newsprint">
            <a:extLst>
              <a:ext uri="{FF2B5EF4-FFF2-40B4-BE49-F238E27FC236}">
                <a16:creationId xmlns:a16="http://schemas.microsoft.com/office/drawing/2014/main" id="{872590B4-9219-4853-65E4-E0771D2D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86847" name="Oval 127" descr="Newsprint">
            <a:extLst>
              <a:ext uri="{FF2B5EF4-FFF2-40B4-BE49-F238E27FC236}">
                <a16:creationId xmlns:a16="http://schemas.microsoft.com/office/drawing/2014/main" id="{659E572A-D992-BCE6-6534-1EDFAF97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86848" name="Oval 128" descr="Newsprint">
            <a:extLst>
              <a:ext uri="{FF2B5EF4-FFF2-40B4-BE49-F238E27FC236}">
                <a16:creationId xmlns:a16="http://schemas.microsoft.com/office/drawing/2014/main" id="{2EAAFF1E-6E87-F1AE-BF68-EB699645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86849" name="Oval 129" descr="Newsprint">
            <a:extLst>
              <a:ext uri="{FF2B5EF4-FFF2-40B4-BE49-F238E27FC236}">
                <a16:creationId xmlns:a16="http://schemas.microsoft.com/office/drawing/2014/main" id="{B4A652DD-5C98-3DE3-BEEE-2862B136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86850" name="Oval 130" descr="Newsprint">
            <a:extLst>
              <a:ext uri="{FF2B5EF4-FFF2-40B4-BE49-F238E27FC236}">
                <a16:creationId xmlns:a16="http://schemas.microsoft.com/office/drawing/2014/main" id="{F062068D-0A29-F01D-F18F-EED14529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86851" name="Oval 131" descr="Newsprint">
            <a:extLst>
              <a:ext uri="{FF2B5EF4-FFF2-40B4-BE49-F238E27FC236}">
                <a16:creationId xmlns:a16="http://schemas.microsoft.com/office/drawing/2014/main" id="{138F05B2-3772-6B71-AB16-9B7E5FA6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86852" name="Oval 132" descr="Newsprint">
            <a:extLst>
              <a:ext uri="{FF2B5EF4-FFF2-40B4-BE49-F238E27FC236}">
                <a16:creationId xmlns:a16="http://schemas.microsoft.com/office/drawing/2014/main" id="{A5D2BE6E-4181-5D61-710C-E1C6EE77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86853" name="Oval 133" descr="Newsprint">
            <a:extLst>
              <a:ext uri="{FF2B5EF4-FFF2-40B4-BE49-F238E27FC236}">
                <a16:creationId xmlns:a16="http://schemas.microsoft.com/office/drawing/2014/main" id="{57DBC910-3F64-4764-3AC2-7A32787C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86854" name="Oval 134" descr="Newsprint">
            <a:extLst>
              <a:ext uri="{FF2B5EF4-FFF2-40B4-BE49-F238E27FC236}">
                <a16:creationId xmlns:a16="http://schemas.microsoft.com/office/drawing/2014/main" id="{8C802D2D-FC44-1E29-D9B2-ED451FAC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86855" name="Oval 135" descr="Newsprint">
            <a:extLst>
              <a:ext uri="{FF2B5EF4-FFF2-40B4-BE49-F238E27FC236}">
                <a16:creationId xmlns:a16="http://schemas.microsoft.com/office/drawing/2014/main" id="{65558A70-4C14-085B-B64A-E1F8ECBF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86856" name="Oval 136" descr="Newsprint">
            <a:extLst>
              <a:ext uri="{FF2B5EF4-FFF2-40B4-BE49-F238E27FC236}">
                <a16:creationId xmlns:a16="http://schemas.microsoft.com/office/drawing/2014/main" id="{98224910-8129-E61C-FC33-9ED5D2ED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353484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286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86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86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6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86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86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86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86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86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86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8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86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8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86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28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8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8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86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8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86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86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86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 animBg="1"/>
      <p:bldP spid="286726" grpId="0" animBg="1"/>
      <p:bldP spid="286765" grpId="0"/>
      <p:bldP spid="286766" grpId="0" build="allAtOnce"/>
      <p:bldP spid="286846" grpId="0" animBg="1"/>
      <p:bldP spid="286846" grpId="1" animBg="1"/>
      <p:bldP spid="286847" grpId="0" animBg="1"/>
      <p:bldP spid="286847" grpId="1" animBg="1"/>
      <p:bldP spid="286848" grpId="0" animBg="1"/>
      <p:bldP spid="286848" grpId="1" animBg="1"/>
      <p:bldP spid="286849" grpId="0" animBg="1"/>
      <p:bldP spid="286849" grpId="1" animBg="1"/>
      <p:bldP spid="286850" grpId="0" animBg="1"/>
      <p:bldP spid="286850" grpId="1" animBg="1"/>
      <p:bldP spid="286851" grpId="0" animBg="1"/>
      <p:bldP spid="286851" grpId="1" animBg="1"/>
      <p:bldP spid="286852" grpId="0" animBg="1"/>
      <p:bldP spid="286852" grpId="1" animBg="1"/>
      <p:bldP spid="286853" grpId="0" animBg="1"/>
      <p:bldP spid="286853" grpId="1" animBg="1"/>
      <p:bldP spid="286854" grpId="0" animBg="1"/>
      <p:bldP spid="286854" grpId="1" animBg="1"/>
      <p:bldP spid="286855" grpId="0" animBg="1"/>
      <p:bldP spid="286855" grpId="1" animBg="1"/>
      <p:bldP spid="2868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66297920-9B8C-A46F-7124-51C215936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A141F30C-39DE-840A-CD97-6E950993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0244" name="Picture 36" descr="Picture16">
            <a:extLst>
              <a:ext uri="{FF2B5EF4-FFF2-40B4-BE49-F238E27FC236}">
                <a16:creationId xmlns:a16="http://schemas.microsoft.com/office/drawing/2014/main" id="{B0C4A5C6-5667-CED9-A9F0-3CDFF93D9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8" descr="an30">
            <a:extLst>
              <a:ext uri="{FF2B5EF4-FFF2-40B4-BE49-F238E27FC236}">
                <a16:creationId xmlns:a16="http://schemas.microsoft.com/office/drawing/2014/main" id="{2F45758A-A92F-E0DC-C9EE-6A5B99BB8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9" name="Rectangle 7">
            <a:extLst>
              <a:ext uri="{FF2B5EF4-FFF2-40B4-BE49-F238E27FC236}">
                <a16:creationId xmlns:a16="http://schemas.microsoft.com/office/drawing/2014/main" id="{6DB300C1-42DB-A082-EFC0-26429787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3720" name="AutoShape 8">
            <a:extLst>
              <a:ext uri="{FF2B5EF4-FFF2-40B4-BE49-F238E27FC236}">
                <a16:creationId xmlns:a16="http://schemas.microsoft.com/office/drawing/2014/main" id="{0E027E59-3BF5-DC05-DA38-E745F0B9C9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15218" y="1712385"/>
            <a:ext cx="5761567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8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Tự nhiên và xã hội</a:t>
            </a:r>
          </a:p>
        </p:txBody>
      </p:sp>
      <p:grpSp>
        <p:nvGrpSpPr>
          <p:cNvPr id="243721" name="Group 9">
            <a:extLst>
              <a:ext uri="{FF2B5EF4-FFF2-40B4-BE49-F238E27FC236}">
                <a16:creationId xmlns:a16="http://schemas.microsoft.com/office/drawing/2014/main" id="{369ABB08-2AA7-AEBB-25BD-FF7F0D28AC22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9"/>
            <a:ext cx="10763249" cy="1240367"/>
            <a:chOff x="384" y="1344"/>
            <a:chExt cx="3072" cy="381"/>
          </a:xfrm>
        </p:grpSpPr>
        <p:sp>
          <p:nvSpPr>
            <p:cNvPr id="10297" name="AutoShape 10">
              <a:extLst>
                <a:ext uri="{FF2B5EF4-FFF2-40B4-BE49-F238E27FC236}">
                  <a16:creationId xmlns:a16="http://schemas.microsoft.com/office/drawing/2014/main" id="{61F67DA2-0254-6625-D1AB-8A8A22A9D6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3723" name="AutoShape 11">
              <a:extLst>
                <a:ext uri="{FF2B5EF4-FFF2-40B4-BE49-F238E27FC236}">
                  <a16:creationId xmlns:a16="http://schemas.microsoft.com/office/drawing/2014/main" id="{75BBAFCB-85D1-57E4-1D26-B89D54AA17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3724" name="Freeform 12">
              <a:extLst>
                <a:ext uri="{FF2B5EF4-FFF2-40B4-BE49-F238E27FC236}">
                  <a16:creationId xmlns:a16="http://schemas.microsoft.com/office/drawing/2014/main" id="{E258DE40-11BC-58DB-000B-A8E947FEEE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3725" name="Text Box 13">
              <a:extLst>
                <a:ext uri="{FF2B5EF4-FFF2-40B4-BE49-F238E27FC236}">
                  <a16:creationId xmlns:a16="http://schemas.microsoft.com/office/drawing/2014/main" id="{1134E62B-1E3A-DD40-EBC4-5BCC293053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01" name="Text Box 14">
              <a:extLst>
                <a:ext uri="{FF2B5EF4-FFF2-40B4-BE49-F238E27FC236}">
                  <a16:creationId xmlns:a16="http://schemas.microsoft.com/office/drawing/2014/main" id="{A9AF50C4-86D2-0B26-C5B2-3C59AD138A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>
                  <a:solidFill>
                    <a:srgbClr val="F80808"/>
                  </a:solidFill>
                </a:rPr>
                <a:t>Tết Âm lịch hay còn gọi là: </a:t>
              </a:r>
            </a:p>
            <a:p>
              <a:pPr algn="just"/>
              <a:r>
                <a:rPr lang="en-US" altLang="vi-VN" sz="2133"/>
                <a:t> </a:t>
              </a:r>
            </a:p>
          </p:txBody>
        </p:sp>
      </p:grpSp>
      <p:grpSp>
        <p:nvGrpSpPr>
          <p:cNvPr id="243727" name="Group 15">
            <a:extLst>
              <a:ext uri="{FF2B5EF4-FFF2-40B4-BE49-F238E27FC236}">
                <a16:creationId xmlns:a16="http://schemas.microsoft.com/office/drawing/2014/main" id="{C4FFCB78-CCCC-A1C5-7AD7-07736E6528F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3728" name="AutoShape 16">
              <a:extLst>
                <a:ext uri="{FF2B5EF4-FFF2-40B4-BE49-F238E27FC236}">
                  <a16:creationId xmlns:a16="http://schemas.microsoft.com/office/drawing/2014/main" id="{E02DB774-3387-1FE5-017D-EEDFF5F91A1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3729" name="AutoShape 17">
              <a:extLst>
                <a:ext uri="{FF2B5EF4-FFF2-40B4-BE49-F238E27FC236}">
                  <a16:creationId xmlns:a16="http://schemas.microsoft.com/office/drawing/2014/main" id="{3E041B7B-5FCD-4C47-0BA4-0DF2FDE02A6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3730" name="AutoShape 18">
              <a:extLst>
                <a:ext uri="{FF2B5EF4-FFF2-40B4-BE49-F238E27FC236}">
                  <a16:creationId xmlns:a16="http://schemas.microsoft.com/office/drawing/2014/main" id="{85370DC2-0F1B-5A25-0F13-7B5B99AF3AC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291" name="Oval 19">
              <a:extLst>
                <a:ext uri="{FF2B5EF4-FFF2-40B4-BE49-F238E27FC236}">
                  <a16:creationId xmlns:a16="http://schemas.microsoft.com/office/drawing/2014/main" id="{64480DDE-AF31-FB76-8A37-1D9D6378F5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0292" name="Oval 20">
              <a:extLst>
                <a:ext uri="{FF2B5EF4-FFF2-40B4-BE49-F238E27FC236}">
                  <a16:creationId xmlns:a16="http://schemas.microsoft.com/office/drawing/2014/main" id="{125A05DC-CA2D-4EA8-15D4-0CA8FDC541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3733" name="Oval 21">
              <a:extLst>
                <a:ext uri="{FF2B5EF4-FFF2-40B4-BE49-F238E27FC236}">
                  <a16:creationId xmlns:a16="http://schemas.microsoft.com/office/drawing/2014/main" id="{1F543E9B-3416-36A8-0099-64704BF57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294" name="Oval 22">
              <a:extLst>
                <a:ext uri="{FF2B5EF4-FFF2-40B4-BE49-F238E27FC236}">
                  <a16:creationId xmlns:a16="http://schemas.microsoft.com/office/drawing/2014/main" id="{1422027B-821A-2965-EFA7-D110E6C7B0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3735" name="Oval 23">
              <a:extLst>
                <a:ext uri="{FF2B5EF4-FFF2-40B4-BE49-F238E27FC236}">
                  <a16:creationId xmlns:a16="http://schemas.microsoft.com/office/drawing/2014/main" id="{8D000824-0EA8-C7B2-E278-8B4F6A3C02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296" name="Oval 24">
              <a:extLst>
                <a:ext uri="{FF2B5EF4-FFF2-40B4-BE49-F238E27FC236}">
                  <a16:creationId xmlns:a16="http://schemas.microsoft.com/office/drawing/2014/main" id="{5F9100A4-E206-A5F5-F163-00114DAB70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3737" name="Group 25">
            <a:extLst>
              <a:ext uri="{FF2B5EF4-FFF2-40B4-BE49-F238E27FC236}">
                <a16:creationId xmlns:a16="http://schemas.microsoft.com/office/drawing/2014/main" id="{3BE77E93-7676-7EFD-1AF5-D5B371432209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0282" name="AutoShape 26">
              <a:extLst>
                <a:ext uri="{FF2B5EF4-FFF2-40B4-BE49-F238E27FC236}">
                  <a16:creationId xmlns:a16="http://schemas.microsoft.com/office/drawing/2014/main" id="{A000643D-2781-BE7D-46CA-88F80C69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0283" name="Group 27">
              <a:extLst>
                <a:ext uri="{FF2B5EF4-FFF2-40B4-BE49-F238E27FC236}">
                  <a16:creationId xmlns:a16="http://schemas.microsoft.com/office/drawing/2014/main" id="{A7C0A751-6C01-29AD-2603-910934D58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284" name="AutoShape 28">
                <a:extLst>
                  <a:ext uri="{FF2B5EF4-FFF2-40B4-BE49-F238E27FC236}">
                    <a16:creationId xmlns:a16="http://schemas.microsoft.com/office/drawing/2014/main" id="{BA9C3FE7-0C2C-900E-E957-9EBB6FD80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5" name="AutoShape 29">
                <a:extLst>
                  <a:ext uri="{FF2B5EF4-FFF2-40B4-BE49-F238E27FC236}">
                    <a16:creationId xmlns:a16="http://schemas.microsoft.com/office/drawing/2014/main" id="{AF9DF1AC-D23F-73C6-84CE-48540690D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6" name="AutoShape 30">
                <a:extLst>
                  <a:ext uri="{FF2B5EF4-FFF2-40B4-BE49-F238E27FC236}">
                    <a16:creationId xmlns:a16="http://schemas.microsoft.com/office/drawing/2014/main" id="{15741E46-6DB8-6734-E410-5A008555D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7" name="WordArt 31">
                <a:extLst>
                  <a:ext uri="{FF2B5EF4-FFF2-40B4-BE49-F238E27FC236}">
                    <a16:creationId xmlns:a16="http://schemas.microsoft.com/office/drawing/2014/main" id="{C51AD8BA-FBD3-6F0D-B5F9-7DD3A682CDE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3744" name="Group 32">
            <a:extLst>
              <a:ext uri="{FF2B5EF4-FFF2-40B4-BE49-F238E27FC236}">
                <a16:creationId xmlns:a16="http://schemas.microsoft.com/office/drawing/2014/main" id="{BC1A5CD0-9173-83BC-16A7-AD38C4BDDDC3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10276" name="AutoShape 33">
              <a:extLst>
                <a:ext uri="{FF2B5EF4-FFF2-40B4-BE49-F238E27FC236}">
                  <a16:creationId xmlns:a16="http://schemas.microsoft.com/office/drawing/2014/main" id="{82FCE94B-B7C4-682E-0ABC-B1F167C1A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0277" name="Group 34">
              <a:extLst>
                <a:ext uri="{FF2B5EF4-FFF2-40B4-BE49-F238E27FC236}">
                  <a16:creationId xmlns:a16="http://schemas.microsoft.com/office/drawing/2014/main" id="{1C4EECD9-7671-D730-760B-1F91F453D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278" name="AutoShape 35">
                <a:extLst>
                  <a:ext uri="{FF2B5EF4-FFF2-40B4-BE49-F238E27FC236}">
                    <a16:creationId xmlns:a16="http://schemas.microsoft.com/office/drawing/2014/main" id="{E865B412-50BB-2CE5-BC80-6DA9478BF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9" name="AutoShape 36">
                <a:extLst>
                  <a:ext uri="{FF2B5EF4-FFF2-40B4-BE49-F238E27FC236}">
                    <a16:creationId xmlns:a16="http://schemas.microsoft.com/office/drawing/2014/main" id="{4EF75F1E-50C5-50D4-6261-09951FD9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0" name="AutoShape 37">
                <a:extLst>
                  <a:ext uri="{FF2B5EF4-FFF2-40B4-BE49-F238E27FC236}">
                    <a16:creationId xmlns:a16="http://schemas.microsoft.com/office/drawing/2014/main" id="{9001D140-9500-C3C5-23B5-A1800FFE5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1" name="WordArt 38">
                <a:extLst>
                  <a:ext uri="{FF2B5EF4-FFF2-40B4-BE49-F238E27FC236}">
                    <a16:creationId xmlns:a16="http://schemas.microsoft.com/office/drawing/2014/main" id="{897A262E-B33F-E1A0-653D-B8A9959A324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3751" name="Group 39">
            <a:extLst>
              <a:ext uri="{FF2B5EF4-FFF2-40B4-BE49-F238E27FC236}">
                <a16:creationId xmlns:a16="http://schemas.microsoft.com/office/drawing/2014/main" id="{85995082-23BE-7DB3-5BD8-FE139BFF8BBF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0270" name="AutoShape 40">
              <a:extLst>
                <a:ext uri="{FF2B5EF4-FFF2-40B4-BE49-F238E27FC236}">
                  <a16:creationId xmlns:a16="http://schemas.microsoft.com/office/drawing/2014/main" id="{CB54211C-784D-9855-581C-31DE83C7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0271" name="Group 41">
              <a:extLst>
                <a:ext uri="{FF2B5EF4-FFF2-40B4-BE49-F238E27FC236}">
                  <a16:creationId xmlns:a16="http://schemas.microsoft.com/office/drawing/2014/main" id="{DFD38DEB-7962-FB3E-19F3-AD753AA87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272" name="AutoShape 42">
                <a:extLst>
                  <a:ext uri="{FF2B5EF4-FFF2-40B4-BE49-F238E27FC236}">
                    <a16:creationId xmlns:a16="http://schemas.microsoft.com/office/drawing/2014/main" id="{1894AE5D-57F2-CB4B-DCD7-2BF4E63D0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3" name="AutoShape 43">
                <a:extLst>
                  <a:ext uri="{FF2B5EF4-FFF2-40B4-BE49-F238E27FC236}">
                    <a16:creationId xmlns:a16="http://schemas.microsoft.com/office/drawing/2014/main" id="{5A81AE7A-3AD8-44F9-7B2F-64299EC04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4" name="AutoShape 44">
                <a:extLst>
                  <a:ext uri="{FF2B5EF4-FFF2-40B4-BE49-F238E27FC236}">
                    <a16:creationId xmlns:a16="http://schemas.microsoft.com/office/drawing/2014/main" id="{A323B7BB-B14E-E9B9-9B70-185633E0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5" name="WordArt 45">
                <a:extLst>
                  <a:ext uri="{FF2B5EF4-FFF2-40B4-BE49-F238E27FC236}">
                    <a16:creationId xmlns:a16="http://schemas.microsoft.com/office/drawing/2014/main" id="{0992A647-3411-97EB-D822-FFF993934D1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3758" name="Rectangle 46">
            <a:extLst>
              <a:ext uri="{FF2B5EF4-FFF2-40B4-BE49-F238E27FC236}">
                <a16:creationId xmlns:a16="http://schemas.microsoft.com/office/drawing/2014/main" id="{D6958D46-5B27-789A-C22B-8C699734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0548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Tết Nguyên đán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43759" name="Rectangle 47">
            <a:extLst>
              <a:ext uri="{FF2B5EF4-FFF2-40B4-BE49-F238E27FC236}">
                <a16:creationId xmlns:a16="http://schemas.microsoft.com/office/drawing/2014/main" id="{6073A095-0F76-A859-4287-78865549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3255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Tết Trung thu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43760" name="Rectangle 48">
            <a:extLst>
              <a:ext uri="{FF2B5EF4-FFF2-40B4-BE49-F238E27FC236}">
                <a16:creationId xmlns:a16="http://schemas.microsoft.com/office/drawing/2014/main" id="{9783BA37-E3E4-CFF8-0E87-E6641CDB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5946930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Tết Nguyên tiêu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05B10C01-7CA1-C722-CFC6-30DF1CBE97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1871134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43774" name="Object 62">
            <a:extLst>
              <a:ext uri="{FF2B5EF4-FFF2-40B4-BE49-F238E27FC236}">
                <a16:creationId xmlns:a16="http://schemas.microsoft.com/office/drawing/2014/main" id="{036E9D22-2A46-C398-E1E8-261A32EC58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483784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43774" name="Object 62">
                        <a:extLst>
                          <a:ext uri="{FF2B5EF4-FFF2-40B4-BE49-F238E27FC236}">
                            <a16:creationId xmlns:a16="http://schemas.microsoft.com/office/drawing/2014/main" id="{036E9D22-2A46-C398-E1E8-261A32EC58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483784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75" name="Oval 63" descr="Newsprint">
            <a:extLst>
              <a:ext uri="{FF2B5EF4-FFF2-40B4-BE49-F238E27FC236}">
                <a16:creationId xmlns:a16="http://schemas.microsoft.com/office/drawing/2014/main" id="{EE8F55BA-C16B-F117-9A9A-584C3AA7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3776" name="Oval 64" descr="Newsprint">
            <a:extLst>
              <a:ext uri="{FF2B5EF4-FFF2-40B4-BE49-F238E27FC236}">
                <a16:creationId xmlns:a16="http://schemas.microsoft.com/office/drawing/2014/main" id="{AF75CD58-DE11-8C16-FE85-298C006E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3777" name="Oval 65" descr="Newsprint">
            <a:extLst>
              <a:ext uri="{FF2B5EF4-FFF2-40B4-BE49-F238E27FC236}">
                <a16:creationId xmlns:a16="http://schemas.microsoft.com/office/drawing/2014/main" id="{610DA2B3-6EA7-EC83-BE0B-0537BFE7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3778" name="Oval 66" descr="Newsprint">
            <a:extLst>
              <a:ext uri="{FF2B5EF4-FFF2-40B4-BE49-F238E27FC236}">
                <a16:creationId xmlns:a16="http://schemas.microsoft.com/office/drawing/2014/main" id="{8941BDBD-9836-0D68-9CE1-A9F4FA32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3779" name="Oval 67" descr="Newsprint">
            <a:extLst>
              <a:ext uri="{FF2B5EF4-FFF2-40B4-BE49-F238E27FC236}">
                <a16:creationId xmlns:a16="http://schemas.microsoft.com/office/drawing/2014/main" id="{D9BE5F5C-99B8-9D84-5A66-D454232E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3780" name="Oval 68" descr="Newsprint">
            <a:extLst>
              <a:ext uri="{FF2B5EF4-FFF2-40B4-BE49-F238E27FC236}">
                <a16:creationId xmlns:a16="http://schemas.microsoft.com/office/drawing/2014/main" id="{2E734667-343A-A94F-6692-14E5CCD0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3781" name="Oval 69" descr="Newsprint">
            <a:extLst>
              <a:ext uri="{FF2B5EF4-FFF2-40B4-BE49-F238E27FC236}">
                <a16:creationId xmlns:a16="http://schemas.microsoft.com/office/drawing/2014/main" id="{5B424FF5-5978-407A-B0FB-53C9B09F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3782" name="Oval 70" descr="Newsprint">
            <a:extLst>
              <a:ext uri="{FF2B5EF4-FFF2-40B4-BE49-F238E27FC236}">
                <a16:creationId xmlns:a16="http://schemas.microsoft.com/office/drawing/2014/main" id="{3A8F089D-B919-5BE7-EA71-547C9BFB0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3783" name="Oval 71" descr="Newsprint">
            <a:extLst>
              <a:ext uri="{FF2B5EF4-FFF2-40B4-BE49-F238E27FC236}">
                <a16:creationId xmlns:a16="http://schemas.microsoft.com/office/drawing/2014/main" id="{7245BF82-F791-88DC-0E37-F86A40B82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3784" name="Oval 72" descr="Newsprint">
            <a:extLst>
              <a:ext uri="{FF2B5EF4-FFF2-40B4-BE49-F238E27FC236}">
                <a16:creationId xmlns:a16="http://schemas.microsoft.com/office/drawing/2014/main" id="{513F6716-5BB8-9A04-659D-E5732AB0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64784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3785" name="Oval 73" descr="Newsprint">
            <a:extLst>
              <a:ext uri="{FF2B5EF4-FFF2-40B4-BE49-F238E27FC236}">
                <a16:creationId xmlns:a16="http://schemas.microsoft.com/office/drawing/2014/main" id="{607314D8-E563-F9E5-409F-5BF34F9D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864784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3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3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3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3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43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3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3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3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43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3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43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3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43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3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3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43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3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3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3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3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43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43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3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43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43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5" grpId="0" animBg="1"/>
      <p:bldP spid="243719" grpId="0" animBg="1"/>
      <p:bldP spid="243758" grpId="0"/>
      <p:bldP spid="243759" grpId="0" build="allAtOnce"/>
      <p:bldP spid="243775" grpId="0" animBg="1"/>
      <p:bldP spid="243775" grpId="1" animBg="1"/>
      <p:bldP spid="243776" grpId="0" animBg="1"/>
      <p:bldP spid="243776" grpId="1" animBg="1"/>
      <p:bldP spid="243777" grpId="0" animBg="1"/>
      <p:bldP spid="243777" grpId="1" animBg="1"/>
      <p:bldP spid="243778" grpId="0" animBg="1"/>
      <p:bldP spid="243778" grpId="1" animBg="1"/>
      <p:bldP spid="243779" grpId="0" animBg="1"/>
      <p:bldP spid="243779" grpId="1" animBg="1"/>
      <p:bldP spid="243780" grpId="0" animBg="1"/>
      <p:bldP spid="243780" grpId="1" animBg="1"/>
      <p:bldP spid="243781" grpId="0" animBg="1"/>
      <p:bldP spid="243781" grpId="1" animBg="1"/>
      <p:bldP spid="243782" grpId="0" animBg="1"/>
      <p:bldP spid="243782" grpId="1" animBg="1"/>
      <p:bldP spid="243783" grpId="0" animBg="1"/>
      <p:bldP spid="243783" grpId="1" animBg="1"/>
      <p:bldP spid="243784" grpId="0" animBg="1"/>
      <p:bldP spid="243784" grpId="1" animBg="1"/>
      <p:bldP spid="2437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9B45CA7-0089-8005-4DFD-495CB6E6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73DA93A2-FC4A-D101-97FA-5B43D020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4340" name="Picture 36" descr="Picture16">
            <a:extLst>
              <a:ext uri="{FF2B5EF4-FFF2-40B4-BE49-F238E27FC236}">
                <a16:creationId xmlns:a16="http://schemas.microsoft.com/office/drawing/2014/main" id="{969560C6-4CD0-0AE9-95A1-FBAC4C8E14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8" descr="an30">
            <a:extLst>
              <a:ext uri="{FF2B5EF4-FFF2-40B4-BE49-F238E27FC236}">
                <a16:creationId xmlns:a16="http://schemas.microsoft.com/office/drawing/2014/main" id="{472C3F81-52EC-52E7-2EE4-FAB8EED623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>
            <a:extLst>
              <a:ext uri="{FF2B5EF4-FFF2-40B4-BE49-F238E27FC236}">
                <a16:creationId xmlns:a16="http://schemas.microsoft.com/office/drawing/2014/main" id="{A25C73D1-B02B-C6D0-96A7-88B75E29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8840" name="AutoShape 8">
            <a:extLst>
              <a:ext uri="{FF2B5EF4-FFF2-40B4-BE49-F238E27FC236}">
                <a16:creationId xmlns:a16="http://schemas.microsoft.com/office/drawing/2014/main" id="{E77020DD-8E7F-B719-865A-40111B026D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71434" y="1712385"/>
            <a:ext cx="3551767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12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48841" name="Group 9">
            <a:extLst>
              <a:ext uri="{FF2B5EF4-FFF2-40B4-BE49-F238E27FC236}">
                <a16:creationId xmlns:a16="http://schemas.microsoft.com/office/drawing/2014/main" id="{BCA35997-CFE2-0350-11F3-ACA1FAE2D417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238249"/>
            <a:chOff x="384" y="1344"/>
            <a:chExt cx="3072" cy="381"/>
          </a:xfrm>
        </p:grpSpPr>
        <p:sp>
          <p:nvSpPr>
            <p:cNvPr id="14393" name="AutoShape 10">
              <a:extLst>
                <a:ext uri="{FF2B5EF4-FFF2-40B4-BE49-F238E27FC236}">
                  <a16:creationId xmlns:a16="http://schemas.microsoft.com/office/drawing/2014/main" id="{D4D097DA-4C36-CFFA-AE7E-494E239052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43" name="AutoShape 11">
              <a:extLst>
                <a:ext uri="{FF2B5EF4-FFF2-40B4-BE49-F238E27FC236}">
                  <a16:creationId xmlns:a16="http://schemas.microsoft.com/office/drawing/2014/main" id="{E3DDDEA8-C273-E6BB-43E5-9D4B59AD81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4" name="Freeform 12">
              <a:extLst>
                <a:ext uri="{FF2B5EF4-FFF2-40B4-BE49-F238E27FC236}">
                  <a16:creationId xmlns:a16="http://schemas.microsoft.com/office/drawing/2014/main" id="{3878505B-B83C-E106-E5C9-51BACC9619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5" name="Text Box 13">
              <a:extLst>
                <a:ext uri="{FF2B5EF4-FFF2-40B4-BE49-F238E27FC236}">
                  <a16:creationId xmlns:a16="http://schemas.microsoft.com/office/drawing/2014/main" id="{D11B3471-63BE-4D3D-DB95-C24E225EE6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97" name="Text Box 14">
              <a:extLst>
                <a:ext uri="{FF2B5EF4-FFF2-40B4-BE49-F238E27FC236}">
                  <a16:creationId xmlns:a16="http://schemas.microsoft.com/office/drawing/2014/main" id="{D91A2821-059C-B32E-9B4D-B0835151C4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66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altLang="vi-VN" sz="3200" b="1">
                  <a:solidFill>
                    <a:srgbClr val="F80808"/>
                  </a:solidFill>
                </a:rPr>
                <a:t>Từ ngữ nào </a:t>
              </a:r>
              <a:r>
                <a:rPr lang="en-US" altLang="vi-VN" sz="3200" b="1">
                  <a:solidFill>
                    <a:srgbClr val="F80808"/>
                  </a:solidFill>
                </a:rPr>
                <a:t>dưới đây </a:t>
              </a:r>
              <a:r>
                <a:rPr lang="vi-VN" altLang="vi-VN" sz="3200" b="1">
                  <a:solidFill>
                    <a:srgbClr val="F80808"/>
                  </a:solidFill>
                </a:rPr>
                <a:t>dùng để chỉ một học </a:t>
              </a:r>
              <a:r>
                <a:rPr lang="en-US" altLang="vi-VN" sz="3200" b="1">
                  <a:solidFill>
                    <a:srgbClr val="F80808"/>
                  </a:solidFill>
                </a:rPr>
                <a:t>sinh </a:t>
              </a:r>
              <a:r>
                <a:rPr lang="vi-VN" altLang="vi-VN" sz="3200" b="1">
                  <a:solidFill>
                    <a:srgbClr val="F80808"/>
                  </a:solidFill>
                </a:rPr>
                <a:t>chưa ngoan:</a:t>
              </a:r>
              <a:r>
                <a:rPr lang="en-US" altLang="vi-VN" sz="2400">
                  <a:solidFill>
                    <a:srgbClr val="F80808"/>
                  </a:solidFill>
                </a:rPr>
                <a:t> </a:t>
              </a:r>
            </a:p>
          </p:txBody>
        </p:sp>
      </p:grpSp>
      <p:grpSp>
        <p:nvGrpSpPr>
          <p:cNvPr id="248847" name="Group 15">
            <a:extLst>
              <a:ext uri="{FF2B5EF4-FFF2-40B4-BE49-F238E27FC236}">
                <a16:creationId xmlns:a16="http://schemas.microsoft.com/office/drawing/2014/main" id="{D5B30B42-1325-DF22-3FC3-7983C6216D9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8848" name="AutoShape 16">
              <a:extLst>
                <a:ext uri="{FF2B5EF4-FFF2-40B4-BE49-F238E27FC236}">
                  <a16:creationId xmlns:a16="http://schemas.microsoft.com/office/drawing/2014/main" id="{BC3B28C6-6B64-FCE8-6EC7-02E3B123CFE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9" name="AutoShape 17">
              <a:extLst>
                <a:ext uri="{FF2B5EF4-FFF2-40B4-BE49-F238E27FC236}">
                  <a16:creationId xmlns:a16="http://schemas.microsoft.com/office/drawing/2014/main" id="{36999175-1661-9A27-92C7-51D16E4172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50" name="AutoShape 18">
              <a:extLst>
                <a:ext uri="{FF2B5EF4-FFF2-40B4-BE49-F238E27FC236}">
                  <a16:creationId xmlns:a16="http://schemas.microsoft.com/office/drawing/2014/main" id="{0EF16EA5-B686-2EDF-51E5-F94F9F1E5F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87" name="Oval 19">
              <a:extLst>
                <a:ext uri="{FF2B5EF4-FFF2-40B4-BE49-F238E27FC236}">
                  <a16:creationId xmlns:a16="http://schemas.microsoft.com/office/drawing/2014/main" id="{17E8F529-DDB4-4423-72D0-5995884E8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4388" name="Oval 20">
              <a:extLst>
                <a:ext uri="{FF2B5EF4-FFF2-40B4-BE49-F238E27FC236}">
                  <a16:creationId xmlns:a16="http://schemas.microsoft.com/office/drawing/2014/main" id="{901AB25B-ECC3-11A9-C8C3-DD77454F94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53" name="Oval 21">
              <a:extLst>
                <a:ext uri="{FF2B5EF4-FFF2-40B4-BE49-F238E27FC236}">
                  <a16:creationId xmlns:a16="http://schemas.microsoft.com/office/drawing/2014/main" id="{2E0D4062-93B7-2421-779D-8411AE8E7B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90" name="Oval 22">
              <a:extLst>
                <a:ext uri="{FF2B5EF4-FFF2-40B4-BE49-F238E27FC236}">
                  <a16:creationId xmlns:a16="http://schemas.microsoft.com/office/drawing/2014/main" id="{5A2EC1C6-514E-2212-B78D-63A2CC9C2B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55" name="Oval 23">
              <a:extLst>
                <a:ext uri="{FF2B5EF4-FFF2-40B4-BE49-F238E27FC236}">
                  <a16:creationId xmlns:a16="http://schemas.microsoft.com/office/drawing/2014/main" id="{0C288B89-D25B-E4F2-F2E0-41EA6F51C2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92" name="Oval 24">
              <a:extLst>
                <a:ext uri="{FF2B5EF4-FFF2-40B4-BE49-F238E27FC236}">
                  <a16:creationId xmlns:a16="http://schemas.microsoft.com/office/drawing/2014/main" id="{AA60E16B-6E40-885F-55C7-4D4962CB1D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8857" name="Group 25">
            <a:extLst>
              <a:ext uri="{FF2B5EF4-FFF2-40B4-BE49-F238E27FC236}">
                <a16:creationId xmlns:a16="http://schemas.microsoft.com/office/drawing/2014/main" id="{CC706B26-B656-6676-E4C6-FFAD1C9AFB04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4378" name="AutoShape 26">
              <a:extLst>
                <a:ext uri="{FF2B5EF4-FFF2-40B4-BE49-F238E27FC236}">
                  <a16:creationId xmlns:a16="http://schemas.microsoft.com/office/drawing/2014/main" id="{D1AC51AA-ADDE-5176-54DD-B85CDA5A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79" name="Group 27">
              <a:extLst>
                <a:ext uri="{FF2B5EF4-FFF2-40B4-BE49-F238E27FC236}">
                  <a16:creationId xmlns:a16="http://schemas.microsoft.com/office/drawing/2014/main" id="{D4F33B90-11E1-D8EA-B361-E38E8B72E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80" name="AutoShape 28">
                <a:extLst>
                  <a:ext uri="{FF2B5EF4-FFF2-40B4-BE49-F238E27FC236}">
                    <a16:creationId xmlns:a16="http://schemas.microsoft.com/office/drawing/2014/main" id="{02FB8800-5705-82DB-2247-5BD6FA5BE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1" name="AutoShape 29">
                <a:extLst>
                  <a:ext uri="{FF2B5EF4-FFF2-40B4-BE49-F238E27FC236}">
                    <a16:creationId xmlns:a16="http://schemas.microsoft.com/office/drawing/2014/main" id="{FE037577-351B-1468-C59E-F3EB38621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2" name="AutoShape 30">
                <a:extLst>
                  <a:ext uri="{FF2B5EF4-FFF2-40B4-BE49-F238E27FC236}">
                    <a16:creationId xmlns:a16="http://schemas.microsoft.com/office/drawing/2014/main" id="{27A1CF3C-FA4A-3037-2980-1795D0006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3" name="WordArt 31">
                <a:extLst>
                  <a:ext uri="{FF2B5EF4-FFF2-40B4-BE49-F238E27FC236}">
                    <a16:creationId xmlns:a16="http://schemas.microsoft.com/office/drawing/2014/main" id="{438859D3-B842-DEDD-36ED-A2EF65D7B65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8864" name="Group 32">
            <a:extLst>
              <a:ext uri="{FF2B5EF4-FFF2-40B4-BE49-F238E27FC236}">
                <a16:creationId xmlns:a16="http://schemas.microsoft.com/office/drawing/2014/main" id="{B4438B89-E181-D234-D191-6C9ED46D302B}"/>
              </a:ext>
            </a:extLst>
          </p:cNvPr>
          <p:cNvGrpSpPr>
            <a:grpSpLocks/>
          </p:cNvGrpSpPr>
          <p:nvPr/>
        </p:nvGrpSpPr>
        <p:grpSpPr bwMode="auto">
          <a:xfrm>
            <a:off x="814917" y="5158317"/>
            <a:ext cx="10327216" cy="609600"/>
            <a:chOff x="432" y="3024"/>
            <a:chExt cx="4151" cy="528"/>
          </a:xfrm>
        </p:grpSpPr>
        <p:sp>
          <p:nvSpPr>
            <p:cNvPr id="14372" name="AutoShape 33">
              <a:extLst>
                <a:ext uri="{FF2B5EF4-FFF2-40B4-BE49-F238E27FC236}">
                  <a16:creationId xmlns:a16="http://schemas.microsoft.com/office/drawing/2014/main" id="{077B0BBB-B553-A111-FFE9-318387CC7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73" name="Group 34">
              <a:extLst>
                <a:ext uri="{FF2B5EF4-FFF2-40B4-BE49-F238E27FC236}">
                  <a16:creationId xmlns:a16="http://schemas.microsoft.com/office/drawing/2014/main" id="{3D6B88ED-C67C-3FED-CA20-8EC29125F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74" name="AutoShape 35">
                <a:extLst>
                  <a:ext uri="{FF2B5EF4-FFF2-40B4-BE49-F238E27FC236}">
                    <a16:creationId xmlns:a16="http://schemas.microsoft.com/office/drawing/2014/main" id="{0C6A51E9-F900-E2FC-1E9C-E13C0756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5" name="AutoShape 36">
                <a:extLst>
                  <a:ext uri="{FF2B5EF4-FFF2-40B4-BE49-F238E27FC236}">
                    <a16:creationId xmlns:a16="http://schemas.microsoft.com/office/drawing/2014/main" id="{21D57097-DC00-9E34-8873-511174935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6" name="AutoShape 37">
                <a:extLst>
                  <a:ext uri="{FF2B5EF4-FFF2-40B4-BE49-F238E27FC236}">
                    <a16:creationId xmlns:a16="http://schemas.microsoft.com/office/drawing/2014/main" id="{7B3C6B5F-7178-19C5-5958-98A3FF00B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7" name="WordArt 38">
                <a:extLst>
                  <a:ext uri="{FF2B5EF4-FFF2-40B4-BE49-F238E27FC236}">
                    <a16:creationId xmlns:a16="http://schemas.microsoft.com/office/drawing/2014/main" id="{A36BD5C8-68D0-8E80-F039-3458B2C1B00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8871" name="Group 39">
            <a:extLst>
              <a:ext uri="{FF2B5EF4-FFF2-40B4-BE49-F238E27FC236}">
                <a16:creationId xmlns:a16="http://schemas.microsoft.com/office/drawing/2014/main" id="{18835B74-BB32-DAB5-5127-FB8B992C041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4366" name="AutoShape 40">
              <a:extLst>
                <a:ext uri="{FF2B5EF4-FFF2-40B4-BE49-F238E27FC236}">
                  <a16:creationId xmlns:a16="http://schemas.microsoft.com/office/drawing/2014/main" id="{42761EF1-112F-1DEA-F005-2E9F126D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67" name="Group 41">
              <a:extLst>
                <a:ext uri="{FF2B5EF4-FFF2-40B4-BE49-F238E27FC236}">
                  <a16:creationId xmlns:a16="http://schemas.microsoft.com/office/drawing/2014/main" id="{D1FF1771-0411-9228-7679-53C322919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68" name="AutoShape 42">
                <a:extLst>
                  <a:ext uri="{FF2B5EF4-FFF2-40B4-BE49-F238E27FC236}">
                    <a16:creationId xmlns:a16="http://schemas.microsoft.com/office/drawing/2014/main" id="{3B7D74AA-8F75-F2A1-FE77-848F39B03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69" name="AutoShape 43">
                <a:extLst>
                  <a:ext uri="{FF2B5EF4-FFF2-40B4-BE49-F238E27FC236}">
                    <a16:creationId xmlns:a16="http://schemas.microsoft.com/office/drawing/2014/main" id="{3E059422-847C-6FA1-ED8C-7C24D8E42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0" name="AutoShape 44">
                <a:extLst>
                  <a:ext uri="{FF2B5EF4-FFF2-40B4-BE49-F238E27FC236}">
                    <a16:creationId xmlns:a16="http://schemas.microsoft.com/office/drawing/2014/main" id="{7D9C2BCD-164B-FE0D-D6E0-4C8DBF8A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1" name="WordArt 45">
                <a:extLst>
                  <a:ext uri="{FF2B5EF4-FFF2-40B4-BE49-F238E27FC236}">
                    <a16:creationId xmlns:a16="http://schemas.microsoft.com/office/drawing/2014/main" id="{920A9805-FD76-98DD-DAAE-FE8699C4223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8878" name="Rectangle 46">
            <a:extLst>
              <a:ext uri="{FF2B5EF4-FFF2-40B4-BE49-F238E27FC236}">
                <a16:creationId xmlns:a16="http://schemas.microsoft.com/office/drawing/2014/main" id="{C95880D4-5C06-1820-2841-0A844CD5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chịu khó</a:t>
            </a:r>
            <a:r>
              <a:rPr lang="en-US" altLang="vi-VN" sz="2400"/>
              <a:t> </a:t>
            </a:r>
          </a:p>
        </p:txBody>
      </p:sp>
      <p:sp>
        <p:nvSpPr>
          <p:cNvPr id="248879" name="Rectangle 47">
            <a:extLst>
              <a:ext uri="{FF2B5EF4-FFF2-40B4-BE49-F238E27FC236}">
                <a16:creationId xmlns:a16="http://schemas.microsoft.com/office/drawing/2014/main" id="{A43EDFD4-80E3-B741-D428-2EB62F59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lười nhác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248880" name="Rectangle 48">
            <a:extLst>
              <a:ext uri="{FF2B5EF4-FFF2-40B4-BE49-F238E27FC236}">
                <a16:creationId xmlns:a16="http://schemas.microsoft.com/office/drawing/2014/main" id="{6B7C5FD6-59BB-8F23-D8DC-E8E0F0F7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033" y="60192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chăm chỉ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E5F411D6-FF3A-EE5B-18CF-12C98FC245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48894" name="Object 62">
            <a:extLst>
              <a:ext uri="{FF2B5EF4-FFF2-40B4-BE49-F238E27FC236}">
                <a16:creationId xmlns:a16="http://schemas.microsoft.com/office/drawing/2014/main" id="{1EA82E12-5570-CD21-E385-CC13ABCDF0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44991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48894" name="Object 62">
                        <a:extLst>
                          <a:ext uri="{FF2B5EF4-FFF2-40B4-BE49-F238E27FC236}">
                            <a16:creationId xmlns:a16="http://schemas.microsoft.com/office/drawing/2014/main" id="{1EA82E12-5570-CD21-E385-CC13ABCDF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44991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95" name="Oval 63" descr="Newsprint">
            <a:extLst>
              <a:ext uri="{FF2B5EF4-FFF2-40B4-BE49-F238E27FC236}">
                <a16:creationId xmlns:a16="http://schemas.microsoft.com/office/drawing/2014/main" id="{B2AD80D6-EBE6-FD65-2AEC-EA2809FB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8896" name="Oval 64" descr="Newsprint">
            <a:extLst>
              <a:ext uri="{FF2B5EF4-FFF2-40B4-BE49-F238E27FC236}">
                <a16:creationId xmlns:a16="http://schemas.microsoft.com/office/drawing/2014/main" id="{A48CC348-CCAE-95E9-DFCA-F32D3DD1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8897" name="Oval 65" descr="Newsprint">
            <a:extLst>
              <a:ext uri="{FF2B5EF4-FFF2-40B4-BE49-F238E27FC236}">
                <a16:creationId xmlns:a16="http://schemas.microsoft.com/office/drawing/2014/main" id="{35F3A3F8-019E-78DD-5E9A-4B3AA423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8898" name="Oval 66" descr="Newsprint">
            <a:extLst>
              <a:ext uri="{FF2B5EF4-FFF2-40B4-BE49-F238E27FC236}">
                <a16:creationId xmlns:a16="http://schemas.microsoft.com/office/drawing/2014/main" id="{52448A4E-3DD8-5AB3-E29B-87F9D347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8899" name="Oval 67" descr="Newsprint">
            <a:extLst>
              <a:ext uri="{FF2B5EF4-FFF2-40B4-BE49-F238E27FC236}">
                <a16:creationId xmlns:a16="http://schemas.microsoft.com/office/drawing/2014/main" id="{6B6449B1-BFDE-832E-7A46-124C38B8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8900" name="Oval 68" descr="Newsprint">
            <a:extLst>
              <a:ext uri="{FF2B5EF4-FFF2-40B4-BE49-F238E27FC236}">
                <a16:creationId xmlns:a16="http://schemas.microsoft.com/office/drawing/2014/main" id="{12C7806E-8B70-E6C1-05E0-9FE176FA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8901" name="Oval 69" descr="Newsprint">
            <a:extLst>
              <a:ext uri="{FF2B5EF4-FFF2-40B4-BE49-F238E27FC236}">
                <a16:creationId xmlns:a16="http://schemas.microsoft.com/office/drawing/2014/main" id="{6C5B0F27-F7E0-453E-8473-9740214C9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8902" name="Oval 70" descr="Newsprint">
            <a:extLst>
              <a:ext uri="{FF2B5EF4-FFF2-40B4-BE49-F238E27FC236}">
                <a16:creationId xmlns:a16="http://schemas.microsoft.com/office/drawing/2014/main" id="{498151D5-56AF-1BA3-9BB8-429471AE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8903" name="Oval 71" descr="Newsprint">
            <a:extLst>
              <a:ext uri="{FF2B5EF4-FFF2-40B4-BE49-F238E27FC236}">
                <a16:creationId xmlns:a16="http://schemas.microsoft.com/office/drawing/2014/main" id="{E3A90935-933D-2C5E-03F8-61692582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8904" name="Oval 72" descr="Newsprint">
            <a:extLst>
              <a:ext uri="{FF2B5EF4-FFF2-40B4-BE49-F238E27FC236}">
                <a16:creationId xmlns:a16="http://schemas.microsoft.com/office/drawing/2014/main" id="{BD78CDC3-4BAC-9A0C-7B89-FB300923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8905" name="Oval 73" descr="Newsprint">
            <a:extLst>
              <a:ext uri="{FF2B5EF4-FFF2-40B4-BE49-F238E27FC236}">
                <a16:creationId xmlns:a16="http://schemas.microsoft.com/office/drawing/2014/main" id="{CABE12A2-2202-0F62-D256-C9AFADC5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83091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5" grpId="0" animBg="1"/>
      <p:bldP spid="248839" grpId="0" animBg="1"/>
      <p:bldP spid="248878" grpId="0"/>
      <p:bldP spid="248879" grpId="0" build="allAtOnce"/>
      <p:bldP spid="248895" grpId="0" animBg="1"/>
      <p:bldP spid="248895" grpId="1" animBg="1"/>
      <p:bldP spid="248896" grpId="0" animBg="1"/>
      <p:bldP spid="248896" grpId="1" animBg="1"/>
      <p:bldP spid="248897" grpId="0" animBg="1"/>
      <p:bldP spid="248897" grpId="1" animBg="1"/>
      <p:bldP spid="248898" grpId="0" animBg="1"/>
      <p:bldP spid="248898" grpId="1" animBg="1"/>
      <p:bldP spid="248899" grpId="0" animBg="1"/>
      <p:bldP spid="248899" grpId="1" animBg="1"/>
      <p:bldP spid="248900" grpId="0" animBg="1"/>
      <p:bldP spid="248900" grpId="1" animBg="1"/>
      <p:bldP spid="248901" grpId="0" animBg="1"/>
      <p:bldP spid="248901" grpId="1" animBg="1"/>
      <p:bldP spid="248902" grpId="0" animBg="1"/>
      <p:bldP spid="248902" grpId="1" animBg="1"/>
      <p:bldP spid="248903" grpId="0" animBg="1"/>
      <p:bldP spid="248903" grpId="1" animBg="1"/>
      <p:bldP spid="248904" grpId="0" animBg="1"/>
      <p:bldP spid="248904" grpId="1" animBg="1"/>
      <p:bldP spid="2489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19A7658F-AB87-6BF1-3BE9-2C6D0A54F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E0479F3A-5F2C-6502-FFF0-6337D6EA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8436" name="Picture 36" descr="Picture16">
            <a:extLst>
              <a:ext uri="{FF2B5EF4-FFF2-40B4-BE49-F238E27FC236}">
                <a16:creationId xmlns:a16="http://schemas.microsoft.com/office/drawing/2014/main" id="{D5B75EDD-17C2-8D8C-4BEE-F58C5CDC8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8" descr="an30">
            <a:extLst>
              <a:ext uri="{FF2B5EF4-FFF2-40B4-BE49-F238E27FC236}">
                <a16:creationId xmlns:a16="http://schemas.microsoft.com/office/drawing/2014/main" id="{5DE2E48A-4323-C3FE-DE46-60044F00D6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9" name="Rectangle 7">
            <a:extLst>
              <a:ext uri="{FF2B5EF4-FFF2-40B4-BE49-F238E27FC236}">
                <a16:creationId xmlns:a16="http://schemas.microsoft.com/office/drawing/2014/main" id="{385BB60C-13EB-4C1F-4522-AD8143CF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20520" name="AutoShape 8">
            <a:extLst>
              <a:ext uri="{FF2B5EF4-FFF2-40B4-BE49-F238E27FC236}">
                <a16:creationId xmlns:a16="http://schemas.microsoft.com/office/drawing/2014/main" id="{E8A914A4-B2DA-535B-7723-33CD709758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16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20521" name="Group 9">
            <a:extLst>
              <a:ext uri="{FF2B5EF4-FFF2-40B4-BE49-F238E27FC236}">
                <a16:creationId xmlns:a16="http://schemas.microsoft.com/office/drawing/2014/main" id="{791B6184-8635-C095-605F-934B9435254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518989"/>
            <a:chOff x="384" y="1344"/>
            <a:chExt cx="3072" cy="467"/>
          </a:xfrm>
        </p:grpSpPr>
        <p:sp>
          <p:nvSpPr>
            <p:cNvPr id="18500" name="AutoShape 10">
              <a:extLst>
                <a:ext uri="{FF2B5EF4-FFF2-40B4-BE49-F238E27FC236}">
                  <a16:creationId xmlns:a16="http://schemas.microsoft.com/office/drawing/2014/main" id="{5591B557-9AFE-2884-B79A-B29414CCE9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0523" name="AutoShape 11">
              <a:extLst>
                <a:ext uri="{FF2B5EF4-FFF2-40B4-BE49-F238E27FC236}">
                  <a16:creationId xmlns:a16="http://schemas.microsoft.com/office/drawing/2014/main" id="{2EA0172A-BFB4-AF6F-C8E8-D28C08E55F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0524" name="Freeform 12">
              <a:extLst>
                <a:ext uri="{FF2B5EF4-FFF2-40B4-BE49-F238E27FC236}">
                  <a16:creationId xmlns:a16="http://schemas.microsoft.com/office/drawing/2014/main" id="{6194E46D-AB34-37A3-5244-EB403C15C9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0525" name="Text Box 13">
              <a:extLst>
                <a:ext uri="{FF2B5EF4-FFF2-40B4-BE49-F238E27FC236}">
                  <a16:creationId xmlns:a16="http://schemas.microsoft.com/office/drawing/2014/main" id="{DF7B2F31-AA9D-8CFC-FE02-16D801F072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504" name="Text Box 14">
              <a:extLst>
                <a:ext uri="{FF2B5EF4-FFF2-40B4-BE49-F238E27FC236}">
                  <a16:creationId xmlns:a16="http://schemas.microsoft.com/office/drawing/2014/main" id="{B3F3C37B-19C7-FE7E-B3C3-C5446033AD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Số gồm 2 chục và 5 đơn vị được viết là:</a:t>
              </a:r>
            </a:p>
            <a:p>
              <a:pPr>
                <a:spcBef>
                  <a:spcPct val="50000"/>
                </a:spcBef>
              </a:pP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320527" name="Group 15">
            <a:extLst>
              <a:ext uri="{FF2B5EF4-FFF2-40B4-BE49-F238E27FC236}">
                <a16:creationId xmlns:a16="http://schemas.microsoft.com/office/drawing/2014/main" id="{D67FBA24-E9D5-03DB-C3F1-3A03EA2F91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320528" name="AutoShape 16">
              <a:extLst>
                <a:ext uri="{FF2B5EF4-FFF2-40B4-BE49-F238E27FC236}">
                  <a16:creationId xmlns:a16="http://schemas.microsoft.com/office/drawing/2014/main" id="{740AA7A5-971E-0F5C-6BC5-FF10D2308E7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0529" name="AutoShape 17">
              <a:extLst>
                <a:ext uri="{FF2B5EF4-FFF2-40B4-BE49-F238E27FC236}">
                  <a16:creationId xmlns:a16="http://schemas.microsoft.com/office/drawing/2014/main" id="{6EF043DC-F096-C836-96D1-ADAA260124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0530" name="AutoShape 18">
              <a:extLst>
                <a:ext uri="{FF2B5EF4-FFF2-40B4-BE49-F238E27FC236}">
                  <a16:creationId xmlns:a16="http://schemas.microsoft.com/office/drawing/2014/main" id="{40D08238-356D-DFB8-E25E-5F59C9C5D50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494" name="Oval 19">
              <a:extLst>
                <a:ext uri="{FF2B5EF4-FFF2-40B4-BE49-F238E27FC236}">
                  <a16:creationId xmlns:a16="http://schemas.microsoft.com/office/drawing/2014/main" id="{510C82DE-6CE7-3364-81CE-6E6443D40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8495" name="Oval 20">
              <a:extLst>
                <a:ext uri="{FF2B5EF4-FFF2-40B4-BE49-F238E27FC236}">
                  <a16:creationId xmlns:a16="http://schemas.microsoft.com/office/drawing/2014/main" id="{621EFCA8-1016-2366-38DD-D4C99A2A20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0533" name="Oval 21">
              <a:extLst>
                <a:ext uri="{FF2B5EF4-FFF2-40B4-BE49-F238E27FC236}">
                  <a16:creationId xmlns:a16="http://schemas.microsoft.com/office/drawing/2014/main" id="{16BA5151-A366-0B4E-1AB8-FE84AB457A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497" name="Oval 22">
              <a:extLst>
                <a:ext uri="{FF2B5EF4-FFF2-40B4-BE49-F238E27FC236}">
                  <a16:creationId xmlns:a16="http://schemas.microsoft.com/office/drawing/2014/main" id="{5317631D-EF46-2746-DF61-A2CDD883DD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0535" name="Oval 23">
              <a:extLst>
                <a:ext uri="{FF2B5EF4-FFF2-40B4-BE49-F238E27FC236}">
                  <a16:creationId xmlns:a16="http://schemas.microsoft.com/office/drawing/2014/main" id="{C2D22FE3-910A-155F-8186-22C9BB35AF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499" name="Oval 24">
              <a:extLst>
                <a:ext uri="{FF2B5EF4-FFF2-40B4-BE49-F238E27FC236}">
                  <a16:creationId xmlns:a16="http://schemas.microsoft.com/office/drawing/2014/main" id="{D716ABDE-3EA1-1B1A-EBF3-36B890FF1B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20537" name="Group 25">
            <a:extLst>
              <a:ext uri="{FF2B5EF4-FFF2-40B4-BE49-F238E27FC236}">
                <a16:creationId xmlns:a16="http://schemas.microsoft.com/office/drawing/2014/main" id="{A1D6A19E-2E73-657F-117B-263438ADBAC3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8485" name="AutoShape 26">
              <a:extLst>
                <a:ext uri="{FF2B5EF4-FFF2-40B4-BE49-F238E27FC236}">
                  <a16:creationId xmlns:a16="http://schemas.microsoft.com/office/drawing/2014/main" id="{EDA4103C-CE1C-5600-DD83-E0A19761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8486" name="Group 27">
              <a:extLst>
                <a:ext uri="{FF2B5EF4-FFF2-40B4-BE49-F238E27FC236}">
                  <a16:creationId xmlns:a16="http://schemas.microsoft.com/office/drawing/2014/main" id="{C164F828-9980-FB04-0C89-3F706EBF8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8487" name="AutoShape 28">
                <a:extLst>
                  <a:ext uri="{FF2B5EF4-FFF2-40B4-BE49-F238E27FC236}">
                    <a16:creationId xmlns:a16="http://schemas.microsoft.com/office/drawing/2014/main" id="{EFB7666F-3B1B-EB3C-5704-E68CB2BC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8" name="AutoShape 29">
                <a:extLst>
                  <a:ext uri="{FF2B5EF4-FFF2-40B4-BE49-F238E27FC236}">
                    <a16:creationId xmlns:a16="http://schemas.microsoft.com/office/drawing/2014/main" id="{E09CE387-DB29-FC38-E116-AE48F37ED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9" name="AutoShape 30">
                <a:extLst>
                  <a:ext uri="{FF2B5EF4-FFF2-40B4-BE49-F238E27FC236}">
                    <a16:creationId xmlns:a16="http://schemas.microsoft.com/office/drawing/2014/main" id="{94C67ED1-DA49-EED5-9B36-CF3ACFA2B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0" name="WordArt 31">
                <a:extLst>
                  <a:ext uri="{FF2B5EF4-FFF2-40B4-BE49-F238E27FC236}">
                    <a16:creationId xmlns:a16="http://schemas.microsoft.com/office/drawing/2014/main" id="{F04F343B-932E-AFBB-676D-CE83E64AC58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20544" name="Group 32">
            <a:extLst>
              <a:ext uri="{FF2B5EF4-FFF2-40B4-BE49-F238E27FC236}">
                <a16:creationId xmlns:a16="http://schemas.microsoft.com/office/drawing/2014/main" id="{123191C0-C668-80A5-958E-60FF314048C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18479" name="AutoShape 33">
              <a:extLst>
                <a:ext uri="{FF2B5EF4-FFF2-40B4-BE49-F238E27FC236}">
                  <a16:creationId xmlns:a16="http://schemas.microsoft.com/office/drawing/2014/main" id="{45394C09-AD69-5C96-A4E7-B48EC908B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8480" name="Group 34">
              <a:extLst>
                <a:ext uri="{FF2B5EF4-FFF2-40B4-BE49-F238E27FC236}">
                  <a16:creationId xmlns:a16="http://schemas.microsoft.com/office/drawing/2014/main" id="{BBE29690-B999-8A8A-986D-8ADED44E2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8481" name="AutoShape 35">
                <a:extLst>
                  <a:ext uri="{FF2B5EF4-FFF2-40B4-BE49-F238E27FC236}">
                    <a16:creationId xmlns:a16="http://schemas.microsoft.com/office/drawing/2014/main" id="{41053FBE-B4A0-5D64-678C-0FCB327DD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2" name="AutoShape 36">
                <a:extLst>
                  <a:ext uri="{FF2B5EF4-FFF2-40B4-BE49-F238E27FC236}">
                    <a16:creationId xmlns:a16="http://schemas.microsoft.com/office/drawing/2014/main" id="{2DF02AE4-5658-CEAB-E160-EB1832931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3" name="AutoShape 37">
                <a:extLst>
                  <a:ext uri="{FF2B5EF4-FFF2-40B4-BE49-F238E27FC236}">
                    <a16:creationId xmlns:a16="http://schemas.microsoft.com/office/drawing/2014/main" id="{4BDB5809-BCBC-E76D-1EB0-2AD749533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4" name="WordArt 38">
                <a:extLst>
                  <a:ext uri="{FF2B5EF4-FFF2-40B4-BE49-F238E27FC236}">
                    <a16:creationId xmlns:a16="http://schemas.microsoft.com/office/drawing/2014/main" id="{05917544-CF2C-BC02-7871-F58C3AFBBAB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20551" name="Group 39">
            <a:extLst>
              <a:ext uri="{FF2B5EF4-FFF2-40B4-BE49-F238E27FC236}">
                <a16:creationId xmlns:a16="http://schemas.microsoft.com/office/drawing/2014/main" id="{3683E54F-7797-CC0A-1749-0FEDA7ADCDC3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8473" name="AutoShape 40">
              <a:extLst>
                <a:ext uri="{FF2B5EF4-FFF2-40B4-BE49-F238E27FC236}">
                  <a16:creationId xmlns:a16="http://schemas.microsoft.com/office/drawing/2014/main" id="{61F5B76C-9C1F-8983-D544-D5030BDF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8474" name="Group 41">
              <a:extLst>
                <a:ext uri="{FF2B5EF4-FFF2-40B4-BE49-F238E27FC236}">
                  <a16:creationId xmlns:a16="http://schemas.microsoft.com/office/drawing/2014/main" id="{CA954E42-CAFE-1734-407C-6FFAF9AC8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8475" name="AutoShape 42">
                <a:extLst>
                  <a:ext uri="{FF2B5EF4-FFF2-40B4-BE49-F238E27FC236}">
                    <a16:creationId xmlns:a16="http://schemas.microsoft.com/office/drawing/2014/main" id="{8EC098D7-E3A2-87D7-4E36-75EF750F0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6" name="AutoShape 43">
                <a:extLst>
                  <a:ext uri="{FF2B5EF4-FFF2-40B4-BE49-F238E27FC236}">
                    <a16:creationId xmlns:a16="http://schemas.microsoft.com/office/drawing/2014/main" id="{9A707780-30DF-1AA1-7AC6-D765C33F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7" name="AutoShape 44">
                <a:extLst>
                  <a:ext uri="{FF2B5EF4-FFF2-40B4-BE49-F238E27FC236}">
                    <a16:creationId xmlns:a16="http://schemas.microsoft.com/office/drawing/2014/main" id="{721479E3-EF1F-4588-B2E2-0A8900F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8" name="WordArt 45">
                <a:extLst>
                  <a:ext uri="{FF2B5EF4-FFF2-40B4-BE49-F238E27FC236}">
                    <a16:creationId xmlns:a16="http://schemas.microsoft.com/office/drawing/2014/main" id="{EF5CCEF3-67AF-133B-728E-3533AA616B7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20558" name="Rectangle 46">
            <a:extLst>
              <a:ext uri="{FF2B5EF4-FFF2-40B4-BE49-F238E27FC236}">
                <a16:creationId xmlns:a16="http://schemas.microsoft.com/office/drawing/2014/main" id="{689B85E3-9C4C-7EC6-2CDB-A395E87D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52</a:t>
            </a:r>
          </a:p>
        </p:txBody>
      </p:sp>
      <p:sp>
        <p:nvSpPr>
          <p:cNvPr id="320559" name="Rectangle 47">
            <a:extLst>
              <a:ext uri="{FF2B5EF4-FFF2-40B4-BE49-F238E27FC236}">
                <a16:creationId xmlns:a16="http://schemas.microsoft.com/office/drawing/2014/main" id="{F0A1A133-2455-C871-061A-BEA83A7E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320560" name="Rectangle 48">
            <a:extLst>
              <a:ext uri="{FF2B5EF4-FFF2-40B4-BE49-F238E27FC236}">
                <a16:creationId xmlns:a16="http://schemas.microsoft.com/office/drawing/2014/main" id="{CE7D6031-E0A6-3827-DAF6-D8C37BC1C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767" y="5969501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1C85D948-571D-A065-3EDD-B1C14D4130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8450" name="Oval 50" descr="Newsprint">
            <a:extLst>
              <a:ext uri="{FF2B5EF4-FFF2-40B4-BE49-F238E27FC236}">
                <a16:creationId xmlns:a16="http://schemas.microsoft.com/office/drawing/2014/main" id="{D67C3077-4CC4-837D-29EF-4B53613B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18451" name="Oval 51" descr="Newsprint">
            <a:extLst>
              <a:ext uri="{FF2B5EF4-FFF2-40B4-BE49-F238E27FC236}">
                <a16:creationId xmlns:a16="http://schemas.microsoft.com/office/drawing/2014/main" id="{D4F8A5EC-9E12-BDF2-91DD-328DED96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8452" name="Oval 52" descr="Newsprint">
            <a:extLst>
              <a:ext uri="{FF2B5EF4-FFF2-40B4-BE49-F238E27FC236}">
                <a16:creationId xmlns:a16="http://schemas.microsoft.com/office/drawing/2014/main" id="{5A0DBD56-FA1A-077C-239E-21E7AA7C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8453" name="Oval 53" descr="Newsprint">
            <a:extLst>
              <a:ext uri="{FF2B5EF4-FFF2-40B4-BE49-F238E27FC236}">
                <a16:creationId xmlns:a16="http://schemas.microsoft.com/office/drawing/2014/main" id="{7ADB0DAA-F36D-0DAA-4B62-46162D784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18454" name="Oval 54" descr="Newsprint">
            <a:extLst>
              <a:ext uri="{FF2B5EF4-FFF2-40B4-BE49-F238E27FC236}">
                <a16:creationId xmlns:a16="http://schemas.microsoft.com/office/drawing/2014/main" id="{F3C48055-6270-BB83-386A-BDA82F04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8455" name="Oval 55" descr="Newsprint">
            <a:extLst>
              <a:ext uri="{FF2B5EF4-FFF2-40B4-BE49-F238E27FC236}">
                <a16:creationId xmlns:a16="http://schemas.microsoft.com/office/drawing/2014/main" id="{23D64180-B2D2-9C59-4AB6-A794D3D9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8456" name="Oval 56" descr="Newsprint">
            <a:extLst>
              <a:ext uri="{FF2B5EF4-FFF2-40B4-BE49-F238E27FC236}">
                <a16:creationId xmlns:a16="http://schemas.microsoft.com/office/drawing/2014/main" id="{4CD7AB17-AE8E-30B4-115C-374BA85F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8457" name="Oval 57" descr="Newsprint">
            <a:extLst>
              <a:ext uri="{FF2B5EF4-FFF2-40B4-BE49-F238E27FC236}">
                <a16:creationId xmlns:a16="http://schemas.microsoft.com/office/drawing/2014/main" id="{30759D59-7E37-BD91-E35B-E6F1A945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8458" name="Oval 58" descr="Newsprint">
            <a:extLst>
              <a:ext uri="{FF2B5EF4-FFF2-40B4-BE49-F238E27FC236}">
                <a16:creationId xmlns:a16="http://schemas.microsoft.com/office/drawing/2014/main" id="{2878F3F1-7DA9-0DA0-1111-C1C09F83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8459" name="Oval 59" descr="Newsprint">
            <a:extLst>
              <a:ext uri="{FF2B5EF4-FFF2-40B4-BE49-F238E27FC236}">
                <a16:creationId xmlns:a16="http://schemas.microsoft.com/office/drawing/2014/main" id="{E10C59FC-7997-194A-6AA6-94B97CCF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18460" name="Picture 60">
            <a:extLst>
              <a:ext uri="{FF2B5EF4-FFF2-40B4-BE49-F238E27FC236}">
                <a16:creationId xmlns:a16="http://schemas.microsoft.com/office/drawing/2014/main" id="{ECAEF4B2-F17D-2093-E472-5F28C0F0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0573" name="Object 61">
            <a:extLst>
              <a:ext uri="{FF2B5EF4-FFF2-40B4-BE49-F238E27FC236}">
                <a16:creationId xmlns:a16="http://schemas.microsoft.com/office/drawing/2014/main" id="{06A44F5A-ACAA-52F6-8557-AB4A39BF1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320573" name="Object 61">
                        <a:extLst>
                          <a:ext uri="{FF2B5EF4-FFF2-40B4-BE49-F238E27FC236}">
                            <a16:creationId xmlns:a16="http://schemas.microsoft.com/office/drawing/2014/main" id="{06A44F5A-ACAA-52F6-8557-AB4A39BF1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74" name="Oval 62" descr="Newsprint">
            <a:extLst>
              <a:ext uri="{FF2B5EF4-FFF2-40B4-BE49-F238E27FC236}">
                <a16:creationId xmlns:a16="http://schemas.microsoft.com/office/drawing/2014/main" id="{2BF19B3D-C2E1-845F-2784-337BFD93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0575" name="Oval 63" descr="Newsprint">
            <a:extLst>
              <a:ext uri="{FF2B5EF4-FFF2-40B4-BE49-F238E27FC236}">
                <a16:creationId xmlns:a16="http://schemas.microsoft.com/office/drawing/2014/main" id="{9DB3EE25-0E9A-1D44-4CCB-88DB437A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20576" name="Oval 64" descr="Newsprint">
            <a:extLst>
              <a:ext uri="{FF2B5EF4-FFF2-40B4-BE49-F238E27FC236}">
                <a16:creationId xmlns:a16="http://schemas.microsoft.com/office/drawing/2014/main" id="{BD12165A-DF82-BD20-9E5E-8644E188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20577" name="Oval 65" descr="Newsprint">
            <a:extLst>
              <a:ext uri="{FF2B5EF4-FFF2-40B4-BE49-F238E27FC236}">
                <a16:creationId xmlns:a16="http://schemas.microsoft.com/office/drawing/2014/main" id="{71A8099B-32F0-4D4E-8658-74A7E3D6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20578" name="Oval 66" descr="Newsprint">
            <a:extLst>
              <a:ext uri="{FF2B5EF4-FFF2-40B4-BE49-F238E27FC236}">
                <a16:creationId xmlns:a16="http://schemas.microsoft.com/office/drawing/2014/main" id="{AAB7EAB9-32C3-BAD2-D104-9FBD0E77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20579" name="Oval 67" descr="Newsprint">
            <a:extLst>
              <a:ext uri="{FF2B5EF4-FFF2-40B4-BE49-F238E27FC236}">
                <a16:creationId xmlns:a16="http://schemas.microsoft.com/office/drawing/2014/main" id="{9D52096B-2669-BDF8-A18C-B2BE8E91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20580" name="Oval 68" descr="Newsprint">
            <a:extLst>
              <a:ext uri="{FF2B5EF4-FFF2-40B4-BE49-F238E27FC236}">
                <a16:creationId xmlns:a16="http://schemas.microsoft.com/office/drawing/2014/main" id="{7D95BF8E-FC65-D947-A92F-2488ADE02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0581" name="Oval 69" descr="Newsprint">
            <a:extLst>
              <a:ext uri="{FF2B5EF4-FFF2-40B4-BE49-F238E27FC236}">
                <a16:creationId xmlns:a16="http://schemas.microsoft.com/office/drawing/2014/main" id="{C8EF4D56-137F-233C-138D-A89544BD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20582" name="Oval 70" descr="Newsprint">
            <a:extLst>
              <a:ext uri="{FF2B5EF4-FFF2-40B4-BE49-F238E27FC236}">
                <a16:creationId xmlns:a16="http://schemas.microsoft.com/office/drawing/2014/main" id="{CDE3A6F0-BEDE-4533-FA90-BD209B39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20583" name="Oval 71" descr="Newsprint">
            <a:extLst>
              <a:ext uri="{FF2B5EF4-FFF2-40B4-BE49-F238E27FC236}">
                <a16:creationId xmlns:a16="http://schemas.microsoft.com/office/drawing/2014/main" id="{D8966F9C-2AA5-7D90-1E19-DCC819292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20584" name="Oval 72" descr="Newsprint">
            <a:extLst>
              <a:ext uri="{FF2B5EF4-FFF2-40B4-BE49-F238E27FC236}">
                <a16:creationId xmlns:a16="http://schemas.microsoft.com/office/drawing/2014/main" id="{5B012C6C-5383-C9A3-8CC9-27E93524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20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0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2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0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2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20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2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20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2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20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2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20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2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20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2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20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20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2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2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2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2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20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/>
      <p:bldP spid="320519" grpId="0" animBg="1"/>
      <p:bldP spid="320558" grpId="0"/>
      <p:bldP spid="320559" grpId="0" build="allAtOnce"/>
      <p:bldP spid="320574" grpId="0" animBg="1"/>
      <p:bldP spid="320574" grpId="1" animBg="1"/>
      <p:bldP spid="320575" grpId="0" animBg="1"/>
      <p:bldP spid="320575" grpId="1" animBg="1"/>
      <p:bldP spid="320576" grpId="0" animBg="1"/>
      <p:bldP spid="320576" grpId="1" animBg="1"/>
      <p:bldP spid="320577" grpId="0" animBg="1"/>
      <p:bldP spid="320577" grpId="1" animBg="1"/>
      <p:bldP spid="320578" grpId="0" animBg="1"/>
      <p:bldP spid="320578" grpId="1" animBg="1"/>
      <p:bldP spid="320579" grpId="0" animBg="1"/>
      <p:bldP spid="320579" grpId="1" animBg="1"/>
      <p:bldP spid="320580" grpId="0" animBg="1"/>
      <p:bldP spid="320580" grpId="1" animBg="1"/>
      <p:bldP spid="320581" grpId="0" animBg="1"/>
      <p:bldP spid="320581" grpId="1" animBg="1"/>
      <p:bldP spid="320582" grpId="0" animBg="1"/>
      <p:bldP spid="320582" grpId="1" animBg="1"/>
      <p:bldP spid="320583" grpId="0" animBg="1"/>
      <p:bldP spid="320583" grpId="1" animBg="1"/>
      <p:bldP spid="3205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BA7D5E7C-DE01-56FE-2196-3E15CDB5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40631409-BCC2-61FD-8672-8A94F81D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9460" name="Picture 36" descr="Picture16">
            <a:extLst>
              <a:ext uri="{FF2B5EF4-FFF2-40B4-BE49-F238E27FC236}">
                <a16:creationId xmlns:a16="http://schemas.microsoft.com/office/drawing/2014/main" id="{68C63FEA-2826-813E-26BB-2758D988B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8" descr="an30">
            <a:extLst>
              <a:ext uri="{FF2B5EF4-FFF2-40B4-BE49-F238E27FC236}">
                <a16:creationId xmlns:a16="http://schemas.microsoft.com/office/drawing/2014/main" id="{4902A949-BFAF-D181-7C14-927638BA9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9" name="Rectangle 7">
            <a:extLst>
              <a:ext uri="{FF2B5EF4-FFF2-40B4-BE49-F238E27FC236}">
                <a16:creationId xmlns:a16="http://schemas.microsoft.com/office/drawing/2014/main" id="{8F8412CD-5E4E-9757-6F23-01C5C932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3960" name="AutoShape 8">
            <a:extLst>
              <a:ext uri="{FF2B5EF4-FFF2-40B4-BE49-F238E27FC236}">
                <a16:creationId xmlns:a16="http://schemas.microsoft.com/office/drawing/2014/main" id="{BAA185A8-D792-E6F9-3F78-324D25B9E1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3961" name="Group 9">
            <a:extLst>
              <a:ext uri="{FF2B5EF4-FFF2-40B4-BE49-F238E27FC236}">
                <a16:creationId xmlns:a16="http://schemas.microsoft.com/office/drawing/2014/main" id="{54F7B1FA-D918-B5A5-910D-24D93D2D6219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19524" name="AutoShape 10">
              <a:extLst>
                <a:ext uri="{FF2B5EF4-FFF2-40B4-BE49-F238E27FC236}">
                  <a16:creationId xmlns:a16="http://schemas.microsoft.com/office/drawing/2014/main" id="{B51CA565-2938-7372-C13E-8C720EBE0C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63" name="AutoShape 11">
              <a:extLst>
                <a:ext uri="{FF2B5EF4-FFF2-40B4-BE49-F238E27FC236}">
                  <a16:creationId xmlns:a16="http://schemas.microsoft.com/office/drawing/2014/main" id="{AAE94573-3D8F-2FBE-1E3B-FA3DCB5A53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4" name="Freeform 12">
              <a:extLst>
                <a:ext uri="{FF2B5EF4-FFF2-40B4-BE49-F238E27FC236}">
                  <a16:creationId xmlns:a16="http://schemas.microsoft.com/office/drawing/2014/main" id="{F2610567-D622-2756-DFE3-E41E233D4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5" name="Text Box 13">
              <a:extLst>
                <a:ext uri="{FF2B5EF4-FFF2-40B4-BE49-F238E27FC236}">
                  <a16:creationId xmlns:a16="http://schemas.microsoft.com/office/drawing/2014/main" id="{45D8D4DB-128D-A299-8448-89C448A3AF1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528" name="Text Box 14">
              <a:extLst>
                <a:ext uri="{FF2B5EF4-FFF2-40B4-BE49-F238E27FC236}">
                  <a16:creationId xmlns:a16="http://schemas.microsoft.com/office/drawing/2014/main" id="{F86EDE39-136D-D83B-799E-BA1A537AD5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Trong các từ sau, từ nào không có vần o</a:t>
              </a:r>
              <a:r>
                <a:rPr lang="en-US" altLang="vi-VN" sz="3200" b="1">
                  <a:solidFill>
                    <a:srgbClr val="F80808"/>
                  </a:solidFill>
                </a:rPr>
                <a:t>ă</a:t>
              </a:r>
              <a:r>
                <a:rPr lang="vi-VN" altLang="vi-VN" sz="3200" b="1">
                  <a:solidFill>
                    <a:srgbClr val="F80808"/>
                  </a:solidFill>
                </a:rPr>
                <a:t>t?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53967" name="Group 15">
            <a:extLst>
              <a:ext uri="{FF2B5EF4-FFF2-40B4-BE49-F238E27FC236}">
                <a16:creationId xmlns:a16="http://schemas.microsoft.com/office/drawing/2014/main" id="{EA933573-D0B0-0926-7A59-8144B33B973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3968" name="AutoShape 16">
              <a:extLst>
                <a:ext uri="{FF2B5EF4-FFF2-40B4-BE49-F238E27FC236}">
                  <a16:creationId xmlns:a16="http://schemas.microsoft.com/office/drawing/2014/main" id="{01CBF27F-24FA-91CC-8AD3-A4D2F95C7D4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9" name="AutoShape 17">
              <a:extLst>
                <a:ext uri="{FF2B5EF4-FFF2-40B4-BE49-F238E27FC236}">
                  <a16:creationId xmlns:a16="http://schemas.microsoft.com/office/drawing/2014/main" id="{F32DE413-CFBC-8053-AA93-DA90D28E2F9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70" name="AutoShape 18">
              <a:extLst>
                <a:ext uri="{FF2B5EF4-FFF2-40B4-BE49-F238E27FC236}">
                  <a16:creationId xmlns:a16="http://schemas.microsoft.com/office/drawing/2014/main" id="{A843C645-EF6E-67A2-E817-DC3CB0D4C6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18" name="Oval 19">
              <a:extLst>
                <a:ext uri="{FF2B5EF4-FFF2-40B4-BE49-F238E27FC236}">
                  <a16:creationId xmlns:a16="http://schemas.microsoft.com/office/drawing/2014/main" id="{E042C557-8E83-96F0-C929-860038FDEF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9519" name="Oval 20">
              <a:extLst>
                <a:ext uri="{FF2B5EF4-FFF2-40B4-BE49-F238E27FC236}">
                  <a16:creationId xmlns:a16="http://schemas.microsoft.com/office/drawing/2014/main" id="{FEA516E5-C1B0-1810-6BBD-B1D02AA1A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73" name="Oval 21">
              <a:extLst>
                <a:ext uri="{FF2B5EF4-FFF2-40B4-BE49-F238E27FC236}">
                  <a16:creationId xmlns:a16="http://schemas.microsoft.com/office/drawing/2014/main" id="{5566C9F3-5EF1-A6CF-25B8-774D2C727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21" name="Oval 22">
              <a:extLst>
                <a:ext uri="{FF2B5EF4-FFF2-40B4-BE49-F238E27FC236}">
                  <a16:creationId xmlns:a16="http://schemas.microsoft.com/office/drawing/2014/main" id="{45D90C99-730C-C0BA-22F5-522D0AEDAA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75" name="Oval 23">
              <a:extLst>
                <a:ext uri="{FF2B5EF4-FFF2-40B4-BE49-F238E27FC236}">
                  <a16:creationId xmlns:a16="http://schemas.microsoft.com/office/drawing/2014/main" id="{FE9E77B3-A7DB-3C3F-4D4C-34AE3152C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23" name="Oval 24">
              <a:extLst>
                <a:ext uri="{FF2B5EF4-FFF2-40B4-BE49-F238E27FC236}">
                  <a16:creationId xmlns:a16="http://schemas.microsoft.com/office/drawing/2014/main" id="{2766EB3D-15CB-7C28-3A3B-9BDB296A12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3977" name="Group 25">
            <a:extLst>
              <a:ext uri="{FF2B5EF4-FFF2-40B4-BE49-F238E27FC236}">
                <a16:creationId xmlns:a16="http://schemas.microsoft.com/office/drawing/2014/main" id="{050913E2-75FC-A7E2-787E-58BA0C22EE6E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9509" name="AutoShape 26">
              <a:extLst>
                <a:ext uri="{FF2B5EF4-FFF2-40B4-BE49-F238E27FC236}">
                  <a16:creationId xmlns:a16="http://schemas.microsoft.com/office/drawing/2014/main" id="{F444FC9C-CD96-2BB6-4D01-3871DC8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510" name="Group 27">
              <a:extLst>
                <a:ext uri="{FF2B5EF4-FFF2-40B4-BE49-F238E27FC236}">
                  <a16:creationId xmlns:a16="http://schemas.microsoft.com/office/drawing/2014/main" id="{EB451474-3142-59E1-26AD-C9F25DDF0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511" name="AutoShape 28">
                <a:extLst>
                  <a:ext uri="{FF2B5EF4-FFF2-40B4-BE49-F238E27FC236}">
                    <a16:creationId xmlns:a16="http://schemas.microsoft.com/office/drawing/2014/main" id="{5CE05482-710F-950A-A5C9-581E31283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2" name="AutoShape 29">
                <a:extLst>
                  <a:ext uri="{FF2B5EF4-FFF2-40B4-BE49-F238E27FC236}">
                    <a16:creationId xmlns:a16="http://schemas.microsoft.com/office/drawing/2014/main" id="{6FB65B56-4722-EA06-54E3-FA87D0B3F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3" name="AutoShape 30">
                <a:extLst>
                  <a:ext uri="{FF2B5EF4-FFF2-40B4-BE49-F238E27FC236}">
                    <a16:creationId xmlns:a16="http://schemas.microsoft.com/office/drawing/2014/main" id="{A421834A-F50F-F60D-AAC4-D35CD0A04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4" name="WordArt 31">
                <a:extLst>
                  <a:ext uri="{FF2B5EF4-FFF2-40B4-BE49-F238E27FC236}">
                    <a16:creationId xmlns:a16="http://schemas.microsoft.com/office/drawing/2014/main" id="{9A5DF208-372A-C2D9-3FE9-71A5ED2B6E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3984" name="Group 32">
            <a:extLst>
              <a:ext uri="{FF2B5EF4-FFF2-40B4-BE49-F238E27FC236}">
                <a16:creationId xmlns:a16="http://schemas.microsoft.com/office/drawing/2014/main" id="{8FF48C49-F3EE-7B82-54EA-B4DF9181A4E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19503" name="AutoShape 33">
              <a:extLst>
                <a:ext uri="{FF2B5EF4-FFF2-40B4-BE49-F238E27FC236}">
                  <a16:creationId xmlns:a16="http://schemas.microsoft.com/office/drawing/2014/main" id="{A7E02EEA-1D59-AF69-63C3-8B3B989D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504" name="Group 34">
              <a:extLst>
                <a:ext uri="{FF2B5EF4-FFF2-40B4-BE49-F238E27FC236}">
                  <a16:creationId xmlns:a16="http://schemas.microsoft.com/office/drawing/2014/main" id="{6F670E8F-2371-2DFC-DE84-FF9EBF42F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505" name="AutoShape 35">
                <a:extLst>
                  <a:ext uri="{FF2B5EF4-FFF2-40B4-BE49-F238E27FC236}">
                    <a16:creationId xmlns:a16="http://schemas.microsoft.com/office/drawing/2014/main" id="{305713CF-ABDE-D587-9C91-D7937907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6" name="AutoShape 36">
                <a:extLst>
                  <a:ext uri="{FF2B5EF4-FFF2-40B4-BE49-F238E27FC236}">
                    <a16:creationId xmlns:a16="http://schemas.microsoft.com/office/drawing/2014/main" id="{271244B7-FEBB-0A80-862A-104DCD675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7" name="AutoShape 37">
                <a:extLst>
                  <a:ext uri="{FF2B5EF4-FFF2-40B4-BE49-F238E27FC236}">
                    <a16:creationId xmlns:a16="http://schemas.microsoft.com/office/drawing/2014/main" id="{42C69F5E-3547-7922-D993-64E7CD1FA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8" name="WordArt 38">
                <a:extLst>
                  <a:ext uri="{FF2B5EF4-FFF2-40B4-BE49-F238E27FC236}">
                    <a16:creationId xmlns:a16="http://schemas.microsoft.com/office/drawing/2014/main" id="{70A18F96-01FC-A352-7B61-53873896646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3991" name="Group 39">
            <a:extLst>
              <a:ext uri="{FF2B5EF4-FFF2-40B4-BE49-F238E27FC236}">
                <a16:creationId xmlns:a16="http://schemas.microsoft.com/office/drawing/2014/main" id="{A7E36F23-B5EB-5AB8-B912-DE7FEC7EB70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9497" name="AutoShape 40">
              <a:extLst>
                <a:ext uri="{FF2B5EF4-FFF2-40B4-BE49-F238E27FC236}">
                  <a16:creationId xmlns:a16="http://schemas.microsoft.com/office/drawing/2014/main" id="{067702E0-50FB-A445-00C0-55A82D11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498" name="Group 41">
              <a:extLst>
                <a:ext uri="{FF2B5EF4-FFF2-40B4-BE49-F238E27FC236}">
                  <a16:creationId xmlns:a16="http://schemas.microsoft.com/office/drawing/2014/main" id="{D4820E0E-0B3D-A4A0-8C50-5956D0477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499" name="AutoShape 42">
                <a:extLst>
                  <a:ext uri="{FF2B5EF4-FFF2-40B4-BE49-F238E27FC236}">
                    <a16:creationId xmlns:a16="http://schemas.microsoft.com/office/drawing/2014/main" id="{020CB3E1-1B4E-3D7B-A56F-EB0C7A28B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0" name="AutoShape 43">
                <a:extLst>
                  <a:ext uri="{FF2B5EF4-FFF2-40B4-BE49-F238E27FC236}">
                    <a16:creationId xmlns:a16="http://schemas.microsoft.com/office/drawing/2014/main" id="{F081EADD-5CEC-A4C7-84B2-790EA76D0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1" name="AutoShape 44">
                <a:extLst>
                  <a:ext uri="{FF2B5EF4-FFF2-40B4-BE49-F238E27FC236}">
                    <a16:creationId xmlns:a16="http://schemas.microsoft.com/office/drawing/2014/main" id="{B327C3E1-56DE-79D6-E5DF-B2E6D8B84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2" name="WordArt 45">
                <a:extLst>
                  <a:ext uri="{FF2B5EF4-FFF2-40B4-BE49-F238E27FC236}">
                    <a16:creationId xmlns:a16="http://schemas.microsoft.com/office/drawing/2014/main" id="{CCBBA5FA-61EB-CAAF-852A-71EBFA4A634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3998" name="Rectangle 46">
            <a:extLst>
              <a:ext uri="{FF2B5EF4-FFF2-40B4-BE49-F238E27FC236}">
                <a16:creationId xmlns:a16="http://schemas.microsoft.com/office/drawing/2014/main" id="{50AEB10C-0941-51F7-028F-C85BEF7E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loắt choắt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3999" name="Rectangle 47">
            <a:extLst>
              <a:ext uri="{FF2B5EF4-FFF2-40B4-BE49-F238E27FC236}">
                <a16:creationId xmlns:a16="http://schemas.microsoft.com/office/drawing/2014/main" id="{410A68E7-F820-BED4-E524-D9436CA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hoạt hình</a:t>
            </a:r>
            <a:endParaRPr lang="en-US" altLang="vi-VN" sz="3200" b="1">
              <a:solidFill>
                <a:srgbClr val="FFFF00"/>
              </a:solidFill>
            </a:endParaRPr>
          </a:p>
        </p:txBody>
      </p:sp>
      <p:sp>
        <p:nvSpPr>
          <p:cNvPr id="254000" name="Rectangle 48">
            <a:extLst>
              <a:ext uri="{FF2B5EF4-FFF2-40B4-BE49-F238E27FC236}">
                <a16:creationId xmlns:a16="http://schemas.microsoft.com/office/drawing/2014/main" id="{AEBFC50D-2074-110A-1EFC-2B8BC509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5967385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chỗ ngoặt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37D3FE5E-BE6C-10EE-A43E-0E3B8C9CEC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9474" name="Oval 51" descr="Newsprint">
            <a:extLst>
              <a:ext uri="{FF2B5EF4-FFF2-40B4-BE49-F238E27FC236}">
                <a16:creationId xmlns:a16="http://schemas.microsoft.com/office/drawing/2014/main" id="{F1BCAC37-6E74-3DE2-BAA7-E40189F2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19475" name="Oval 52" descr="Newsprint">
            <a:extLst>
              <a:ext uri="{FF2B5EF4-FFF2-40B4-BE49-F238E27FC236}">
                <a16:creationId xmlns:a16="http://schemas.microsoft.com/office/drawing/2014/main" id="{C7D54384-FA3E-CB7C-81F3-D5688246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9476" name="Oval 53" descr="Newsprint">
            <a:extLst>
              <a:ext uri="{FF2B5EF4-FFF2-40B4-BE49-F238E27FC236}">
                <a16:creationId xmlns:a16="http://schemas.microsoft.com/office/drawing/2014/main" id="{E0D2863C-08F3-0402-DF40-951634D2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9477" name="Oval 54" descr="Newsprint">
            <a:extLst>
              <a:ext uri="{FF2B5EF4-FFF2-40B4-BE49-F238E27FC236}">
                <a16:creationId xmlns:a16="http://schemas.microsoft.com/office/drawing/2014/main" id="{E4243B9F-0BC9-85B9-6894-471C9C91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19478" name="Oval 55" descr="Newsprint">
            <a:extLst>
              <a:ext uri="{FF2B5EF4-FFF2-40B4-BE49-F238E27FC236}">
                <a16:creationId xmlns:a16="http://schemas.microsoft.com/office/drawing/2014/main" id="{B62D9F59-909B-9422-8999-E409D777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9479" name="Oval 56" descr="Newsprint">
            <a:extLst>
              <a:ext uri="{FF2B5EF4-FFF2-40B4-BE49-F238E27FC236}">
                <a16:creationId xmlns:a16="http://schemas.microsoft.com/office/drawing/2014/main" id="{DBF8517E-68D6-7A33-50BB-C8BEACD3C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9480" name="Oval 57" descr="Newsprint">
            <a:extLst>
              <a:ext uri="{FF2B5EF4-FFF2-40B4-BE49-F238E27FC236}">
                <a16:creationId xmlns:a16="http://schemas.microsoft.com/office/drawing/2014/main" id="{ECC75FF4-5E05-374C-6E25-B04882E09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9481" name="Oval 58" descr="Newsprint">
            <a:extLst>
              <a:ext uri="{FF2B5EF4-FFF2-40B4-BE49-F238E27FC236}">
                <a16:creationId xmlns:a16="http://schemas.microsoft.com/office/drawing/2014/main" id="{320D8BFC-D355-1E23-2CD3-228CA1F3E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9482" name="Oval 59" descr="Newsprint">
            <a:extLst>
              <a:ext uri="{FF2B5EF4-FFF2-40B4-BE49-F238E27FC236}">
                <a16:creationId xmlns:a16="http://schemas.microsoft.com/office/drawing/2014/main" id="{D8E43C6B-1953-1C1C-4144-11F8EADE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9483" name="Oval 60" descr="Newsprint">
            <a:extLst>
              <a:ext uri="{FF2B5EF4-FFF2-40B4-BE49-F238E27FC236}">
                <a16:creationId xmlns:a16="http://schemas.microsoft.com/office/drawing/2014/main" id="{9D531411-CD60-6241-4C7D-F3BD18A03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19484" name="Picture 62">
            <a:extLst>
              <a:ext uri="{FF2B5EF4-FFF2-40B4-BE49-F238E27FC236}">
                <a16:creationId xmlns:a16="http://schemas.microsoft.com/office/drawing/2014/main" id="{DF7DBB36-16A2-B8ED-F929-3D7FB8B6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585384"/>
            <a:ext cx="17272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4015" name="Object 63">
            <a:extLst>
              <a:ext uri="{FF2B5EF4-FFF2-40B4-BE49-F238E27FC236}">
                <a16:creationId xmlns:a16="http://schemas.microsoft.com/office/drawing/2014/main" id="{11BC4DAE-4F54-0B18-FD8C-92A6E45FE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254015" name="Object 63">
                        <a:extLst>
                          <a:ext uri="{FF2B5EF4-FFF2-40B4-BE49-F238E27FC236}">
                            <a16:creationId xmlns:a16="http://schemas.microsoft.com/office/drawing/2014/main" id="{11BC4DAE-4F54-0B18-FD8C-92A6E45FE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016" name="Oval 64" descr="Newsprint">
            <a:extLst>
              <a:ext uri="{FF2B5EF4-FFF2-40B4-BE49-F238E27FC236}">
                <a16:creationId xmlns:a16="http://schemas.microsoft.com/office/drawing/2014/main" id="{8EBD56C2-1D30-C944-3C89-7E244E83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4017" name="Oval 65" descr="Newsprint">
            <a:extLst>
              <a:ext uri="{FF2B5EF4-FFF2-40B4-BE49-F238E27FC236}">
                <a16:creationId xmlns:a16="http://schemas.microsoft.com/office/drawing/2014/main" id="{04038CD7-DD9C-6862-BF1C-178A20D8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4018" name="Oval 66" descr="Newsprint">
            <a:extLst>
              <a:ext uri="{FF2B5EF4-FFF2-40B4-BE49-F238E27FC236}">
                <a16:creationId xmlns:a16="http://schemas.microsoft.com/office/drawing/2014/main" id="{C2948C13-AABD-C0E3-C68A-9AF41CBE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4019" name="Oval 67" descr="Newsprint">
            <a:extLst>
              <a:ext uri="{FF2B5EF4-FFF2-40B4-BE49-F238E27FC236}">
                <a16:creationId xmlns:a16="http://schemas.microsoft.com/office/drawing/2014/main" id="{73527821-2EFA-F35D-624E-4C8088B9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4020" name="Oval 68" descr="Newsprint">
            <a:extLst>
              <a:ext uri="{FF2B5EF4-FFF2-40B4-BE49-F238E27FC236}">
                <a16:creationId xmlns:a16="http://schemas.microsoft.com/office/drawing/2014/main" id="{500F51DB-794F-7029-F6B8-9A86AAA1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4021" name="Oval 69" descr="Newsprint">
            <a:extLst>
              <a:ext uri="{FF2B5EF4-FFF2-40B4-BE49-F238E27FC236}">
                <a16:creationId xmlns:a16="http://schemas.microsoft.com/office/drawing/2014/main" id="{6CAA6E5E-88EC-B485-ABB9-9AE49AA4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4022" name="Oval 70" descr="Newsprint">
            <a:extLst>
              <a:ext uri="{FF2B5EF4-FFF2-40B4-BE49-F238E27FC236}">
                <a16:creationId xmlns:a16="http://schemas.microsoft.com/office/drawing/2014/main" id="{6105601E-F00D-79CB-2ABD-80843784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4023" name="Oval 71" descr="Newsprint">
            <a:extLst>
              <a:ext uri="{FF2B5EF4-FFF2-40B4-BE49-F238E27FC236}">
                <a16:creationId xmlns:a16="http://schemas.microsoft.com/office/drawing/2014/main" id="{B032BDAB-16D7-006E-2FE2-2C0A4E36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4024" name="Oval 72" descr="Newsprint">
            <a:extLst>
              <a:ext uri="{FF2B5EF4-FFF2-40B4-BE49-F238E27FC236}">
                <a16:creationId xmlns:a16="http://schemas.microsoft.com/office/drawing/2014/main" id="{9BB251DD-990D-4986-7CD8-3B4983E8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4025" name="Oval 73" descr="Newsprint">
            <a:extLst>
              <a:ext uri="{FF2B5EF4-FFF2-40B4-BE49-F238E27FC236}">
                <a16:creationId xmlns:a16="http://schemas.microsoft.com/office/drawing/2014/main" id="{10AB490D-53D0-0597-E74E-DBCAFB5C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4026" name="Oval 74" descr="Newsprint">
            <a:extLst>
              <a:ext uri="{FF2B5EF4-FFF2-40B4-BE49-F238E27FC236}">
                <a16:creationId xmlns:a16="http://schemas.microsoft.com/office/drawing/2014/main" id="{E69DC71D-9201-C9A4-824F-836C8834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4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4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4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nimBg="1"/>
      <p:bldP spid="253955" grpId="0" animBg="1"/>
      <p:bldP spid="253959" grpId="0" animBg="1"/>
      <p:bldP spid="253998" grpId="0"/>
      <p:bldP spid="253999" grpId="0" build="allAtOnce"/>
      <p:bldP spid="254016" grpId="0" animBg="1"/>
      <p:bldP spid="254016" grpId="1" animBg="1"/>
      <p:bldP spid="254017" grpId="0" animBg="1"/>
      <p:bldP spid="254017" grpId="1" animBg="1"/>
      <p:bldP spid="254018" grpId="0" animBg="1"/>
      <p:bldP spid="254018" grpId="1" animBg="1"/>
      <p:bldP spid="254019" grpId="0" animBg="1"/>
      <p:bldP spid="254019" grpId="1" animBg="1"/>
      <p:bldP spid="254020" grpId="0" animBg="1"/>
      <p:bldP spid="254020" grpId="1" animBg="1"/>
      <p:bldP spid="254021" grpId="0" animBg="1"/>
      <p:bldP spid="254021" grpId="1" animBg="1"/>
      <p:bldP spid="254022" grpId="0" animBg="1"/>
      <p:bldP spid="254022" grpId="1" animBg="1"/>
      <p:bldP spid="254023" grpId="0" animBg="1"/>
      <p:bldP spid="254023" grpId="1" animBg="1"/>
      <p:bldP spid="254024" grpId="0" animBg="1"/>
      <p:bldP spid="254024" grpId="1" animBg="1"/>
      <p:bldP spid="254025" grpId="0" animBg="1"/>
      <p:bldP spid="254025" grpId="1" animBg="1"/>
      <p:bldP spid="2540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0E64240-BA21-7BD0-06B5-F6F8669B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190DA7D7-1303-5436-B731-49863A55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0484" name="Picture 36" descr="Picture16">
            <a:extLst>
              <a:ext uri="{FF2B5EF4-FFF2-40B4-BE49-F238E27FC236}">
                <a16:creationId xmlns:a16="http://schemas.microsoft.com/office/drawing/2014/main" id="{1FF43CFC-D62B-20AA-D883-AE563E86D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8" descr="an30">
            <a:extLst>
              <a:ext uri="{FF2B5EF4-FFF2-40B4-BE49-F238E27FC236}">
                <a16:creationId xmlns:a16="http://schemas.microsoft.com/office/drawing/2014/main" id="{8090CAF6-3841-7DDE-C010-40DA86171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3" name="Rectangle 7">
            <a:extLst>
              <a:ext uri="{FF2B5EF4-FFF2-40B4-BE49-F238E27FC236}">
                <a16:creationId xmlns:a16="http://schemas.microsoft.com/office/drawing/2014/main" id="{DE9373AC-9254-0C2F-D61D-812904E6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4984" name="AutoShape 8">
            <a:extLst>
              <a:ext uri="{FF2B5EF4-FFF2-40B4-BE49-F238E27FC236}">
                <a16:creationId xmlns:a16="http://schemas.microsoft.com/office/drawing/2014/main" id="{5E189899-820F-C07F-D1EB-7B83C07523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15218" y="1712385"/>
            <a:ext cx="5473700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18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toàn giao thông</a:t>
            </a:r>
          </a:p>
        </p:txBody>
      </p:sp>
      <p:grpSp>
        <p:nvGrpSpPr>
          <p:cNvPr id="254985" name="Group 9">
            <a:extLst>
              <a:ext uri="{FF2B5EF4-FFF2-40B4-BE49-F238E27FC236}">
                <a16:creationId xmlns:a16="http://schemas.microsoft.com/office/drawing/2014/main" id="{1B918E3C-B1E2-C1DF-5E6B-311E8131721E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5"/>
            <a:ext cx="10763249" cy="1271351"/>
            <a:chOff x="384" y="1344"/>
            <a:chExt cx="3072" cy="391"/>
          </a:xfrm>
        </p:grpSpPr>
        <p:sp>
          <p:nvSpPr>
            <p:cNvPr id="20548" name="AutoShape 10">
              <a:extLst>
                <a:ext uri="{FF2B5EF4-FFF2-40B4-BE49-F238E27FC236}">
                  <a16:creationId xmlns:a16="http://schemas.microsoft.com/office/drawing/2014/main" id="{9596A097-96C2-974B-D938-61BE517734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4987" name="AutoShape 11">
              <a:extLst>
                <a:ext uri="{FF2B5EF4-FFF2-40B4-BE49-F238E27FC236}">
                  <a16:creationId xmlns:a16="http://schemas.microsoft.com/office/drawing/2014/main" id="{22177C51-A4C4-D1E7-7B41-D3091C2431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4988" name="Freeform 12">
              <a:extLst>
                <a:ext uri="{FF2B5EF4-FFF2-40B4-BE49-F238E27FC236}">
                  <a16:creationId xmlns:a16="http://schemas.microsoft.com/office/drawing/2014/main" id="{2842AC33-5BF4-04E2-E451-E2FBDF296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4989" name="Text Box 13">
              <a:extLst>
                <a:ext uri="{FF2B5EF4-FFF2-40B4-BE49-F238E27FC236}">
                  <a16:creationId xmlns:a16="http://schemas.microsoft.com/office/drawing/2014/main" id="{D42A514B-347D-E032-E8E0-F2CBB72C7D0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552" name="Text Box 14">
              <a:extLst>
                <a:ext uri="{FF2B5EF4-FFF2-40B4-BE49-F238E27FC236}">
                  <a16:creationId xmlns:a16="http://schemas.microsoft.com/office/drawing/2014/main" id="{D5B2B8A2-BFB5-EE05-D7E7-20779450EA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>
                  <a:solidFill>
                    <a:srgbClr val="FF0000"/>
                  </a:solidFill>
                </a:rPr>
                <a:t>Em cùng các bạn đi học về thấy một số bạn chơi đùa trên đường, em sẽ làm gì? </a:t>
              </a:r>
            </a:p>
          </p:txBody>
        </p:sp>
      </p:grpSp>
      <p:grpSp>
        <p:nvGrpSpPr>
          <p:cNvPr id="254991" name="Group 15">
            <a:extLst>
              <a:ext uri="{FF2B5EF4-FFF2-40B4-BE49-F238E27FC236}">
                <a16:creationId xmlns:a16="http://schemas.microsoft.com/office/drawing/2014/main" id="{77DAA1D6-92DF-B855-A0E0-983B127193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4992" name="AutoShape 16">
              <a:extLst>
                <a:ext uri="{FF2B5EF4-FFF2-40B4-BE49-F238E27FC236}">
                  <a16:creationId xmlns:a16="http://schemas.microsoft.com/office/drawing/2014/main" id="{7B5D80F2-2785-BC3B-B800-37E354A8C06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4993" name="AutoShape 17">
              <a:extLst>
                <a:ext uri="{FF2B5EF4-FFF2-40B4-BE49-F238E27FC236}">
                  <a16:creationId xmlns:a16="http://schemas.microsoft.com/office/drawing/2014/main" id="{CB34FD5E-D4AE-5CE7-84F0-AD2F5326F6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4994" name="AutoShape 18">
              <a:extLst>
                <a:ext uri="{FF2B5EF4-FFF2-40B4-BE49-F238E27FC236}">
                  <a16:creationId xmlns:a16="http://schemas.microsoft.com/office/drawing/2014/main" id="{A619CD4D-D41F-D6AD-2A36-30116563F94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0542" name="Oval 19">
              <a:extLst>
                <a:ext uri="{FF2B5EF4-FFF2-40B4-BE49-F238E27FC236}">
                  <a16:creationId xmlns:a16="http://schemas.microsoft.com/office/drawing/2014/main" id="{9E7E1CD5-E4B3-7D28-01E3-D921D48350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0543" name="Oval 20">
              <a:extLst>
                <a:ext uri="{FF2B5EF4-FFF2-40B4-BE49-F238E27FC236}">
                  <a16:creationId xmlns:a16="http://schemas.microsoft.com/office/drawing/2014/main" id="{DEDCD962-9456-49D5-944C-B7A5DCD27E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4997" name="Oval 21">
              <a:extLst>
                <a:ext uri="{FF2B5EF4-FFF2-40B4-BE49-F238E27FC236}">
                  <a16:creationId xmlns:a16="http://schemas.microsoft.com/office/drawing/2014/main" id="{903A1AE3-ABD4-606F-5027-13444B7424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0545" name="Oval 22">
              <a:extLst>
                <a:ext uri="{FF2B5EF4-FFF2-40B4-BE49-F238E27FC236}">
                  <a16:creationId xmlns:a16="http://schemas.microsoft.com/office/drawing/2014/main" id="{CF658C0B-33CA-42B4-5797-A47B93CABA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4999" name="Oval 23">
              <a:extLst>
                <a:ext uri="{FF2B5EF4-FFF2-40B4-BE49-F238E27FC236}">
                  <a16:creationId xmlns:a16="http://schemas.microsoft.com/office/drawing/2014/main" id="{60DD06AB-FB3E-A4C1-F810-516CBA37AF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0547" name="Oval 24">
              <a:extLst>
                <a:ext uri="{FF2B5EF4-FFF2-40B4-BE49-F238E27FC236}">
                  <a16:creationId xmlns:a16="http://schemas.microsoft.com/office/drawing/2014/main" id="{B300019F-16BB-E5BA-B8C9-9DE631C4DC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5001" name="Group 25">
            <a:extLst>
              <a:ext uri="{FF2B5EF4-FFF2-40B4-BE49-F238E27FC236}">
                <a16:creationId xmlns:a16="http://schemas.microsoft.com/office/drawing/2014/main" id="{D4BA267C-A07E-7789-691E-F9A2411ACB6C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0533" name="AutoShape 26">
              <a:extLst>
                <a:ext uri="{FF2B5EF4-FFF2-40B4-BE49-F238E27FC236}">
                  <a16:creationId xmlns:a16="http://schemas.microsoft.com/office/drawing/2014/main" id="{2952BA7B-4EA7-3996-6095-8D78910F5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0534" name="Group 27">
              <a:extLst>
                <a:ext uri="{FF2B5EF4-FFF2-40B4-BE49-F238E27FC236}">
                  <a16:creationId xmlns:a16="http://schemas.microsoft.com/office/drawing/2014/main" id="{02CB5CF7-E997-93DC-9B99-088C85692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535" name="AutoShape 28">
                <a:extLst>
                  <a:ext uri="{FF2B5EF4-FFF2-40B4-BE49-F238E27FC236}">
                    <a16:creationId xmlns:a16="http://schemas.microsoft.com/office/drawing/2014/main" id="{A45BBB62-2951-8177-8740-0FA1CD19E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6" name="AutoShape 29">
                <a:extLst>
                  <a:ext uri="{FF2B5EF4-FFF2-40B4-BE49-F238E27FC236}">
                    <a16:creationId xmlns:a16="http://schemas.microsoft.com/office/drawing/2014/main" id="{F5349DBA-876A-253F-1EC5-F09783A78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7" name="AutoShape 30">
                <a:extLst>
                  <a:ext uri="{FF2B5EF4-FFF2-40B4-BE49-F238E27FC236}">
                    <a16:creationId xmlns:a16="http://schemas.microsoft.com/office/drawing/2014/main" id="{3FB433BA-2524-8807-15C5-9EDBF0008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8" name="WordArt 31">
                <a:extLst>
                  <a:ext uri="{FF2B5EF4-FFF2-40B4-BE49-F238E27FC236}">
                    <a16:creationId xmlns:a16="http://schemas.microsoft.com/office/drawing/2014/main" id="{AE70D47C-9366-81DB-0CB7-7FAC1DBF0C0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5008" name="Group 32">
            <a:extLst>
              <a:ext uri="{FF2B5EF4-FFF2-40B4-BE49-F238E27FC236}">
                <a16:creationId xmlns:a16="http://schemas.microsoft.com/office/drawing/2014/main" id="{FD447DA9-6EF6-9077-599D-92C5E159909B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0527" name="AutoShape 33">
              <a:extLst>
                <a:ext uri="{FF2B5EF4-FFF2-40B4-BE49-F238E27FC236}">
                  <a16:creationId xmlns:a16="http://schemas.microsoft.com/office/drawing/2014/main" id="{AF590D30-1D46-002B-CC4C-2430327E5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0528" name="Group 34">
              <a:extLst>
                <a:ext uri="{FF2B5EF4-FFF2-40B4-BE49-F238E27FC236}">
                  <a16:creationId xmlns:a16="http://schemas.microsoft.com/office/drawing/2014/main" id="{17784B63-6816-B6CD-4DF7-DCDE77D05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529" name="AutoShape 35">
                <a:extLst>
                  <a:ext uri="{FF2B5EF4-FFF2-40B4-BE49-F238E27FC236}">
                    <a16:creationId xmlns:a16="http://schemas.microsoft.com/office/drawing/2014/main" id="{B448D4BB-6683-9647-72B9-8B79E8A25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0" name="AutoShape 36">
                <a:extLst>
                  <a:ext uri="{FF2B5EF4-FFF2-40B4-BE49-F238E27FC236}">
                    <a16:creationId xmlns:a16="http://schemas.microsoft.com/office/drawing/2014/main" id="{6462EDB0-0ACD-5288-6658-AD315C5C4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1" name="AutoShape 37">
                <a:extLst>
                  <a:ext uri="{FF2B5EF4-FFF2-40B4-BE49-F238E27FC236}">
                    <a16:creationId xmlns:a16="http://schemas.microsoft.com/office/drawing/2014/main" id="{03E3EAE9-90A4-A95F-E895-8D1B517F4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32" name="WordArt 38">
                <a:extLst>
                  <a:ext uri="{FF2B5EF4-FFF2-40B4-BE49-F238E27FC236}">
                    <a16:creationId xmlns:a16="http://schemas.microsoft.com/office/drawing/2014/main" id="{0DF5802D-C8D2-436E-5816-33A437DBFD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5015" name="Group 39">
            <a:extLst>
              <a:ext uri="{FF2B5EF4-FFF2-40B4-BE49-F238E27FC236}">
                <a16:creationId xmlns:a16="http://schemas.microsoft.com/office/drawing/2014/main" id="{9C132D6D-8E6C-9FAE-BA9E-0A3B1B1D7ED3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5818718"/>
            <a:ext cx="10397067" cy="706967"/>
            <a:chOff x="432" y="3024"/>
            <a:chExt cx="4151" cy="528"/>
          </a:xfrm>
        </p:grpSpPr>
        <p:sp>
          <p:nvSpPr>
            <p:cNvPr id="20521" name="AutoShape 40">
              <a:extLst>
                <a:ext uri="{FF2B5EF4-FFF2-40B4-BE49-F238E27FC236}">
                  <a16:creationId xmlns:a16="http://schemas.microsoft.com/office/drawing/2014/main" id="{8CA87FC1-ABBC-1D6D-6402-C6183241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0522" name="Group 41">
              <a:extLst>
                <a:ext uri="{FF2B5EF4-FFF2-40B4-BE49-F238E27FC236}">
                  <a16:creationId xmlns:a16="http://schemas.microsoft.com/office/drawing/2014/main" id="{2A9C74D7-7B7D-9482-E510-3E2FBB0CB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523" name="AutoShape 42">
                <a:extLst>
                  <a:ext uri="{FF2B5EF4-FFF2-40B4-BE49-F238E27FC236}">
                    <a16:creationId xmlns:a16="http://schemas.microsoft.com/office/drawing/2014/main" id="{6B66AA8E-36E1-5B46-57DA-838EAA18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4" name="AutoShape 43">
                <a:extLst>
                  <a:ext uri="{FF2B5EF4-FFF2-40B4-BE49-F238E27FC236}">
                    <a16:creationId xmlns:a16="http://schemas.microsoft.com/office/drawing/2014/main" id="{F83C5E97-8797-F965-D982-73AC93AF8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5" name="AutoShape 44">
                <a:extLst>
                  <a:ext uri="{FF2B5EF4-FFF2-40B4-BE49-F238E27FC236}">
                    <a16:creationId xmlns:a16="http://schemas.microsoft.com/office/drawing/2014/main" id="{836F603D-FAE7-08D4-7BD6-DAF1230F9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6" name="WordArt 45">
                <a:extLst>
                  <a:ext uri="{FF2B5EF4-FFF2-40B4-BE49-F238E27FC236}">
                    <a16:creationId xmlns:a16="http://schemas.microsoft.com/office/drawing/2014/main" id="{E0DD8B54-2A29-E57D-BBBC-45276785205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5022" name="Rectangle 46">
            <a:extLst>
              <a:ext uri="{FF2B5EF4-FFF2-40B4-BE49-F238E27FC236}">
                <a16:creationId xmlns:a16="http://schemas.microsoft.com/office/drawing/2014/main" id="{B43A736B-A97A-A212-ECE7-77928183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Vui chơi cùng các bạn</a:t>
            </a:r>
            <a:r>
              <a:rPr lang="en-US" altLang="vi-VN" sz="2400"/>
              <a:t> </a:t>
            </a:r>
          </a:p>
        </p:txBody>
      </p:sp>
      <p:sp>
        <p:nvSpPr>
          <p:cNvPr id="255023" name="Rectangle 47">
            <a:extLst>
              <a:ext uri="{FF2B5EF4-FFF2-40B4-BE49-F238E27FC236}">
                <a16:creationId xmlns:a16="http://schemas.microsoft.com/office/drawing/2014/main" id="{C14202E5-C598-DA92-17B2-ECB9D3A8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16410"/>
            <a:ext cx="9133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FFFF00"/>
                </a:solidFill>
              </a:rPr>
              <a:t>Vẫn đi bình thường như không có việc gì xảy ra</a:t>
            </a:r>
          </a:p>
        </p:txBody>
      </p:sp>
      <p:sp>
        <p:nvSpPr>
          <p:cNvPr id="255024" name="Rectangle 48">
            <a:extLst>
              <a:ext uri="{FF2B5EF4-FFF2-40B4-BE49-F238E27FC236}">
                <a16:creationId xmlns:a16="http://schemas.microsoft.com/office/drawing/2014/main" id="{F9ED188B-FF3B-97B4-0514-AD3627CF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FFFF00"/>
                </a:solidFill>
              </a:rPr>
              <a:t>Nhắc các bạn không chơi đùa trên đường vì không an toàn</a:t>
            </a:r>
            <a:r>
              <a:rPr lang="en-US" altLang="vi-VN" sz="2667" b="1">
                <a:solidFill>
                  <a:srgbClr val="FFFF00"/>
                </a:solidFill>
              </a:rPr>
              <a:t>.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C0906C58-65C3-8D0A-25FA-FE23527EB2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0498" name="Oval 51" descr="Newsprint">
            <a:extLst>
              <a:ext uri="{FF2B5EF4-FFF2-40B4-BE49-F238E27FC236}">
                <a16:creationId xmlns:a16="http://schemas.microsoft.com/office/drawing/2014/main" id="{1DC92DBD-BD99-16BD-8AE7-BEE0700B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0499" name="Oval 52" descr="Newsprint">
            <a:extLst>
              <a:ext uri="{FF2B5EF4-FFF2-40B4-BE49-F238E27FC236}">
                <a16:creationId xmlns:a16="http://schemas.microsoft.com/office/drawing/2014/main" id="{2B536B1E-44F5-EB4F-0BF4-E23EDE51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0500" name="Oval 53" descr="Newsprint">
            <a:extLst>
              <a:ext uri="{FF2B5EF4-FFF2-40B4-BE49-F238E27FC236}">
                <a16:creationId xmlns:a16="http://schemas.microsoft.com/office/drawing/2014/main" id="{8D776962-7FAC-8793-EEBB-B990F626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0501" name="Oval 54" descr="Newsprint">
            <a:extLst>
              <a:ext uri="{FF2B5EF4-FFF2-40B4-BE49-F238E27FC236}">
                <a16:creationId xmlns:a16="http://schemas.microsoft.com/office/drawing/2014/main" id="{E0686C93-43D7-BF0A-3F4E-CFD340FB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0502" name="Oval 55" descr="Newsprint">
            <a:extLst>
              <a:ext uri="{FF2B5EF4-FFF2-40B4-BE49-F238E27FC236}">
                <a16:creationId xmlns:a16="http://schemas.microsoft.com/office/drawing/2014/main" id="{56903825-F50F-0400-C5CD-5C3ECE0D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0503" name="Oval 56" descr="Newsprint">
            <a:extLst>
              <a:ext uri="{FF2B5EF4-FFF2-40B4-BE49-F238E27FC236}">
                <a16:creationId xmlns:a16="http://schemas.microsoft.com/office/drawing/2014/main" id="{42691A00-8BC2-92F8-9708-33FB0FC7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0504" name="Oval 57" descr="Newsprint">
            <a:extLst>
              <a:ext uri="{FF2B5EF4-FFF2-40B4-BE49-F238E27FC236}">
                <a16:creationId xmlns:a16="http://schemas.microsoft.com/office/drawing/2014/main" id="{3A458742-62B1-F814-2FF3-8DD6A7F6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0505" name="Oval 58" descr="Newsprint">
            <a:extLst>
              <a:ext uri="{FF2B5EF4-FFF2-40B4-BE49-F238E27FC236}">
                <a16:creationId xmlns:a16="http://schemas.microsoft.com/office/drawing/2014/main" id="{C9F95B92-48B6-F59F-B2F0-EAA2E0FA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0506" name="Oval 59" descr="Newsprint">
            <a:extLst>
              <a:ext uri="{FF2B5EF4-FFF2-40B4-BE49-F238E27FC236}">
                <a16:creationId xmlns:a16="http://schemas.microsoft.com/office/drawing/2014/main" id="{AC7DFBD7-3725-BE65-993C-E004DB5F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0507" name="Oval 60" descr="Newsprint">
            <a:extLst>
              <a:ext uri="{FF2B5EF4-FFF2-40B4-BE49-F238E27FC236}">
                <a16:creationId xmlns:a16="http://schemas.microsoft.com/office/drawing/2014/main" id="{826FEEEC-EBE2-1463-14B3-4181399B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0508" name="Picture 62">
            <a:extLst>
              <a:ext uri="{FF2B5EF4-FFF2-40B4-BE49-F238E27FC236}">
                <a16:creationId xmlns:a16="http://schemas.microsoft.com/office/drawing/2014/main" id="{0304C673-7E1B-9998-0D8E-422C7B70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39" name="Object 63">
            <a:extLst>
              <a:ext uri="{FF2B5EF4-FFF2-40B4-BE49-F238E27FC236}">
                <a16:creationId xmlns:a16="http://schemas.microsoft.com/office/drawing/2014/main" id="{F3BD1A3F-735B-05FF-5F29-A93EF7576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255039" name="Object 63">
                        <a:extLst>
                          <a:ext uri="{FF2B5EF4-FFF2-40B4-BE49-F238E27FC236}">
                            <a16:creationId xmlns:a16="http://schemas.microsoft.com/office/drawing/2014/main" id="{F3BD1A3F-735B-05FF-5F29-A93EF7576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40" name="Oval 64" descr="Newsprint">
            <a:extLst>
              <a:ext uri="{FF2B5EF4-FFF2-40B4-BE49-F238E27FC236}">
                <a16:creationId xmlns:a16="http://schemas.microsoft.com/office/drawing/2014/main" id="{D18A3DC0-A5DB-C84C-FFF0-8B6D419E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5041" name="Oval 65" descr="Newsprint">
            <a:extLst>
              <a:ext uri="{FF2B5EF4-FFF2-40B4-BE49-F238E27FC236}">
                <a16:creationId xmlns:a16="http://schemas.microsoft.com/office/drawing/2014/main" id="{121828DD-47B4-0214-F7CC-DFB8FFB5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5042" name="Oval 66" descr="Newsprint">
            <a:extLst>
              <a:ext uri="{FF2B5EF4-FFF2-40B4-BE49-F238E27FC236}">
                <a16:creationId xmlns:a16="http://schemas.microsoft.com/office/drawing/2014/main" id="{5E942EDD-4BB2-218E-EA78-5636F335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5043" name="Oval 67" descr="Newsprint">
            <a:extLst>
              <a:ext uri="{FF2B5EF4-FFF2-40B4-BE49-F238E27FC236}">
                <a16:creationId xmlns:a16="http://schemas.microsoft.com/office/drawing/2014/main" id="{A2AD86B7-2D1E-A8AF-E1D1-CF1B1909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5044" name="Oval 68" descr="Newsprint">
            <a:extLst>
              <a:ext uri="{FF2B5EF4-FFF2-40B4-BE49-F238E27FC236}">
                <a16:creationId xmlns:a16="http://schemas.microsoft.com/office/drawing/2014/main" id="{A4E1C0A8-B8CB-8092-75B2-B2BEC1B9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5045" name="Oval 69" descr="Newsprint">
            <a:extLst>
              <a:ext uri="{FF2B5EF4-FFF2-40B4-BE49-F238E27FC236}">
                <a16:creationId xmlns:a16="http://schemas.microsoft.com/office/drawing/2014/main" id="{EA4C2635-578F-85B1-1294-A1729183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5046" name="Oval 70" descr="Newsprint">
            <a:extLst>
              <a:ext uri="{FF2B5EF4-FFF2-40B4-BE49-F238E27FC236}">
                <a16:creationId xmlns:a16="http://schemas.microsoft.com/office/drawing/2014/main" id="{60B903E5-0116-9A48-D4B3-24255E78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5047" name="Oval 71" descr="Newsprint">
            <a:extLst>
              <a:ext uri="{FF2B5EF4-FFF2-40B4-BE49-F238E27FC236}">
                <a16:creationId xmlns:a16="http://schemas.microsoft.com/office/drawing/2014/main" id="{ED263D72-5755-AE9B-E090-FF0F399ED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5048" name="Oval 72" descr="Newsprint">
            <a:extLst>
              <a:ext uri="{FF2B5EF4-FFF2-40B4-BE49-F238E27FC236}">
                <a16:creationId xmlns:a16="http://schemas.microsoft.com/office/drawing/2014/main" id="{CFCB6882-D9C5-9CF5-AC5B-AF0355A6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5049" name="Oval 73" descr="Newsprint">
            <a:extLst>
              <a:ext uri="{FF2B5EF4-FFF2-40B4-BE49-F238E27FC236}">
                <a16:creationId xmlns:a16="http://schemas.microsoft.com/office/drawing/2014/main" id="{B6CA6996-C54C-F3DE-68AD-698FE686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5050" name="Oval 74" descr="Newsprint">
            <a:extLst>
              <a:ext uri="{FF2B5EF4-FFF2-40B4-BE49-F238E27FC236}">
                <a16:creationId xmlns:a16="http://schemas.microsoft.com/office/drawing/2014/main" id="{7339EA22-AABD-EEFD-A8D3-2F89DCBC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5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5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5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5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5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5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5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5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5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5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5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5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5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5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5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5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/>
      <p:bldP spid="254979" grpId="0" animBg="1"/>
      <p:bldP spid="254983" grpId="0" animBg="1"/>
      <p:bldP spid="255022" grpId="0"/>
      <p:bldP spid="255023" grpId="0" build="allAtOnce"/>
      <p:bldP spid="255040" grpId="0" animBg="1"/>
      <p:bldP spid="255040" grpId="1" animBg="1"/>
      <p:bldP spid="255041" grpId="0" animBg="1"/>
      <p:bldP spid="255041" grpId="1" animBg="1"/>
      <p:bldP spid="255042" grpId="0" animBg="1"/>
      <p:bldP spid="255042" grpId="1" animBg="1"/>
      <p:bldP spid="255043" grpId="0" animBg="1"/>
      <p:bldP spid="255043" grpId="1" animBg="1"/>
      <p:bldP spid="255044" grpId="0" animBg="1"/>
      <p:bldP spid="255044" grpId="1" animBg="1"/>
      <p:bldP spid="255045" grpId="0" animBg="1"/>
      <p:bldP spid="255045" grpId="1" animBg="1"/>
      <p:bldP spid="255046" grpId="0" animBg="1"/>
      <p:bldP spid="255046" grpId="1" animBg="1"/>
      <p:bldP spid="255047" grpId="0" animBg="1"/>
      <p:bldP spid="255047" grpId="1" animBg="1"/>
      <p:bldP spid="255048" grpId="0" animBg="1"/>
      <p:bldP spid="255048" grpId="1" animBg="1"/>
      <p:bldP spid="255049" grpId="0" animBg="1"/>
      <p:bldP spid="255049" grpId="1" animBg="1"/>
      <p:bldP spid="2550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537286A5-124D-4644-4FAE-2FF7FA0C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E2292131-B3F6-6971-EDC9-71FB2F25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1508" name="Picture 36" descr="Picture16">
            <a:extLst>
              <a:ext uri="{FF2B5EF4-FFF2-40B4-BE49-F238E27FC236}">
                <a16:creationId xmlns:a16="http://schemas.microsoft.com/office/drawing/2014/main" id="{A5E27E9D-9C58-E8BE-06F5-64194A999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8" descr="an30">
            <a:extLst>
              <a:ext uri="{FF2B5EF4-FFF2-40B4-BE49-F238E27FC236}">
                <a16:creationId xmlns:a16="http://schemas.microsoft.com/office/drawing/2014/main" id="{7A192F56-FC58-61F9-9EF8-E9CD6EBD40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89B7EC4-2410-0D7A-CA8A-1404FB76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7" name="Rectangle 7">
            <a:extLst>
              <a:ext uri="{FF2B5EF4-FFF2-40B4-BE49-F238E27FC236}">
                <a16:creationId xmlns:a16="http://schemas.microsoft.com/office/drawing/2014/main" id="{5537EC3B-E583-3E61-C400-C08B05C6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8" name="AutoShape 8">
            <a:extLst>
              <a:ext uri="{FF2B5EF4-FFF2-40B4-BE49-F238E27FC236}">
                <a16:creationId xmlns:a16="http://schemas.microsoft.com/office/drawing/2014/main" id="{22DD6234-C030-49CF-B7AC-688371636C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6009" name="Group 9">
            <a:extLst>
              <a:ext uri="{FF2B5EF4-FFF2-40B4-BE49-F238E27FC236}">
                <a16:creationId xmlns:a16="http://schemas.microsoft.com/office/drawing/2014/main" id="{399B927A-DF07-1F48-1636-E9881C517DAB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21572" name="AutoShape 10">
              <a:extLst>
                <a:ext uri="{FF2B5EF4-FFF2-40B4-BE49-F238E27FC236}">
                  <a16:creationId xmlns:a16="http://schemas.microsoft.com/office/drawing/2014/main" id="{BF9E4DF5-A17F-753C-B9D5-EF313C734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11" name="AutoShape 11">
              <a:extLst>
                <a:ext uri="{FF2B5EF4-FFF2-40B4-BE49-F238E27FC236}">
                  <a16:creationId xmlns:a16="http://schemas.microsoft.com/office/drawing/2014/main" id="{A82BB453-E17B-6CCF-A562-5DE5218655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2" name="Freeform 12">
              <a:extLst>
                <a:ext uri="{FF2B5EF4-FFF2-40B4-BE49-F238E27FC236}">
                  <a16:creationId xmlns:a16="http://schemas.microsoft.com/office/drawing/2014/main" id="{2C5B81AB-CFD0-D0B2-BE6D-0EBF580A1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3" name="Text Box 13">
              <a:extLst>
                <a:ext uri="{FF2B5EF4-FFF2-40B4-BE49-F238E27FC236}">
                  <a16:creationId xmlns:a16="http://schemas.microsoft.com/office/drawing/2014/main" id="{3BDAF933-0ACA-80CF-C242-DCF2E1A47C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76" name="Text Box 14">
              <a:extLst>
                <a:ext uri="{FF2B5EF4-FFF2-40B4-BE49-F238E27FC236}">
                  <a16:creationId xmlns:a16="http://schemas.microsoft.com/office/drawing/2014/main" id="{A8F8999C-D9F3-D7EB-6508-2ED2D35A8A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Kết quả của phép tính: 30 + 30 + 10 là:</a:t>
              </a:r>
            </a:p>
          </p:txBody>
        </p:sp>
      </p:grpSp>
      <p:grpSp>
        <p:nvGrpSpPr>
          <p:cNvPr id="256015" name="Group 15">
            <a:extLst>
              <a:ext uri="{FF2B5EF4-FFF2-40B4-BE49-F238E27FC236}">
                <a16:creationId xmlns:a16="http://schemas.microsoft.com/office/drawing/2014/main" id="{D27AB23A-397E-2654-24A0-34C1E87C3BD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6016" name="AutoShape 16">
              <a:extLst>
                <a:ext uri="{FF2B5EF4-FFF2-40B4-BE49-F238E27FC236}">
                  <a16:creationId xmlns:a16="http://schemas.microsoft.com/office/drawing/2014/main" id="{5CDEBA97-9DCF-6471-0058-E8C2A29B47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7" name="AutoShape 17">
              <a:extLst>
                <a:ext uri="{FF2B5EF4-FFF2-40B4-BE49-F238E27FC236}">
                  <a16:creationId xmlns:a16="http://schemas.microsoft.com/office/drawing/2014/main" id="{19ED0874-D852-CF3C-CB8D-70DAC50313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8" name="AutoShape 18">
              <a:extLst>
                <a:ext uri="{FF2B5EF4-FFF2-40B4-BE49-F238E27FC236}">
                  <a16:creationId xmlns:a16="http://schemas.microsoft.com/office/drawing/2014/main" id="{55BBD3BB-55E1-A37E-B151-CF2EB7799AE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66" name="Oval 19">
              <a:extLst>
                <a:ext uri="{FF2B5EF4-FFF2-40B4-BE49-F238E27FC236}">
                  <a16:creationId xmlns:a16="http://schemas.microsoft.com/office/drawing/2014/main" id="{762B578E-12C0-BEB3-80EE-075C836997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1567" name="Oval 20">
              <a:extLst>
                <a:ext uri="{FF2B5EF4-FFF2-40B4-BE49-F238E27FC236}">
                  <a16:creationId xmlns:a16="http://schemas.microsoft.com/office/drawing/2014/main" id="{708A6708-3735-41A2-27C7-3A5ED9BCC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21" name="Oval 21">
              <a:extLst>
                <a:ext uri="{FF2B5EF4-FFF2-40B4-BE49-F238E27FC236}">
                  <a16:creationId xmlns:a16="http://schemas.microsoft.com/office/drawing/2014/main" id="{8757CF75-8C84-41AF-6E4D-863E50F935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69" name="Oval 22">
              <a:extLst>
                <a:ext uri="{FF2B5EF4-FFF2-40B4-BE49-F238E27FC236}">
                  <a16:creationId xmlns:a16="http://schemas.microsoft.com/office/drawing/2014/main" id="{82450093-F806-5E74-4875-75C72E2A31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23" name="Oval 23">
              <a:extLst>
                <a:ext uri="{FF2B5EF4-FFF2-40B4-BE49-F238E27FC236}">
                  <a16:creationId xmlns:a16="http://schemas.microsoft.com/office/drawing/2014/main" id="{E6A15E40-8185-C572-E99F-CBA937E617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71" name="Oval 24">
              <a:extLst>
                <a:ext uri="{FF2B5EF4-FFF2-40B4-BE49-F238E27FC236}">
                  <a16:creationId xmlns:a16="http://schemas.microsoft.com/office/drawing/2014/main" id="{FB19424C-53CD-A42C-ED2C-C03EF56C35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6025" name="Group 25">
            <a:extLst>
              <a:ext uri="{FF2B5EF4-FFF2-40B4-BE49-F238E27FC236}">
                <a16:creationId xmlns:a16="http://schemas.microsoft.com/office/drawing/2014/main" id="{175C5C74-7F02-DCF5-FCBC-26AE6F2E1ACF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1557" name="AutoShape 26">
              <a:extLst>
                <a:ext uri="{FF2B5EF4-FFF2-40B4-BE49-F238E27FC236}">
                  <a16:creationId xmlns:a16="http://schemas.microsoft.com/office/drawing/2014/main" id="{E02BA710-6EA7-BD93-5407-8A457608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58" name="Group 27">
              <a:extLst>
                <a:ext uri="{FF2B5EF4-FFF2-40B4-BE49-F238E27FC236}">
                  <a16:creationId xmlns:a16="http://schemas.microsoft.com/office/drawing/2014/main" id="{B5A8FBDB-2E46-705F-A8A0-A3026A406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59" name="AutoShape 28">
                <a:extLst>
                  <a:ext uri="{FF2B5EF4-FFF2-40B4-BE49-F238E27FC236}">
                    <a16:creationId xmlns:a16="http://schemas.microsoft.com/office/drawing/2014/main" id="{D9606E0D-791D-C0F5-4F37-D77E331C1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0" name="AutoShape 29">
                <a:extLst>
                  <a:ext uri="{FF2B5EF4-FFF2-40B4-BE49-F238E27FC236}">
                    <a16:creationId xmlns:a16="http://schemas.microsoft.com/office/drawing/2014/main" id="{5A6063FB-8042-DFA8-9DD6-594CAD0A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1" name="AutoShape 30">
                <a:extLst>
                  <a:ext uri="{FF2B5EF4-FFF2-40B4-BE49-F238E27FC236}">
                    <a16:creationId xmlns:a16="http://schemas.microsoft.com/office/drawing/2014/main" id="{23B985E5-8CF8-99B9-8B32-F7783E66D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2" name="WordArt 31">
                <a:extLst>
                  <a:ext uri="{FF2B5EF4-FFF2-40B4-BE49-F238E27FC236}">
                    <a16:creationId xmlns:a16="http://schemas.microsoft.com/office/drawing/2014/main" id="{AC2AB2B5-8BFB-A68B-FD64-19AF40A0158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6032" name="Group 32">
            <a:extLst>
              <a:ext uri="{FF2B5EF4-FFF2-40B4-BE49-F238E27FC236}">
                <a16:creationId xmlns:a16="http://schemas.microsoft.com/office/drawing/2014/main" id="{7763161F-0223-9620-0761-0B87F6AD329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1551" name="AutoShape 33">
              <a:extLst>
                <a:ext uri="{FF2B5EF4-FFF2-40B4-BE49-F238E27FC236}">
                  <a16:creationId xmlns:a16="http://schemas.microsoft.com/office/drawing/2014/main" id="{35711D14-F72B-8F0D-3D27-E5C340AB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52" name="Group 34">
              <a:extLst>
                <a:ext uri="{FF2B5EF4-FFF2-40B4-BE49-F238E27FC236}">
                  <a16:creationId xmlns:a16="http://schemas.microsoft.com/office/drawing/2014/main" id="{031836F6-F850-F4EA-6BF7-2CE4E4DBB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53" name="AutoShape 35">
                <a:extLst>
                  <a:ext uri="{FF2B5EF4-FFF2-40B4-BE49-F238E27FC236}">
                    <a16:creationId xmlns:a16="http://schemas.microsoft.com/office/drawing/2014/main" id="{2284CEB0-9AA8-115C-8895-1405F693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4" name="AutoShape 36">
                <a:extLst>
                  <a:ext uri="{FF2B5EF4-FFF2-40B4-BE49-F238E27FC236}">
                    <a16:creationId xmlns:a16="http://schemas.microsoft.com/office/drawing/2014/main" id="{1DFF04B5-68DE-9C6F-9776-E96A61CA3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5" name="AutoShape 37">
                <a:extLst>
                  <a:ext uri="{FF2B5EF4-FFF2-40B4-BE49-F238E27FC236}">
                    <a16:creationId xmlns:a16="http://schemas.microsoft.com/office/drawing/2014/main" id="{8D11F93F-1EF6-339F-BAE5-DB0AE4F67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6" name="WordArt 38">
                <a:extLst>
                  <a:ext uri="{FF2B5EF4-FFF2-40B4-BE49-F238E27FC236}">
                    <a16:creationId xmlns:a16="http://schemas.microsoft.com/office/drawing/2014/main" id="{A6A25C7C-3DD2-907F-99F4-430144BF714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6039" name="Group 39">
            <a:extLst>
              <a:ext uri="{FF2B5EF4-FFF2-40B4-BE49-F238E27FC236}">
                <a16:creationId xmlns:a16="http://schemas.microsoft.com/office/drawing/2014/main" id="{DAFE91A8-C390-B2B6-3D05-F65A93DD960D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1545" name="AutoShape 40">
              <a:extLst>
                <a:ext uri="{FF2B5EF4-FFF2-40B4-BE49-F238E27FC236}">
                  <a16:creationId xmlns:a16="http://schemas.microsoft.com/office/drawing/2014/main" id="{3B84ACD0-5E78-9A80-A9C5-56A0B92C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46" name="Group 41">
              <a:extLst>
                <a:ext uri="{FF2B5EF4-FFF2-40B4-BE49-F238E27FC236}">
                  <a16:creationId xmlns:a16="http://schemas.microsoft.com/office/drawing/2014/main" id="{D26180BC-D668-1DB1-4BBB-94638D171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47" name="AutoShape 42">
                <a:extLst>
                  <a:ext uri="{FF2B5EF4-FFF2-40B4-BE49-F238E27FC236}">
                    <a16:creationId xmlns:a16="http://schemas.microsoft.com/office/drawing/2014/main" id="{90FFEA6B-D396-BB16-BF80-C8199FD02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48" name="AutoShape 43">
                <a:extLst>
                  <a:ext uri="{FF2B5EF4-FFF2-40B4-BE49-F238E27FC236}">
                    <a16:creationId xmlns:a16="http://schemas.microsoft.com/office/drawing/2014/main" id="{A0FC2BA0-10DF-FB16-23A8-23315E114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49" name="AutoShape 44">
                <a:extLst>
                  <a:ext uri="{FF2B5EF4-FFF2-40B4-BE49-F238E27FC236}">
                    <a16:creationId xmlns:a16="http://schemas.microsoft.com/office/drawing/2014/main" id="{13823E23-EB3E-15B8-FF71-36730B3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0" name="WordArt 45">
                <a:extLst>
                  <a:ext uri="{FF2B5EF4-FFF2-40B4-BE49-F238E27FC236}">
                    <a16:creationId xmlns:a16="http://schemas.microsoft.com/office/drawing/2014/main" id="{E6819993-5533-1939-FBCA-70BACF40FC2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6046" name="Rectangle 46">
            <a:extLst>
              <a:ext uri="{FF2B5EF4-FFF2-40B4-BE49-F238E27FC236}">
                <a16:creationId xmlns:a16="http://schemas.microsoft.com/office/drawing/2014/main" id="{C5F7132F-8528-246C-16F3-61DB389C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0548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60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56047" name="Rectangle 47">
            <a:extLst>
              <a:ext uri="{FF2B5EF4-FFF2-40B4-BE49-F238E27FC236}">
                <a16:creationId xmlns:a16="http://schemas.microsoft.com/office/drawing/2014/main" id="{716E3D0A-2032-1D9B-8177-30719344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3255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70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56048" name="Rectangle 48">
            <a:extLst>
              <a:ext uri="{FF2B5EF4-FFF2-40B4-BE49-F238E27FC236}">
                <a16:creationId xmlns:a16="http://schemas.microsoft.com/office/drawing/2014/main" id="{1A6C0EDB-E773-AA3F-3FD4-301D2A60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5946930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50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2A59C4B5-DEA3-4ACA-ED53-92E105796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1522" name="Oval 51" descr="Newsprint">
            <a:extLst>
              <a:ext uri="{FF2B5EF4-FFF2-40B4-BE49-F238E27FC236}">
                <a16:creationId xmlns:a16="http://schemas.microsoft.com/office/drawing/2014/main" id="{175423BF-0D98-7BBE-A934-49319CAC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1523" name="Oval 52" descr="Newsprint">
            <a:extLst>
              <a:ext uri="{FF2B5EF4-FFF2-40B4-BE49-F238E27FC236}">
                <a16:creationId xmlns:a16="http://schemas.microsoft.com/office/drawing/2014/main" id="{DBDD7508-C718-0BE9-0745-5ECC4BFA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1524" name="Oval 53" descr="Newsprint">
            <a:extLst>
              <a:ext uri="{FF2B5EF4-FFF2-40B4-BE49-F238E27FC236}">
                <a16:creationId xmlns:a16="http://schemas.microsoft.com/office/drawing/2014/main" id="{5C6D5C43-95D3-67F2-5CD6-88F751EA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1525" name="Oval 54" descr="Newsprint">
            <a:extLst>
              <a:ext uri="{FF2B5EF4-FFF2-40B4-BE49-F238E27FC236}">
                <a16:creationId xmlns:a16="http://schemas.microsoft.com/office/drawing/2014/main" id="{9CC26559-F3B7-85F3-8571-93373A3E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1526" name="Oval 55" descr="Newsprint">
            <a:extLst>
              <a:ext uri="{FF2B5EF4-FFF2-40B4-BE49-F238E27FC236}">
                <a16:creationId xmlns:a16="http://schemas.microsoft.com/office/drawing/2014/main" id="{2AB4F5C2-6551-FA70-0C2F-D37D4AA2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1527" name="Oval 56" descr="Newsprint">
            <a:extLst>
              <a:ext uri="{FF2B5EF4-FFF2-40B4-BE49-F238E27FC236}">
                <a16:creationId xmlns:a16="http://schemas.microsoft.com/office/drawing/2014/main" id="{D4975368-40FE-3DD2-2B04-DE7055D1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1528" name="Oval 57" descr="Newsprint">
            <a:extLst>
              <a:ext uri="{FF2B5EF4-FFF2-40B4-BE49-F238E27FC236}">
                <a16:creationId xmlns:a16="http://schemas.microsoft.com/office/drawing/2014/main" id="{FB17FD90-2736-2998-16AC-45FC21FC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1529" name="Oval 58" descr="Newsprint">
            <a:extLst>
              <a:ext uri="{FF2B5EF4-FFF2-40B4-BE49-F238E27FC236}">
                <a16:creationId xmlns:a16="http://schemas.microsoft.com/office/drawing/2014/main" id="{07464D5B-8ED1-ED01-007F-04774252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1530" name="Oval 59" descr="Newsprint">
            <a:extLst>
              <a:ext uri="{FF2B5EF4-FFF2-40B4-BE49-F238E27FC236}">
                <a16:creationId xmlns:a16="http://schemas.microsoft.com/office/drawing/2014/main" id="{3047A50C-F294-A18A-A2D4-8A8B12D5C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1531" name="Oval 60" descr="Newsprint">
            <a:extLst>
              <a:ext uri="{FF2B5EF4-FFF2-40B4-BE49-F238E27FC236}">
                <a16:creationId xmlns:a16="http://schemas.microsoft.com/office/drawing/2014/main" id="{2448BE65-AA13-F53A-1F0D-E5E691DC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1532" name="Picture 62">
            <a:extLst>
              <a:ext uri="{FF2B5EF4-FFF2-40B4-BE49-F238E27FC236}">
                <a16:creationId xmlns:a16="http://schemas.microsoft.com/office/drawing/2014/main" id="{64EF38EA-0BB0-FEB2-95FF-5EC50627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3" name="Object 63">
            <a:extLst>
              <a:ext uri="{FF2B5EF4-FFF2-40B4-BE49-F238E27FC236}">
                <a16:creationId xmlns:a16="http://schemas.microsoft.com/office/drawing/2014/main" id="{3607C8D0-3372-3606-32B9-8111C3904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56063" name="Object 63">
                        <a:extLst>
                          <a:ext uri="{FF2B5EF4-FFF2-40B4-BE49-F238E27FC236}">
                            <a16:creationId xmlns:a16="http://schemas.microsoft.com/office/drawing/2014/main" id="{3607C8D0-3372-3606-32B9-8111C3904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4" name="Oval 64" descr="Newsprint">
            <a:extLst>
              <a:ext uri="{FF2B5EF4-FFF2-40B4-BE49-F238E27FC236}">
                <a16:creationId xmlns:a16="http://schemas.microsoft.com/office/drawing/2014/main" id="{054B6665-F962-0FBA-C4AA-E684EDAD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6065" name="Oval 65" descr="Newsprint">
            <a:extLst>
              <a:ext uri="{FF2B5EF4-FFF2-40B4-BE49-F238E27FC236}">
                <a16:creationId xmlns:a16="http://schemas.microsoft.com/office/drawing/2014/main" id="{C2D1BFE7-4B05-0670-5FD7-1C5624BC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6066" name="Oval 66" descr="Newsprint">
            <a:extLst>
              <a:ext uri="{FF2B5EF4-FFF2-40B4-BE49-F238E27FC236}">
                <a16:creationId xmlns:a16="http://schemas.microsoft.com/office/drawing/2014/main" id="{04DDB447-8AE3-DE93-B8A6-2D7A5227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6067" name="Oval 67" descr="Newsprint">
            <a:extLst>
              <a:ext uri="{FF2B5EF4-FFF2-40B4-BE49-F238E27FC236}">
                <a16:creationId xmlns:a16="http://schemas.microsoft.com/office/drawing/2014/main" id="{83A3ECD1-754C-18DB-8C3A-745C538E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6068" name="Oval 68" descr="Newsprint">
            <a:extLst>
              <a:ext uri="{FF2B5EF4-FFF2-40B4-BE49-F238E27FC236}">
                <a16:creationId xmlns:a16="http://schemas.microsoft.com/office/drawing/2014/main" id="{DD6A9E9F-78BD-4CA1-E160-59A481A9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6069" name="Oval 69" descr="Newsprint">
            <a:extLst>
              <a:ext uri="{FF2B5EF4-FFF2-40B4-BE49-F238E27FC236}">
                <a16:creationId xmlns:a16="http://schemas.microsoft.com/office/drawing/2014/main" id="{2825860D-30F7-DA9C-56B1-91C84CFA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6070" name="Oval 70" descr="Newsprint">
            <a:extLst>
              <a:ext uri="{FF2B5EF4-FFF2-40B4-BE49-F238E27FC236}">
                <a16:creationId xmlns:a16="http://schemas.microsoft.com/office/drawing/2014/main" id="{D75EF6E7-EE32-50FE-DDFA-1F627BB0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6071" name="Oval 71" descr="Newsprint">
            <a:extLst>
              <a:ext uri="{FF2B5EF4-FFF2-40B4-BE49-F238E27FC236}">
                <a16:creationId xmlns:a16="http://schemas.microsoft.com/office/drawing/2014/main" id="{71202CC0-8E65-C5D8-F7C8-0BF4E921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6072" name="Oval 72" descr="Newsprint">
            <a:extLst>
              <a:ext uri="{FF2B5EF4-FFF2-40B4-BE49-F238E27FC236}">
                <a16:creationId xmlns:a16="http://schemas.microsoft.com/office/drawing/2014/main" id="{E4477CFC-C2C4-71ED-CA9B-BD17CE14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6073" name="Oval 73" descr="Newsprint">
            <a:extLst>
              <a:ext uri="{FF2B5EF4-FFF2-40B4-BE49-F238E27FC236}">
                <a16:creationId xmlns:a16="http://schemas.microsoft.com/office/drawing/2014/main" id="{0FB91869-9B17-620E-443D-1E7E453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6074" name="Oval 74" descr="Newsprint">
            <a:extLst>
              <a:ext uri="{FF2B5EF4-FFF2-40B4-BE49-F238E27FC236}">
                <a16:creationId xmlns:a16="http://schemas.microsoft.com/office/drawing/2014/main" id="{12896EE9-8C26-74CD-42B7-26CB7C6D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6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6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6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6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6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6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6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56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56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03" grpId="0" animBg="1"/>
      <p:bldP spid="256007" grpId="0" animBg="1"/>
      <p:bldP spid="256046" grpId="0"/>
      <p:bldP spid="256047" grpId="0" build="allAtOnce"/>
      <p:bldP spid="256064" grpId="0" animBg="1"/>
      <p:bldP spid="256064" grpId="1" animBg="1"/>
      <p:bldP spid="256065" grpId="0" animBg="1"/>
      <p:bldP spid="256065" grpId="1" animBg="1"/>
      <p:bldP spid="256066" grpId="0" animBg="1"/>
      <p:bldP spid="256066" grpId="1" animBg="1"/>
      <p:bldP spid="256067" grpId="0" animBg="1"/>
      <p:bldP spid="256067" grpId="1" animBg="1"/>
      <p:bldP spid="256068" grpId="0" animBg="1"/>
      <p:bldP spid="256068" grpId="1" animBg="1"/>
      <p:bldP spid="256069" grpId="0" animBg="1"/>
      <p:bldP spid="256069" grpId="1" animBg="1"/>
      <p:bldP spid="256070" grpId="0" animBg="1"/>
      <p:bldP spid="256070" grpId="1" animBg="1"/>
      <p:bldP spid="256071" grpId="0" animBg="1"/>
      <p:bldP spid="256071" grpId="1" animBg="1"/>
      <p:bldP spid="256072" grpId="0" animBg="1"/>
      <p:bldP spid="256072" grpId="1" animBg="1"/>
      <p:bldP spid="256073" grpId="0" animBg="1"/>
      <p:bldP spid="256073" grpId="1" animBg="1"/>
      <p:bldP spid="2560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0C59945-2ECA-A6A8-ACC9-28E59E14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DA26D87-65B2-2C95-58A0-A2F1009D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2532" name="Picture 36" descr="Picture16">
            <a:extLst>
              <a:ext uri="{FF2B5EF4-FFF2-40B4-BE49-F238E27FC236}">
                <a16:creationId xmlns:a16="http://schemas.microsoft.com/office/drawing/2014/main" id="{F8DA165F-CEAE-37F0-A69C-0EAB231E9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8" descr="an30">
            <a:extLst>
              <a:ext uri="{FF2B5EF4-FFF2-40B4-BE49-F238E27FC236}">
                <a16:creationId xmlns:a16="http://schemas.microsoft.com/office/drawing/2014/main" id="{351B6F9C-92CD-E8D6-9302-63AE34F61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836D54F-C2D8-DA50-C3E0-31240F65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B5A4088C-B2FF-58D6-DC4E-5F3C8281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32" name="AutoShape 8">
            <a:extLst>
              <a:ext uri="{FF2B5EF4-FFF2-40B4-BE49-F238E27FC236}">
                <a16:creationId xmlns:a16="http://schemas.microsoft.com/office/drawing/2014/main" id="{89FB69E1-D635-A697-B2CB-D82A59D5E3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20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57033" name="Group 9">
            <a:extLst>
              <a:ext uri="{FF2B5EF4-FFF2-40B4-BE49-F238E27FC236}">
                <a16:creationId xmlns:a16="http://schemas.microsoft.com/office/drawing/2014/main" id="{035D8E42-4239-EB0C-2BC6-2F62CCBF6A1E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22596" name="AutoShape 10">
              <a:extLst>
                <a:ext uri="{FF2B5EF4-FFF2-40B4-BE49-F238E27FC236}">
                  <a16:creationId xmlns:a16="http://schemas.microsoft.com/office/drawing/2014/main" id="{790D7414-5CE3-F7C5-F489-EC8AE24B2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35" name="AutoShape 11">
              <a:extLst>
                <a:ext uri="{FF2B5EF4-FFF2-40B4-BE49-F238E27FC236}">
                  <a16:creationId xmlns:a16="http://schemas.microsoft.com/office/drawing/2014/main" id="{D6868E95-2847-0ED4-B1CE-63D750C0E2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36" name="Freeform 12">
              <a:extLst>
                <a:ext uri="{FF2B5EF4-FFF2-40B4-BE49-F238E27FC236}">
                  <a16:creationId xmlns:a16="http://schemas.microsoft.com/office/drawing/2014/main" id="{50DA3516-C707-2B36-1B9C-DBF921C3D2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37" name="Text Box 13">
              <a:extLst>
                <a:ext uri="{FF2B5EF4-FFF2-40B4-BE49-F238E27FC236}">
                  <a16:creationId xmlns:a16="http://schemas.microsoft.com/office/drawing/2014/main" id="{08ABEFA2-B45C-6CC0-37BA-023F64F1136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600" name="Text Box 14">
              <a:extLst>
                <a:ext uri="{FF2B5EF4-FFF2-40B4-BE49-F238E27FC236}">
                  <a16:creationId xmlns:a16="http://schemas.microsoft.com/office/drawing/2014/main" id="{50314E2E-035B-651D-ED51-0C8C2E3D35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6" y="1359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2667" b="1">
                  <a:solidFill>
                    <a:srgbClr val="FF3300"/>
                  </a:solidFill>
                </a:rPr>
                <a:t>   </a:t>
              </a:r>
              <a:r>
                <a:rPr lang="vi-VN" altLang="vi-VN" sz="3200" b="1">
                  <a:solidFill>
                    <a:srgbClr val="F80808"/>
                  </a:solidFill>
                </a:rPr>
                <a:t>Từ nào sau đây miêu tả đúng âm thanh khi cưa gỗ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57039" name="Group 15">
            <a:extLst>
              <a:ext uri="{FF2B5EF4-FFF2-40B4-BE49-F238E27FC236}">
                <a16:creationId xmlns:a16="http://schemas.microsoft.com/office/drawing/2014/main" id="{30DC2CB8-F890-6381-BD9F-9401218338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7040" name="AutoShape 16">
              <a:extLst>
                <a:ext uri="{FF2B5EF4-FFF2-40B4-BE49-F238E27FC236}">
                  <a16:creationId xmlns:a16="http://schemas.microsoft.com/office/drawing/2014/main" id="{937E9D3F-9CA6-E013-6385-09DEB4C9BF5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41" name="AutoShape 17">
              <a:extLst>
                <a:ext uri="{FF2B5EF4-FFF2-40B4-BE49-F238E27FC236}">
                  <a16:creationId xmlns:a16="http://schemas.microsoft.com/office/drawing/2014/main" id="{2FF357EF-6A53-19AB-1A85-F4F67E15128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42" name="AutoShape 18">
              <a:extLst>
                <a:ext uri="{FF2B5EF4-FFF2-40B4-BE49-F238E27FC236}">
                  <a16:creationId xmlns:a16="http://schemas.microsoft.com/office/drawing/2014/main" id="{4009326B-F567-21C8-30C9-7BB1871F64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0" name="Oval 19">
              <a:extLst>
                <a:ext uri="{FF2B5EF4-FFF2-40B4-BE49-F238E27FC236}">
                  <a16:creationId xmlns:a16="http://schemas.microsoft.com/office/drawing/2014/main" id="{F1BB9146-444C-BDFE-C490-E2386415B9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2591" name="Oval 20">
              <a:extLst>
                <a:ext uri="{FF2B5EF4-FFF2-40B4-BE49-F238E27FC236}">
                  <a16:creationId xmlns:a16="http://schemas.microsoft.com/office/drawing/2014/main" id="{7F2C307C-9024-A60A-4701-1DD97F9D67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45" name="Oval 21">
              <a:extLst>
                <a:ext uri="{FF2B5EF4-FFF2-40B4-BE49-F238E27FC236}">
                  <a16:creationId xmlns:a16="http://schemas.microsoft.com/office/drawing/2014/main" id="{902E34F8-DEA8-44E6-6128-5DE3E31243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3" name="Oval 22">
              <a:extLst>
                <a:ext uri="{FF2B5EF4-FFF2-40B4-BE49-F238E27FC236}">
                  <a16:creationId xmlns:a16="http://schemas.microsoft.com/office/drawing/2014/main" id="{557FC1E1-2E57-D18A-72A7-C085FEF6F7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47" name="Oval 23">
              <a:extLst>
                <a:ext uri="{FF2B5EF4-FFF2-40B4-BE49-F238E27FC236}">
                  <a16:creationId xmlns:a16="http://schemas.microsoft.com/office/drawing/2014/main" id="{4AE57F16-9C7F-2E77-6D7A-7D131B4A56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5" name="Oval 24">
              <a:extLst>
                <a:ext uri="{FF2B5EF4-FFF2-40B4-BE49-F238E27FC236}">
                  <a16:creationId xmlns:a16="http://schemas.microsoft.com/office/drawing/2014/main" id="{DEADAB79-534D-F355-31E8-4D42B28BAF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7049" name="Group 25">
            <a:extLst>
              <a:ext uri="{FF2B5EF4-FFF2-40B4-BE49-F238E27FC236}">
                <a16:creationId xmlns:a16="http://schemas.microsoft.com/office/drawing/2014/main" id="{6FCB884F-8C8B-4B3B-E12A-B68A689C7C6D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2581" name="AutoShape 26">
              <a:extLst>
                <a:ext uri="{FF2B5EF4-FFF2-40B4-BE49-F238E27FC236}">
                  <a16:creationId xmlns:a16="http://schemas.microsoft.com/office/drawing/2014/main" id="{B93A323E-8E61-2B01-4960-96A0FE17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82" name="Group 27">
              <a:extLst>
                <a:ext uri="{FF2B5EF4-FFF2-40B4-BE49-F238E27FC236}">
                  <a16:creationId xmlns:a16="http://schemas.microsoft.com/office/drawing/2014/main" id="{14F694B9-0CFD-5F79-DE72-521F4FCAD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83" name="AutoShape 28">
                <a:extLst>
                  <a:ext uri="{FF2B5EF4-FFF2-40B4-BE49-F238E27FC236}">
                    <a16:creationId xmlns:a16="http://schemas.microsoft.com/office/drawing/2014/main" id="{1A135983-BDDC-5F4B-5627-1E707C6D1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4" name="AutoShape 29">
                <a:extLst>
                  <a:ext uri="{FF2B5EF4-FFF2-40B4-BE49-F238E27FC236}">
                    <a16:creationId xmlns:a16="http://schemas.microsoft.com/office/drawing/2014/main" id="{2027A8BC-9FE2-1AFC-B506-BF6D95BEF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5" name="AutoShape 30">
                <a:extLst>
                  <a:ext uri="{FF2B5EF4-FFF2-40B4-BE49-F238E27FC236}">
                    <a16:creationId xmlns:a16="http://schemas.microsoft.com/office/drawing/2014/main" id="{F5C326CD-8045-2ECB-280C-D705DFE20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6" name="WordArt 31">
                <a:extLst>
                  <a:ext uri="{FF2B5EF4-FFF2-40B4-BE49-F238E27FC236}">
                    <a16:creationId xmlns:a16="http://schemas.microsoft.com/office/drawing/2014/main" id="{8248CE2A-E720-A948-AFD8-C5323BB176A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7056" name="Group 32">
            <a:extLst>
              <a:ext uri="{FF2B5EF4-FFF2-40B4-BE49-F238E27FC236}">
                <a16:creationId xmlns:a16="http://schemas.microsoft.com/office/drawing/2014/main" id="{94FC097B-6470-DB4B-B469-EDB8D996F1FF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2575" name="AutoShape 33">
              <a:extLst>
                <a:ext uri="{FF2B5EF4-FFF2-40B4-BE49-F238E27FC236}">
                  <a16:creationId xmlns:a16="http://schemas.microsoft.com/office/drawing/2014/main" id="{2EC292BF-3CB6-97B6-75B9-CE0A4B76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76" name="Group 34">
              <a:extLst>
                <a:ext uri="{FF2B5EF4-FFF2-40B4-BE49-F238E27FC236}">
                  <a16:creationId xmlns:a16="http://schemas.microsoft.com/office/drawing/2014/main" id="{9CEB9ED5-6D07-B59D-3EE8-7694A62FA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77" name="AutoShape 35">
                <a:extLst>
                  <a:ext uri="{FF2B5EF4-FFF2-40B4-BE49-F238E27FC236}">
                    <a16:creationId xmlns:a16="http://schemas.microsoft.com/office/drawing/2014/main" id="{1B7FAF07-9684-7F88-0D09-6102489D7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8" name="AutoShape 36">
                <a:extLst>
                  <a:ext uri="{FF2B5EF4-FFF2-40B4-BE49-F238E27FC236}">
                    <a16:creationId xmlns:a16="http://schemas.microsoft.com/office/drawing/2014/main" id="{E2D6FDF1-813F-F1BB-5B5C-841C3C11F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9" name="AutoShape 37">
                <a:extLst>
                  <a:ext uri="{FF2B5EF4-FFF2-40B4-BE49-F238E27FC236}">
                    <a16:creationId xmlns:a16="http://schemas.microsoft.com/office/drawing/2014/main" id="{02B19D6D-7B3B-2109-66FB-6DA84090D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0" name="WordArt 38">
                <a:extLst>
                  <a:ext uri="{FF2B5EF4-FFF2-40B4-BE49-F238E27FC236}">
                    <a16:creationId xmlns:a16="http://schemas.microsoft.com/office/drawing/2014/main" id="{6E7AE347-13EE-F583-6A92-50222170438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7063" name="Group 39">
            <a:extLst>
              <a:ext uri="{FF2B5EF4-FFF2-40B4-BE49-F238E27FC236}">
                <a16:creationId xmlns:a16="http://schemas.microsoft.com/office/drawing/2014/main" id="{7B3DD058-AFAF-D2EA-CE4C-CCBA64592974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2569" name="AutoShape 40">
              <a:extLst>
                <a:ext uri="{FF2B5EF4-FFF2-40B4-BE49-F238E27FC236}">
                  <a16:creationId xmlns:a16="http://schemas.microsoft.com/office/drawing/2014/main" id="{CDDDD1D4-46F2-8BCD-3D1B-BE7C726F6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70" name="Group 41">
              <a:extLst>
                <a:ext uri="{FF2B5EF4-FFF2-40B4-BE49-F238E27FC236}">
                  <a16:creationId xmlns:a16="http://schemas.microsoft.com/office/drawing/2014/main" id="{A2CE88AB-4CE2-6705-9DB8-C72323D33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71" name="AutoShape 42">
                <a:extLst>
                  <a:ext uri="{FF2B5EF4-FFF2-40B4-BE49-F238E27FC236}">
                    <a16:creationId xmlns:a16="http://schemas.microsoft.com/office/drawing/2014/main" id="{2EE144A1-24FE-112D-043B-5708547F6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2" name="AutoShape 43">
                <a:extLst>
                  <a:ext uri="{FF2B5EF4-FFF2-40B4-BE49-F238E27FC236}">
                    <a16:creationId xmlns:a16="http://schemas.microsoft.com/office/drawing/2014/main" id="{D1F714B7-7728-B78D-C44E-C31BEDCB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3" name="AutoShape 44">
                <a:extLst>
                  <a:ext uri="{FF2B5EF4-FFF2-40B4-BE49-F238E27FC236}">
                    <a16:creationId xmlns:a16="http://schemas.microsoft.com/office/drawing/2014/main" id="{47FF9A80-46DB-AFBB-6E18-5F501C84C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4" name="WordArt 45">
                <a:extLst>
                  <a:ext uri="{FF2B5EF4-FFF2-40B4-BE49-F238E27FC236}">
                    <a16:creationId xmlns:a16="http://schemas.microsoft.com/office/drawing/2014/main" id="{F8519F7E-5864-24D4-39EC-DD711EB9BFF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7070" name="Rectangle 46">
            <a:extLst>
              <a:ext uri="{FF2B5EF4-FFF2-40B4-BE49-F238E27FC236}">
                <a16:creationId xmlns:a16="http://schemas.microsoft.com/office/drawing/2014/main" id="{4B8F5DA3-5B70-B07E-0E03-C0590F2E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400"/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xoèn xoẹt</a:t>
            </a:r>
            <a:r>
              <a:rPr lang="en-US" altLang="vi-VN" sz="2400"/>
              <a:t> </a:t>
            </a:r>
          </a:p>
        </p:txBody>
      </p:sp>
      <p:sp>
        <p:nvSpPr>
          <p:cNvPr id="257071" name="Rectangle 47">
            <a:extLst>
              <a:ext uri="{FF2B5EF4-FFF2-40B4-BE49-F238E27FC236}">
                <a16:creationId xmlns:a16="http://schemas.microsoft.com/office/drawing/2014/main" id="{ED0B7057-C704-4DDD-9FC8-1786F0CC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xèn xẹt</a:t>
            </a:r>
            <a:r>
              <a:rPr lang="vi-VN" altLang="vi-VN" sz="2400" b="1"/>
              <a:t> </a:t>
            </a:r>
            <a:endParaRPr lang="en-US" altLang="vi-VN" sz="2400"/>
          </a:p>
        </p:txBody>
      </p:sp>
      <p:sp>
        <p:nvSpPr>
          <p:cNvPr id="257072" name="Rectangle 48">
            <a:extLst>
              <a:ext uri="{FF2B5EF4-FFF2-40B4-BE49-F238E27FC236}">
                <a16:creationId xmlns:a16="http://schemas.microsoft.com/office/drawing/2014/main" id="{379F13D9-52B9-BC05-0D9B-6EE2A6A8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17" y="5969501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xèn xoẹt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0E381581-03AB-E18C-6722-08F2B23F12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2546" name="Oval 51" descr="Newsprint">
            <a:extLst>
              <a:ext uri="{FF2B5EF4-FFF2-40B4-BE49-F238E27FC236}">
                <a16:creationId xmlns:a16="http://schemas.microsoft.com/office/drawing/2014/main" id="{48E71B03-F431-08AF-B6E9-987AB43A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2547" name="Oval 52" descr="Newsprint">
            <a:extLst>
              <a:ext uri="{FF2B5EF4-FFF2-40B4-BE49-F238E27FC236}">
                <a16:creationId xmlns:a16="http://schemas.microsoft.com/office/drawing/2014/main" id="{A9E5462A-7A37-3D8F-0B2E-7473003B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2548" name="Oval 53" descr="Newsprint">
            <a:extLst>
              <a:ext uri="{FF2B5EF4-FFF2-40B4-BE49-F238E27FC236}">
                <a16:creationId xmlns:a16="http://schemas.microsoft.com/office/drawing/2014/main" id="{5281582B-BDAD-CAAE-E8A3-A372B408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2549" name="Oval 54" descr="Newsprint">
            <a:extLst>
              <a:ext uri="{FF2B5EF4-FFF2-40B4-BE49-F238E27FC236}">
                <a16:creationId xmlns:a16="http://schemas.microsoft.com/office/drawing/2014/main" id="{D75C7633-CEF1-6F3A-7E96-D5081C36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2550" name="Oval 55" descr="Newsprint">
            <a:extLst>
              <a:ext uri="{FF2B5EF4-FFF2-40B4-BE49-F238E27FC236}">
                <a16:creationId xmlns:a16="http://schemas.microsoft.com/office/drawing/2014/main" id="{66EBEADA-0DBF-9B17-1649-9FA355A5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2551" name="Oval 56" descr="Newsprint">
            <a:extLst>
              <a:ext uri="{FF2B5EF4-FFF2-40B4-BE49-F238E27FC236}">
                <a16:creationId xmlns:a16="http://schemas.microsoft.com/office/drawing/2014/main" id="{355CB83F-9E05-6FD7-A4FA-ED67D31C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2552" name="Oval 57" descr="Newsprint">
            <a:extLst>
              <a:ext uri="{FF2B5EF4-FFF2-40B4-BE49-F238E27FC236}">
                <a16:creationId xmlns:a16="http://schemas.microsoft.com/office/drawing/2014/main" id="{9EC98E54-4F1F-A6DC-702E-85E25ECD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2553" name="Oval 58" descr="Newsprint">
            <a:extLst>
              <a:ext uri="{FF2B5EF4-FFF2-40B4-BE49-F238E27FC236}">
                <a16:creationId xmlns:a16="http://schemas.microsoft.com/office/drawing/2014/main" id="{84CF9B72-B694-5AB7-D114-5B5240B17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2554" name="Oval 59" descr="Newsprint">
            <a:extLst>
              <a:ext uri="{FF2B5EF4-FFF2-40B4-BE49-F238E27FC236}">
                <a16:creationId xmlns:a16="http://schemas.microsoft.com/office/drawing/2014/main" id="{127DC4C9-3946-AD97-49AE-A3F80521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2555" name="Oval 60" descr="Newsprint">
            <a:extLst>
              <a:ext uri="{FF2B5EF4-FFF2-40B4-BE49-F238E27FC236}">
                <a16:creationId xmlns:a16="http://schemas.microsoft.com/office/drawing/2014/main" id="{504125AA-F609-7121-AD80-A611C7CCF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2556" name="Picture 62">
            <a:extLst>
              <a:ext uri="{FF2B5EF4-FFF2-40B4-BE49-F238E27FC236}">
                <a16:creationId xmlns:a16="http://schemas.microsoft.com/office/drawing/2014/main" id="{DEE03A6B-0AD9-D749-0D61-930E34C2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7087" name="Object 63">
            <a:extLst>
              <a:ext uri="{FF2B5EF4-FFF2-40B4-BE49-F238E27FC236}">
                <a16:creationId xmlns:a16="http://schemas.microsoft.com/office/drawing/2014/main" id="{763C1985-2813-D977-0193-F4CD33680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57087" name="Object 63">
                        <a:extLst>
                          <a:ext uri="{FF2B5EF4-FFF2-40B4-BE49-F238E27FC236}">
                            <a16:creationId xmlns:a16="http://schemas.microsoft.com/office/drawing/2014/main" id="{763C1985-2813-D977-0193-F4CD33680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88" name="Oval 64" descr="Newsprint">
            <a:extLst>
              <a:ext uri="{FF2B5EF4-FFF2-40B4-BE49-F238E27FC236}">
                <a16:creationId xmlns:a16="http://schemas.microsoft.com/office/drawing/2014/main" id="{EADF6BB0-41AD-E69D-1831-7989FB0C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7089" name="Oval 65" descr="Newsprint">
            <a:extLst>
              <a:ext uri="{FF2B5EF4-FFF2-40B4-BE49-F238E27FC236}">
                <a16:creationId xmlns:a16="http://schemas.microsoft.com/office/drawing/2014/main" id="{1C87C3D5-62D3-62B1-E200-A5831530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7090" name="Oval 66" descr="Newsprint">
            <a:extLst>
              <a:ext uri="{FF2B5EF4-FFF2-40B4-BE49-F238E27FC236}">
                <a16:creationId xmlns:a16="http://schemas.microsoft.com/office/drawing/2014/main" id="{202D06CA-145D-3B5F-7782-072F8E94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7091" name="Oval 67" descr="Newsprint">
            <a:extLst>
              <a:ext uri="{FF2B5EF4-FFF2-40B4-BE49-F238E27FC236}">
                <a16:creationId xmlns:a16="http://schemas.microsoft.com/office/drawing/2014/main" id="{8B2A1167-EE4A-7474-9B42-50E89A6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7092" name="Oval 68" descr="Newsprint">
            <a:extLst>
              <a:ext uri="{FF2B5EF4-FFF2-40B4-BE49-F238E27FC236}">
                <a16:creationId xmlns:a16="http://schemas.microsoft.com/office/drawing/2014/main" id="{B0AE8D77-05E9-E475-7F6C-D41119B2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7093" name="Oval 69" descr="Newsprint">
            <a:extLst>
              <a:ext uri="{FF2B5EF4-FFF2-40B4-BE49-F238E27FC236}">
                <a16:creationId xmlns:a16="http://schemas.microsoft.com/office/drawing/2014/main" id="{5F588D71-4E7B-7166-6ABA-DD8AF377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7094" name="Oval 70" descr="Newsprint">
            <a:extLst>
              <a:ext uri="{FF2B5EF4-FFF2-40B4-BE49-F238E27FC236}">
                <a16:creationId xmlns:a16="http://schemas.microsoft.com/office/drawing/2014/main" id="{B74E99BE-0FE5-308A-C775-B7FF5BAD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7095" name="Oval 71" descr="Newsprint">
            <a:extLst>
              <a:ext uri="{FF2B5EF4-FFF2-40B4-BE49-F238E27FC236}">
                <a16:creationId xmlns:a16="http://schemas.microsoft.com/office/drawing/2014/main" id="{52F6F4A9-AEBA-79A9-3D2B-C5166907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7096" name="Oval 72" descr="Newsprint">
            <a:extLst>
              <a:ext uri="{FF2B5EF4-FFF2-40B4-BE49-F238E27FC236}">
                <a16:creationId xmlns:a16="http://schemas.microsoft.com/office/drawing/2014/main" id="{4082F92B-68CF-5F43-37B6-5EA363F5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7097" name="Oval 73" descr="Newsprint">
            <a:extLst>
              <a:ext uri="{FF2B5EF4-FFF2-40B4-BE49-F238E27FC236}">
                <a16:creationId xmlns:a16="http://schemas.microsoft.com/office/drawing/2014/main" id="{B221761F-354D-17A7-779D-162B7BD0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7098" name="Oval 74" descr="Newsprint">
            <a:extLst>
              <a:ext uri="{FF2B5EF4-FFF2-40B4-BE49-F238E27FC236}">
                <a16:creationId xmlns:a16="http://schemas.microsoft.com/office/drawing/2014/main" id="{F76DBC12-51D9-A5D5-BC98-5C38280B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7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7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7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7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7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7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7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7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7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7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7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7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7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7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7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7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7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257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7" grpId="0" animBg="1"/>
      <p:bldP spid="257031" grpId="0" animBg="1"/>
      <p:bldP spid="257070" grpId="0" build="allAtOnce"/>
      <p:bldP spid="257071" grpId="0" build="allAtOnce"/>
      <p:bldP spid="257088" grpId="0" animBg="1"/>
      <p:bldP spid="257088" grpId="1" animBg="1"/>
      <p:bldP spid="257089" grpId="0" animBg="1"/>
      <p:bldP spid="257089" grpId="1" animBg="1"/>
      <p:bldP spid="257090" grpId="0" animBg="1"/>
      <p:bldP spid="257090" grpId="1" animBg="1"/>
      <p:bldP spid="257091" grpId="0" animBg="1"/>
      <p:bldP spid="257091" grpId="1" animBg="1"/>
      <p:bldP spid="257092" grpId="0" animBg="1"/>
      <p:bldP spid="257092" grpId="1" animBg="1"/>
      <p:bldP spid="257093" grpId="0" animBg="1"/>
      <p:bldP spid="257093" grpId="1" animBg="1"/>
      <p:bldP spid="257094" grpId="0" animBg="1"/>
      <p:bldP spid="257094" grpId="1" animBg="1"/>
      <p:bldP spid="257095" grpId="0" animBg="1"/>
      <p:bldP spid="257095" grpId="1" animBg="1"/>
      <p:bldP spid="257096" grpId="0" animBg="1"/>
      <p:bldP spid="257096" grpId="1" animBg="1"/>
      <p:bldP spid="257097" grpId="0" animBg="1"/>
      <p:bldP spid="257097" grpId="1" animBg="1"/>
      <p:bldP spid="257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848710" y="4550191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âm thích hợp vào chỗ chấm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:</a:t>
              </a:r>
              <a:endParaRPr lang="en-US" altLang="vi-VN" sz="3200" b="1" dirty="0">
                <a:solidFill>
                  <a:schemeClr val="accent1"/>
                </a:solidFill>
              </a:endParaRPr>
            </a:p>
            <a:p>
              <a:r>
                <a:rPr lang="en-US" altLang="vi-VN" sz="3200" b="1" dirty="0">
                  <a:solidFill>
                    <a:schemeClr val="accent1"/>
                  </a:solidFill>
                </a:rPr>
                <a:t>......à </a:t>
              </a:r>
              <a:r>
                <a:rPr lang="en-US" altLang="vi-VN" sz="3200" b="1" dirty="0" err="1">
                  <a:solidFill>
                    <a:schemeClr val="accent1"/>
                  </a:solidFill>
                </a:rPr>
                <a:t>gô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02BB0AE5-76A6-12FD-AD6E-757E344A6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26242490-FA51-D231-053E-836856EF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3556" name="Picture 36" descr="Picture16">
            <a:extLst>
              <a:ext uri="{FF2B5EF4-FFF2-40B4-BE49-F238E27FC236}">
                <a16:creationId xmlns:a16="http://schemas.microsoft.com/office/drawing/2014/main" id="{0473455B-508E-D322-6E2C-61F0FB6F0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8" descr="an30">
            <a:extLst>
              <a:ext uri="{FF2B5EF4-FFF2-40B4-BE49-F238E27FC236}">
                <a16:creationId xmlns:a16="http://schemas.microsoft.com/office/drawing/2014/main" id="{7AF78F23-4C61-6352-EED5-EA8DBAB40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264EC6A-8C3C-BFB3-FF16-44E02227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4920F65A-30E9-DE83-7F56-0D097B93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21544" name="AutoShape 8">
            <a:extLst>
              <a:ext uri="{FF2B5EF4-FFF2-40B4-BE49-F238E27FC236}">
                <a16:creationId xmlns:a16="http://schemas.microsoft.com/office/drawing/2014/main" id="{67D3F272-D965-94B6-4C8B-948167C346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21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21545" name="Group 9">
            <a:extLst>
              <a:ext uri="{FF2B5EF4-FFF2-40B4-BE49-F238E27FC236}">
                <a16:creationId xmlns:a16="http://schemas.microsoft.com/office/drawing/2014/main" id="{EC39970F-63F3-2DDD-C875-D19A4762CF40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10417"/>
            <a:ext cx="10763249" cy="1238249"/>
            <a:chOff x="384" y="1344"/>
            <a:chExt cx="3072" cy="381"/>
          </a:xfrm>
        </p:grpSpPr>
        <p:sp>
          <p:nvSpPr>
            <p:cNvPr id="23620" name="AutoShape 10">
              <a:extLst>
                <a:ext uri="{FF2B5EF4-FFF2-40B4-BE49-F238E27FC236}">
                  <a16:creationId xmlns:a16="http://schemas.microsoft.com/office/drawing/2014/main" id="{665AAB4B-86E1-0121-DC53-8AFEFCF8C0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1547" name="AutoShape 11">
              <a:extLst>
                <a:ext uri="{FF2B5EF4-FFF2-40B4-BE49-F238E27FC236}">
                  <a16:creationId xmlns:a16="http://schemas.microsoft.com/office/drawing/2014/main" id="{047DC69F-FFCC-A019-8938-DFE04C7777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1548" name="Freeform 12">
              <a:extLst>
                <a:ext uri="{FF2B5EF4-FFF2-40B4-BE49-F238E27FC236}">
                  <a16:creationId xmlns:a16="http://schemas.microsoft.com/office/drawing/2014/main" id="{7D78F3D6-B163-9348-088E-B94E695001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1549" name="Text Box 13">
              <a:extLst>
                <a:ext uri="{FF2B5EF4-FFF2-40B4-BE49-F238E27FC236}">
                  <a16:creationId xmlns:a16="http://schemas.microsoft.com/office/drawing/2014/main" id="{4E685BFB-F8F7-281D-46A2-55A1DE72265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624" name="Text Box 14">
              <a:extLst>
                <a:ext uri="{FF2B5EF4-FFF2-40B4-BE49-F238E27FC236}">
                  <a16:creationId xmlns:a16="http://schemas.microsoft.com/office/drawing/2014/main" id="{4410854E-8FB5-CA82-E487-5136443D221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56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Hương cân nặng 25 kg, Hương hơn Mai 4 kg. Hỏi Mai nặng bao nhiêu kg?</a:t>
              </a:r>
            </a:p>
          </p:txBody>
        </p:sp>
      </p:grpSp>
      <p:grpSp>
        <p:nvGrpSpPr>
          <p:cNvPr id="321551" name="Group 15">
            <a:extLst>
              <a:ext uri="{FF2B5EF4-FFF2-40B4-BE49-F238E27FC236}">
                <a16:creationId xmlns:a16="http://schemas.microsoft.com/office/drawing/2014/main" id="{2DDA2C98-FB2B-93D1-6827-FA472851625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321552" name="AutoShape 16">
              <a:extLst>
                <a:ext uri="{FF2B5EF4-FFF2-40B4-BE49-F238E27FC236}">
                  <a16:creationId xmlns:a16="http://schemas.microsoft.com/office/drawing/2014/main" id="{75D16420-9FB5-BC87-096B-AAB2F707C57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1553" name="AutoShape 17">
              <a:extLst>
                <a:ext uri="{FF2B5EF4-FFF2-40B4-BE49-F238E27FC236}">
                  <a16:creationId xmlns:a16="http://schemas.microsoft.com/office/drawing/2014/main" id="{8B39A39E-1D74-5A61-E142-3D993D9DD88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1554" name="AutoShape 18">
              <a:extLst>
                <a:ext uri="{FF2B5EF4-FFF2-40B4-BE49-F238E27FC236}">
                  <a16:creationId xmlns:a16="http://schemas.microsoft.com/office/drawing/2014/main" id="{28C3E65A-9DA6-B7BF-2778-087DE0895E3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614" name="Oval 19">
              <a:extLst>
                <a:ext uri="{FF2B5EF4-FFF2-40B4-BE49-F238E27FC236}">
                  <a16:creationId xmlns:a16="http://schemas.microsoft.com/office/drawing/2014/main" id="{56D652C2-CAA4-C508-7914-2049ABA4DB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3615" name="Oval 20">
              <a:extLst>
                <a:ext uri="{FF2B5EF4-FFF2-40B4-BE49-F238E27FC236}">
                  <a16:creationId xmlns:a16="http://schemas.microsoft.com/office/drawing/2014/main" id="{85C74C3E-BDFF-154E-5724-8E38762506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1557" name="Oval 21">
              <a:extLst>
                <a:ext uri="{FF2B5EF4-FFF2-40B4-BE49-F238E27FC236}">
                  <a16:creationId xmlns:a16="http://schemas.microsoft.com/office/drawing/2014/main" id="{52EA850D-F165-E597-6DA9-CEE33785F1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617" name="Oval 22">
              <a:extLst>
                <a:ext uri="{FF2B5EF4-FFF2-40B4-BE49-F238E27FC236}">
                  <a16:creationId xmlns:a16="http://schemas.microsoft.com/office/drawing/2014/main" id="{CBA76C84-9D21-781E-15D8-6E110CB4CC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1559" name="Oval 23">
              <a:extLst>
                <a:ext uri="{FF2B5EF4-FFF2-40B4-BE49-F238E27FC236}">
                  <a16:creationId xmlns:a16="http://schemas.microsoft.com/office/drawing/2014/main" id="{0A931327-0DCC-D711-29F1-898C239D1B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619" name="Oval 24">
              <a:extLst>
                <a:ext uri="{FF2B5EF4-FFF2-40B4-BE49-F238E27FC236}">
                  <a16:creationId xmlns:a16="http://schemas.microsoft.com/office/drawing/2014/main" id="{D86ED675-BCD8-78E4-A0B6-9440447F38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21561" name="Group 25">
            <a:extLst>
              <a:ext uri="{FF2B5EF4-FFF2-40B4-BE49-F238E27FC236}">
                <a16:creationId xmlns:a16="http://schemas.microsoft.com/office/drawing/2014/main" id="{F4EF8A76-194F-EBA8-EF9A-59FCE17842FF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3605" name="AutoShape 26">
              <a:extLst>
                <a:ext uri="{FF2B5EF4-FFF2-40B4-BE49-F238E27FC236}">
                  <a16:creationId xmlns:a16="http://schemas.microsoft.com/office/drawing/2014/main" id="{524D2817-D222-E7DB-897E-BC956388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3606" name="Group 27">
              <a:extLst>
                <a:ext uri="{FF2B5EF4-FFF2-40B4-BE49-F238E27FC236}">
                  <a16:creationId xmlns:a16="http://schemas.microsoft.com/office/drawing/2014/main" id="{960A9F18-ABC8-DD48-447F-70525F1B6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3607" name="AutoShape 28">
                <a:extLst>
                  <a:ext uri="{FF2B5EF4-FFF2-40B4-BE49-F238E27FC236}">
                    <a16:creationId xmlns:a16="http://schemas.microsoft.com/office/drawing/2014/main" id="{5E2F6EA5-0BB4-C2C3-4A7A-DA4A3CB5F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8" name="AutoShape 29">
                <a:extLst>
                  <a:ext uri="{FF2B5EF4-FFF2-40B4-BE49-F238E27FC236}">
                    <a16:creationId xmlns:a16="http://schemas.microsoft.com/office/drawing/2014/main" id="{54C42C36-09F6-2128-3317-8F3C22EF7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9" name="AutoShape 30">
                <a:extLst>
                  <a:ext uri="{FF2B5EF4-FFF2-40B4-BE49-F238E27FC236}">
                    <a16:creationId xmlns:a16="http://schemas.microsoft.com/office/drawing/2014/main" id="{335E5D0C-107C-AD6A-01AE-818F7DF13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10" name="WordArt 31">
                <a:extLst>
                  <a:ext uri="{FF2B5EF4-FFF2-40B4-BE49-F238E27FC236}">
                    <a16:creationId xmlns:a16="http://schemas.microsoft.com/office/drawing/2014/main" id="{59203FF2-ED80-4EDE-AB58-83396BE6744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21568" name="Group 32">
            <a:extLst>
              <a:ext uri="{FF2B5EF4-FFF2-40B4-BE49-F238E27FC236}">
                <a16:creationId xmlns:a16="http://schemas.microsoft.com/office/drawing/2014/main" id="{88093465-E5F5-988B-F91D-E00F3CD962A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3599" name="AutoShape 33">
              <a:extLst>
                <a:ext uri="{FF2B5EF4-FFF2-40B4-BE49-F238E27FC236}">
                  <a16:creationId xmlns:a16="http://schemas.microsoft.com/office/drawing/2014/main" id="{5C821E4D-B732-4F53-EC93-5DF3FFDD1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3600" name="Group 34">
              <a:extLst>
                <a:ext uri="{FF2B5EF4-FFF2-40B4-BE49-F238E27FC236}">
                  <a16:creationId xmlns:a16="http://schemas.microsoft.com/office/drawing/2014/main" id="{233B4AD0-5C0B-53D2-33BD-E2943E76A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3601" name="AutoShape 35">
                <a:extLst>
                  <a:ext uri="{FF2B5EF4-FFF2-40B4-BE49-F238E27FC236}">
                    <a16:creationId xmlns:a16="http://schemas.microsoft.com/office/drawing/2014/main" id="{9F452B97-2343-8B5C-81FB-55AB80F08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2" name="AutoShape 36">
                <a:extLst>
                  <a:ext uri="{FF2B5EF4-FFF2-40B4-BE49-F238E27FC236}">
                    <a16:creationId xmlns:a16="http://schemas.microsoft.com/office/drawing/2014/main" id="{F53FCC91-E19B-378A-57EA-109C86E2E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3" name="AutoShape 37">
                <a:extLst>
                  <a:ext uri="{FF2B5EF4-FFF2-40B4-BE49-F238E27FC236}">
                    <a16:creationId xmlns:a16="http://schemas.microsoft.com/office/drawing/2014/main" id="{27417E81-3817-DE29-B0F6-A0F80C9E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4" name="WordArt 38">
                <a:extLst>
                  <a:ext uri="{FF2B5EF4-FFF2-40B4-BE49-F238E27FC236}">
                    <a16:creationId xmlns:a16="http://schemas.microsoft.com/office/drawing/2014/main" id="{204569B6-16E2-C396-3BFF-C30BAD46F03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21575" name="Group 39">
            <a:extLst>
              <a:ext uri="{FF2B5EF4-FFF2-40B4-BE49-F238E27FC236}">
                <a16:creationId xmlns:a16="http://schemas.microsoft.com/office/drawing/2014/main" id="{8037B9FB-6243-A26F-D0BA-CD93F9947AFC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3593" name="AutoShape 40">
              <a:extLst>
                <a:ext uri="{FF2B5EF4-FFF2-40B4-BE49-F238E27FC236}">
                  <a16:creationId xmlns:a16="http://schemas.microsoft.com/office/drawing/2014/main" id="{0B9C9F19-1593-E3FF-0DF8-1C03B94B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3594" name="Group 41">
              <a:extLst>
                <a:ext uri="{FF2B5EF4-FFF2-40B4-BE49-F238E27FC236}">
                  <a16:creationId xmlns:a16="http://schemas.microsoft.com/office/drawing/2014/main" id="{A27DCF64-DFB7-A04A-673E-B7EA8FD28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3595" name="AutoShape 42">
                <a:extLst>
                  <a:ext uri="{FF2B5EF4-FFF2-40B4-BE49-F238E27FC236}">
                    <a16:creationId xmlns:a16="http://schemas.microsoft.com/office/drawing/2014/main" id="{C4D78B89-4608-FFFD-3E10-968D5EF9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596" name="AutoShape 43">
                <a:extLst>
                  <a:ext uri="{FF2B5EF4-FFF2-40B4-BE49-F238E27FC236}">
                    <a16:creationId xmlns:a16="http://schemas.microsoft.com/office/drawing/2014/main" id="{EE94BD56-C4F3-7F29-5C47-73202E4C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597" name="AutoShape 44">
                <a:extLst>
                  <a:ext uri="{FF2B5EF4-FFF2-40B4-BE49-F238E27FC236}">
                    <a16:creationId xmlns:a16="http://schemas.microsoft.com/office/drawing/2014/main" id="{87C7C0AB-5029-B2F0-1983-544AD0E3C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3598" name="WordArt 45">
                <a:extLst>
                  <a:ext uri="{FF2B5EF4-FFF2-40B4-BE49-F238E27FC236}">
                    <a16:creationId xmlns:a16="http://schemas.microsoft.com/office/drawing/2014/main" id="{AED59D57-6875-5079-5730-FD535C0CF1D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21582" name="Rectangle 46">
            <a:extLst>
              <a:ext uri="{FF2B5EF4-FFF2-40B4-BE49-F238E27FC236}">
                <a16:creationId xmlns:a16="http://schemas.microsoft.com/office/drawing/2014/main" id="{ACD09C15-6777-A244-115F-6AD9998B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0548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29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321583" name="Rectangle 47">
            <a:extLst>
              <a:ext uri="{FF2B5EF4-FFF2-40B4-BE49-F238E27FC236}">
                <a16:creationId xmlns:a16="http://schemas.microsoft.com/office/drawing/2014/main" id="{E14A8AFD-D16F-4CA1-186F-CFF3DAB9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3255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21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321584" name="Rectangle 48">
            <a:extLst>
              <a:ext uri="{FF2B5EF4-FFF2-40B4-BE49-F238E27FC236}">
                <a16:creationId xmlns:a16="http://schemas.microsoft.com/office/drawing/2014/main" id="{F7B53304-1CC1-6CA0-065F-BF72DEFE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7" y="5946930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26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A1E5D37C-7513-43CF-CA9F-2E68928023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3570" name="Oval 50" descr="Newsprint">
            <a:extLst>
              <a:ext uri="{FF2B5EF4-FFF2-40B4-BE49-F238E27FC236}">
                <a16:creationId xmlns:a16="http://schemas.microsoft.com/office/drawing/2014/main" id="{05A3A147-4274-E790-BF54-062D47DF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3571" name="Oval 51" descr="Newsprint">
            <a:extLst>
              <a:ext uri="{FF2B5EF4-FFF2-40B4-BE49-F238E27FC236}">
                <a16:creationId xmlns:a16="http://schemas.microsoft.com/office/drawing/2014/main" id="{E7FFEEC8-0628-887A-9F64-809EA391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3572" name="Oval 52" descr="Newsprint">
            <a:extLst>
              <a:ext uri="{FF2B5EF4-FFF2-40B4-BE49-F238E27FC236}">
                <a16:creationId xmlns:a16="http://schemas.microsoft.com/office/drawing/2014/main" id="{5BA7C9C2-F739-CF30-C506-E12946D0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3573" name="Oval 53" descr="Newsprint">
            <a:extLst>
              <a:ext uri="{FF2B5EF4-FFF2-40B4-BE49-F238E27FC236}">
                <a16:creationId xmlns:a16="http://schemas.microsoft.com/office/drawing/2014/main" id="{9D05310F-36D7-56A4-5F21-766DCB3E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3574" name="Oval 54" descr="Newsprint">
            <a:extLst>
              <a:ext uri="{FF2B5EF4-FFF2-40B4-BE49-F238E27FC236}">
                <a16:creationId xmlns:a16="http://schemas.microsoft.com/office/drawing/2014/main" id="{D4A29FC7-0BCC-0B4F-6933-E69987A6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3575" name="Oval 55" descr="Newsprint">
            <a:extLst>
              <a:ext uri="{FF2B5EF4-FFF2-40B4-BE49-F238E27FC236}">
                <a16:creationId xmlns:a16="http://schemas.microsoft.com/office/drawing/2014/main" id="{A4BF09CE-66B2-B656-D7A0-A72D59FB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3576" name="Oval 56" descr="Newsprint">
            <a:extLst>
              <a:ext uri="{FF2B5EF4-FFF2-40B4-BE49-F238E27FC236}">
                <a16:creationId xmlns:a16="http://schemas.microsoft.com/office/drawing/2014/main" id="{FD7D6DED-79DC-CF55-DF67-237E9DEE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3577" name="Oval 57" descr="Newsprint">
            <a:extLst>
              <a:ext uri="{FF2B5EF4-FFF2-40B4-BE49-F238E27FC236}">
                <a16:creationId xmlns:a16="http://schemas.microsoft.com/office/drawing/2014/main" id="{A7309B43-767C-CBF2-E815-925D7CBC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3578" name="Oval 58" descr="Newsprint">
            <a:extLst>
              <a:ext uri="{FF2B5EF4-FFF2-40B4-BE49-F238E27FC236}">
                <a16:creationId xmlns:a16="http://schemas.microsoft.com/office/drawing/2014/main" id="{1D903C4B-B4BF-1E39-1B55-B031E652F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3579" name="Oval 59" descr="Newsprint">
            <a:extLst>
              <a:ext uri="{FF2B5EF4-FFF2-40B4-BE49-F238E27FC236}">
                <a16:creationId xmlns:a16="http://schemas.microsoft.com/office/drawing/2014/main" id="{0BDC8027-F5D6-9AC4-B321-21566D028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3580" name="Picture 60">
            <a:extLst>
              <a:ext uri="{FF2B5EF4-FFF2-40B4-BE49-F238E27FC236}">
                <a16:creationId xmlns:a16="http://schemas.microsoft.com/office/drawing/2014/main" id="{E1F57242-D7D0-DF0D-4B9D-F9955FD4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00201"/>
            <a:ext cx="1727200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1597" name="Object 61">
            <a:extLst>
              <a:ext uri="{FF2B5EF4-FFF2-40B4-BE49-F238E27FC236}">
                <a16:creationId xmlns:a16="http://schemas.microsoft.com/office/drawing/2014/main" id="{06B68456-3BD6-D001-7847-23B1DBF22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6451" y="141181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21597" name="Object 61">
                        <a:extLst>
                          <a:ext uri="{FF2B5EF4-FFF2-40B4-BE49-F238E27FC236}">
                            <a16:creationId xmlns:a16="http://schemas.microsoft.com/office/drawing/2014/main" id="{06B68456-3BD6-D001-7847-23B1DBF22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1" y="141181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98" name="Oval 62" descr="Newsprint">
            <a:extLst>
              <a:ext uri="{FF2B5EF4-FFF2-40B4-BE49-F238E27FC236}">
                <a16:creationId xmlns:a16="http://schemas.microsoft.com/office/drawing/2014/main" id="{2EA20A7F-7719-B2D2-3598-5F8251FC0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451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1599" name="Oval 63" descr="Newsprint">
            <a:extLst>
              <a:ext uri="{FF2B5EF4-FFF2-40B4-BE49-F238E27FC236}">
                <a16:creationId xmlns:a16="http://schemas.microsoft.com/office/drawing/2014/main" id="{D6F5B27C-F9C1-194B-B5C9-FE72CDCC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21600" name="Oval 64" descr="Newsprint">
            <a:extLst>
              <a:ext uri="{FF2B5EF4-FFF2-40B4-BE49-F238E27FC236}">
                <a16:creationId xmlns:a16="http://schemas.microsoft.com/office/drawing/2014/main" id="{5C95B168-BB16-CFB9-C8DE-FF6FF888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21601" name="Oval 65" descr="Newsprint">
            <a:extLst>
              <a:ext uri="{FF2B5EF4-FFF2-40B4-BE49-F238E27FC236}">
                <a16:creationId xmlns:a16="http://schemas.microsoft.com/office/drawing/2014/main" id="{2A444F92-6DFB-672E-0784-187207A3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21602" name="Oval 66" descr="Newsprint">
            <a:extLst>
              <a:ext uri="{FF2B5EF4-FFF2-40B4-BE49-F238E27FC236}">
                <a16:creationId xmlns:a16="http://schemas.microsoft.com/office/drawing/2014/main" id="{182DDEDD-2056-FD26-6044-9B5A05DDF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21603" name="Oval 67" descr="Newsprint">
            <a:extLst>
              <a:ext uri="{FF2B5EF4-FFF2-40B4-BE49-F238E27FC236}">
                <a16:creationId xmlns:a16="http://schemas.microsoft.com/office/drawing/2014/main" id="{53273174-1390-C9A2-A6CD-84924D9E0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21604" name="Oval 68" descr="Newsprint">
            <a:extLst>
              <a:ext uri="{FF2B5EF4-FFF2-40B4-BE49-F238E27FC236}">
                <a16:creationId xmlns:a16="http://schemas.microsoft.com/office/drawing/2014/main" id="{CBCE0870-D450-7DBE-36C2-C9CCD8D0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1605" name="Oval 69" descr="Newsprint">
            <a:extLst>
              <a:ext uri="{FF2B5EF4-FFF2-40B4-BE49-F238E27FC236}">
                <a16:creationId xmlns:a16="http://schemas.microsoft.com/office/drawing/2014/main" id="{3A0EEB0C-AEB4-1330-E26E-AA4BAEEBB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9633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21606" name="Oval 70" descr="Newsprint">
            <a:extLst>
              <a:ext uri="{FF2B5EF4-FFF2-40B4-BE49-F238E27FC236}">
                <a16:creationId xmlns:a16="http://schemas.microsoft.com/office/drawing/2014/main" id="{0EE541C1-9E8F-D334-CC74-13C61048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21607" name="Oval 71" descr="Newsprint">
            <a:extLst>
              <a:ext uri="{FF2B5EF4-FFF2-40B4-BE49-F238E27FC236}">
                <a16:creationId xmlns:a16="http://schemas.microsoft.com/office/drawing/2014/main" id="{17D8D939-3A17-56C2-16D0-9F0744CF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517" y="179281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21608" name="Oval 72" descr="Newsprint">
            <a:extLst>
              <a:ext uri="{FF2B5EF4-FFF2-40B4-BE49-F238E27FC236}">
                <a16:creationId xmlns:a16="http://schemas.microsoft.com/office/drawing/2014/main" id="{3D37D8C5-F5B3-3D32-C864-C26F84EB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7267" y="179281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21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1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1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1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21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1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21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1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21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21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2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21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21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21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21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21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21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21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21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21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21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21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21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21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2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21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43" grpId="0" animBg="1"/>
      <p:bldP spid="321582" grpId="0"/>
      <p:bldP spid="321583" grpId="0" build="allAtOnce"/>
      <p:bldP spid="321598" grpId="0" animBg="1"/>
      <p:bldP spid="321598" grpId="1" animBg="1"/>
      <p:bldP spid="321599" grpId="0" animBg="1"/>
      <p:bldP spid="321599" grpId="1" animBg="1"/>
      <p:bldP spid="321600" grpId="0" animBg="1"/>
      <p:bldP spid="321600" grpId="1" animBg="1"/>
      <p:bldP spid="321601" grpId="0" animBg="1"/>
      <p:bldP spid="321601" grpId="1" animBg="1"/>
      <p:bldP spid="321602" grpId="0" animBg="1"/>
      <p:bldP spid="321602" grpId="1" animBg="1"/>
      <p:bldP spid="321603" grpId="0" animBg="1"/>
      <p:bldP spid="321603" grpId="1" animBg="1"/>
      <p:bldP spid="321604" grpId="0" animBg="1"/>
      <p:bldP spid="321604" grpId="1" animBg="1"/>
      <p:bldP spid="321605" grpId="0" animBg="1"/>
      <p:bldP spid="321605" grpId="1" animBg="1"/>
      <p:bldP spid="321606" grpId="0" animBg="1"/>
      <p:bldP spid="321606" grpId="1" animBg="1"/>
      <p:bldP spid="321607" grpId="0" animBg="1"/>
      <p:bldP spid="321607" grpId="1" animBg="1"/>
      <p:bldP spid="3216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147EC1C7-EA95-406C-3F69-AD9E2A56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4AA1E57-2E20-E656-E0E9-69B6DC37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4580" name="Picture 36" descr="Picture16">
            <a:extLst>
              <a:ext uri="{FF2B5EF4-FFF2-40B4-BE49-F238E27FC236}">
                <a16:creationId xmlns:a16="http://schemas.microsoft.com/office/drawing/2014/main" id="{01011989-0145-919C-D29A-53865A4E4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8" descr="an30">
            <a:extLst>
              <a:ext uri="{FF2B5EF4-FFF2-40B4-BE49-F238E27FC236}">
                <a16:creationId xmlns:a16="http://schemas.microsoft.com/office/drawing/2014/main" id="{8C448952-2082-3CF6-7A5E-5569A83B3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A03F7C2-E9B6-3758-1C2D-6A25D009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1E75ADEC-3371-3F3B-D7C3-D90DC008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80" name="AutoShape 8">
            <a:extLst>
              <a:ext uri="{FF2B5EF4-FFF2-40B4-BE49-F238E27FC236}">
                <a16:creationId xmlns:a16="http://schemas.microsoft.com/office/drawing/2014/main" id="{77D27607-4BB5-043B-1168-5FA51C2056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22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59081" name="Group 9">
            <a:extLst>
              <a:ext uri="{FF2B5EF4-FFF2-40B4-BE49-F238E27FC236}">
                <a16:creationId xmlns:a16="http://schemas.microsoft.com/office/drawing/2014/main" id="{80347180-6ED0-C645-8289-E4A116AF1FC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8"/>
            <a:ext cx="10763249" cy="1240367"/>
            <a:chOff x="384" y="1344"/>
            <a:chExt cx="3072" cy="381"/>
          </a:xfrm>
        </p:grpSpPr>
        <p:sp>
          <p:nvSpPr>
            <p:cNvPr id="24644" name="AutoShape 10">
              <a:extLst>
                <a:ext uri="{FF2B5EF4-FFF2-40B4-BE49-F238E27FC236}">
                  <a16:creationId xmlns:a16="http://schemas.microsoft.com/office/drawing/2014/main" id="{15556A79-18C3-5EA1-921B-53D3F4CE39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83" name="AutoShape 11">
              <a:extLst>
                <a:ext uri="{FF2B5EF4-FFF2-40B4-BE49-F238E27FC236}">
                  <a16:creationId xmlns:a16="http://schemas.microsoft.com/office/drawing/2014/main" id="{8EA5EDD1-9F7A-75FA-6C9B-859DCBDF7C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4" name="Freeform 12">
              <a:extLst>
                <a:ext uri="{FF2B5EF4-FFF2-40B4-BE49-F238E27FC236}">
                  <a16:creationId xmlns:a16="http://schemas.microsoft.com/office/drawing/2014/main" id="{A36C7A11-BC6B-A359-7086-AAC59771CD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5" name="Text Box 13">
              <a:extLst>
                <a:ext uri="{FF2B5EF4-FFF2-40B4-BE49-F238E27FC236}">
                  <a16:creationId xmlns:a16="http://schemas.microsoft.com/office/drawing/2014/main" id="{EBEB7A25-5A07-1210-8AC8-B2B6F6EEB1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648" name="Text Box 14">
              <a:extLst>
                <a:ext uri="{FF2B5EF4-FFF2-40B4-BE49-F238E27FC236}">
                  <a16:creationId xmlns:a16="http://schemas.microsoft.com/office/drawing/2014/main" id="{B212869E-7947-FBF6-2D9B-518C51E8DC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733" b="1">
                  <a:solidFill>
                    <a:srgbClr val="F80808"/>
                  </a:solidFill>
                </a:rPr>
                <a:t>Từ viết đúng chính tả là:</a:t>
              </a:r>
              <a:endParaRPr lang="en-US" altLang="vi-VN" sz="3733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59087" name="Group 15">
            <a:extLst>
              <a:ext uri="{FF2B5EF4-FFF2-40B4-BE49-F238E27FC236}">
                <a16:creationId xmlns:a16="http://schemas.microsoft.com/office/drawing/2014/main" id="{45719113-24F5-3F9D-4918-E41E7A262FE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9088" name="AutoShape 16">
              <a:extLst>
                <a:ext uri="{FF2B5EF4-FFF2-40B4-BE49-F238E27FC236}">
                  <a16:creationId xmlns:a16="http://schemas.microsoft.com/office/drawing/2014/main" id="{CC70C02D-EBDF-D78E-B052-E56FA7A62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9" name="AutoShape 17">
              <a:extLst>
                <a:ext uri="{FF2B5EF4-FFF2-40B4-BE49-F238E27FC236}">
                  <a16:creationId xmlns:a16="http://schemas.microsoft.com/office/drawing/2014/main" id="{CA1C5D27-9FF1-03C6-0134-9A15CEF8F2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90" name="AutoShape 18">
              <a:extLst>
                <a:ext uri="{FF2B5EF4-FFF2-40B4-BE49-F238E27FC236}">
                  <a16:creationId xmlns:a16="http://schemas.microsoft.com/office/drawing/2014/main" id="{7F65D8E2-F7EA-62F0-5034-D7179DF853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38" name="Oval 19">
              <a:extLst>
                <a:ext uri="{FF2B5EF4-FFF2-40B4-BE49-F238E27FC236}">
                  <a16:creationId xmlns:a16="http://schemas.microsoft.com/office/drawing/2014/main" id="{C7A944CB-DB03-0E36-91E1-EDF7F5C38D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639" name="Oval 20">
              <a:extLst>
                <a:ext uri="{FF2B5EF4-FFF2-40B4-BE49-F238E27FC236}">
                  <a16:creationId xmlns:a16="http://schemas.microsoft.com/office/drawing/2014/main" id="{21B8A41C-F447-79CC-3A1D-4288FA1703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93" name="Oval 21">
              <a:extLst>
                <a:ext uri="{FF2B5EF4-FFF2-40B4-BE49-F238E27FC236}">
                  <a16:creationId xmlns:a16="http://schemas.microsoft.com/office/drawing/2014/main" id="{6993EB9C-3DD4-8296-3838-2C903C6BFD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41" name="Oval 22">
              <a:extLst>
                <a:ext uri="{FF2B5EF4-FFF2-40B4-BE49-F238E27FC236}">
                  <a16:creationId xmlns:a16="http://schemas.microsoft.com/office/drawing/2014/main" id="{1D618AB0-7ED5-3C0C-E060-ABE65628E8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95" name="Oval 23">
              <a:extLst>
                <a:ext uri="{FF2B5EF4-FFF2-40B4-BE49-F238E27FC236}">
                  <a16:creationId xmlns:a16="http://schemas.microsoft.com/office/drawing/2014/main" id="{4B7FFE8F-FF74-DBDC-A985-65B6B31DB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43" name="Oval 24">
              <a:extLst>
                <a:ext uri="{FF2B5EF4-FFF2-40B4-BE49-F238E27FC236}">
                  <a16:creationId xmlns:a16="http://schemas.microsoft.com/office/drawing/2014/main" id="{7A2E47CE-9ABE-FFF9-1C69-E90E09A596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9097" name="Group 25">
            <a:extLst>
              <a:ext uri="{FF2B5EF4-FFF2-40B4-BE49-F238E27FC236}">
                <a16:creationId xmlns:a16="http://schemas.microsoft.com/office/drawing/2014/main" id="{DC5C4C2B-3E70-AEE4-7470-352734F8821E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4629" name="AutoShape 26">
              <a:extLst>
                <a:ext uri="{FF2B5EF4-FFF2-40B4-BE49-F238E27FC236}">
                  <a16:creationId xmlns:a16="http://schemas.microsoft.com/office/drawing/2014/main" id="{D54DD75B-4F14-B911-9C74-EEB69D56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30" name="Group 27">
              <a:extLst>
                <a:ext uri="{FF2B5EF4-FFF2-40B4-BE49-F238E27FC236}">
                  <a16:creationId xmlns:a16="http://schemas.microsoft.com/office/drawing/2014/main" id="{88366D8C-EDD1-713B-FCB5-9A845FACD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31" name="AutoShape 28">
                <a:extLst>
                  <a:ext uri="{FF2B5EF4-FFF2-40B4-BE49-F238E27FC236}">
                    <a16:creationId xmlns:a16="http://schemas.microsoft.com/office/drawing/2014/main" id="{CA68CC25-43F0-F5D3-1E15-E0A62CFD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2" name="AutoShape 29">
                <a:extLst>
                  <a:ext uri="{FF2B5EF4-FFF2-40B4-BE49-F238E27FC236}">
                    <a16:creationId xmlns:a16="http://schemas.microsoft.com/office/drawing/2014/main" id="{55451E8D-A73C-68A2-D7D2-C82E7D974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3" name="AutoShape 30">
                <a:extLst>
                  <a:ext uri="{FF2B5EF4-FFF2-40B4-BE49-F238E27FC236}">
                    <a16:creationId xmlns:a16="http://schemas.microsoft.com/office/drawing/2014/main" id="{53539803-C07F-DB12-4B2F-1239CA35E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4" name="WordArt 31">
                <a:extLst>
                  <a:ext uri="{FF2B5EF4-FFF2-40B4-BE49-F238E27FC236}">
                    <a16:creationId xmlns:a16="http://schemas.microsoft.com/office/drawing/2014/main" id="{CE36FDD7-B86F-34C9-CD04-86909EBEB1E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9104" name="Group 32">
            <a:extLst>
              <a:ext uri="{FF2B5EF4-FFF2-40B4-BE49-F238E27FC236}">
                <a16:creationId xmlns:a16="http://schemas.microsoft.com/office/drawing/2014/main" id="{907201B5-218A-C944-75A0-3125CF8CFDD1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4623" name="AutoShape 33">
              <a:extLst>
                <a:ext uri="{FF2B5EF4-FFF2-40B4-BE49-F238E27FC236}">
                  <a16:creationId xmlns:a16="http://schemas.microsoft.com/office/drawing/2014/main" id="{6A9F2340-8734-9267-02A6-0D7AA059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24" name="Group 34">
              <a:extLst>
                <a:ext uri="{FF2B5EF4-FFF2-40B4-BE49-F238E27FC236}">
                  <a16:creationId xmlns:a16="http://schemas.microsoft.com/office/drawing/2014/main" id="{7B2A6080-F96A-0FF7-5979-1FD330F30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25" name="AutoShape 35">
                <a:extLst>
                  <a:ext uri="{FF2B5EF4-FFF2-40B4-BE49-F238E27FC236}">
                    <a16:creationId xmlns:a16="http://schemas.microsoft.com/office/drawing/2014/main" id="{444A8E82-674F-C94A-C0DC-C56AD836C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6" name="AutoShape 36">
                <a:extLst>
                  <a:ext uri="{FF2B5EF4-FFF2-40B4-BE49-F238E27FC236}">
                    <a16:creationId xmlns:a16="http://schemas.microsoft.com/office/drawing/2014/main" id="{7CAE8B7F-0311-EBF9-3E14-0A69B995E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7" name="AutoShape 37">
                <a:extLst>
                  <a:ext uri="{FF2B5EF4-FFF2-40B4-BE49-F238E27FC236}">
                    <a16:creationId xmlns:a16="http://schemas.microsoft.com/office/drawing/2014/main" id="{37998A4A-F2B0-AE84-AA03-E4F565D33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8" name="WordArt 38">
                <a:extLst>
                  <a:ext uri="{FF2B5EF4-FFF2-40B4-BE49-F238E27FC236}">
                    <a16:creationId xmlns:a16="http://schemas.microsoft.com/office/drawing/2014/main" id="{C436243E-3675-4BF9-B291-DCC30693DB5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9111" name="Group 39">
            <a:extLst>
              <a:ext uri="{FF2B5EF4-FFF2-40B4-BE49-F238E27FC236}">
                <a16:creationId xmlns:a16="http://schemas.microsoft.com/office/drawing/2014/main" id="{701F91F6-AC19-7906-DA7B-0B69DBFE38E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4617" name="AutoShape 40">
              <a:extLst>
                <a:ext uri="{FF2B5EF4-FFF2-40B4-BE49-F238E27FC236}">
                  <a16:creationId xmlns:a16="http://schemas.microsoft.com/office/drawing/2014/main" id="{7547FAE0-B69C-F420-1DA0-1DCD212C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18" name="Group 41">
              <a:extLst>
                <a:ext uri="{FF2B5EF4-FFF2-40B4-BE49-F238E27FC236}">
                  <a16:creationId xmlns:a16="http://schemas.microsoft.com/office/drawing/2014/main" id="{BC529BE4-824A-4469-69A2-621123465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19" name="AutoShape 42">
                <a:extLst>
                  <a:ext uri="{FF2B5EF4-FFF2-40B4-BE49-F238E27FC236}">
                    <a16:creationId xmlns:a16="http://schemas.microsoft.com/office/drawing/2014/main" id="{D3C4661E-7FFC-3FB6-5B43-67A463FA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0" name="AutoShape 43">
                <a:extLst>
                  <a:ext uri="{FF2B5EF4-FFF2-40B4-BE49-F238E27FC236}">
                    <a16:creationId xmlns:a16="http://schemas.microsoft.com/office/drawing/2014/main" id="{574C2F40-C756-2528-568E-02FDD5BB8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1" name="AutoShape 44">
                <a:extLst>
                  <a:ext uri="{FF2B5EF4-FFF2-40B4-BE49-F238E27FC236}">
                    <a16:creationId xmlns:a16="http://schemas.microsoft.com/office/drawing/2014/main" id="{5FB06AB2-EBF0-57BD-66ED-21BCA8ACB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2" name="WordArt 45">
                <a:extLst>
                  <a:ext uri="{FF2B5EF4-FFF2-40B4-BE49-F238E27FC236}">
                    <a16:creationId xmlns:a16="http://schemas.microsoft.com/office/drawing/2014/main" id="{E8A6CFF0-BF3E-FBBB-B706-C41E56773ED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9118" name="Rectangle 46">
            <a:extLst>
              <a:ext uri="{FF2B5EF4-FFF2-40B4-BE49-F238E27FC236}">
                <a16:creationId xmlns:a16="http://schemas.microsoft.com/office/drawing/2014/main" id="{58375047-FD26-FB49-9340-926A918F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dạy rỗ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9119" name="Rectangle 47">
            <a:extLst>
              <a:ext uri="{FF2B5EF4-FFF2-40B4-BE49-F238E27FC236}">
                <a16:creationId xmlns:a16="http://schemas.microsoft.com/office/drawing/2014/main" id="{DB3BA956-028B-4F01-3900-96A192DE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400"/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dạy </a:t>
            </a:r>
            <a:r>
              <a:rPr lang="en-US" altLang="vi-VN" sz="2667" b="1">
                <a:solidFill>
                  <a:srgbClr val="FFFF00"/>
                </a:solidFill>
              </a:rPr>
              <a:t>gi</a:t>
            </a:r>
            <a:r>
              <a:rPr lang="vi-VN" altLang="vi-VN" sz="2667" b="1">
                <a:solidFill>
                  <a:srgbClr val="FFFF00"/>
                </a:solidFill>
              </a:rPr>
              <a:t>ỗ  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59120" name="Rectangle 48">
            <a:extLst>
              <a:ext uri="{FF2B5EF4-FFF2-40B4-BE49-F238E27FC236}">
                <a16:creationId xmlns:a16="http://schemas.microsoft.com/office/drawing/2014/main" id="{D1C2B30A-1FB3-B1A4-447E-2719C873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dạy </a:t>
            </a:r>
            <a:r>
              <a:rPr lang="en-US" altLang="vi-VN" sz="2667" b="1">
                <a:solidFill>
                  <a:srgbClr val="FFFF00"/>
                </a:solidFill>
              </a:rPr>
              <a:t>d</a:t>
            </a:r>
            <a:r>
              <a:rPr lang="vi-VN" altLang="vi-VN" sz="2667" b="1">
                <a:solidFill>
                  <a:srgbClr val="FFFF00"/>
                </a:solidFill>
              </a:rPr>
              <a:t>ỗ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3CE81841-BFED-8FF5-FD44-DB96949A8A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4594" name="Oval 51" descr="Newsprint">
            <a:extLst>
              <a:ext uri="{FF2B5EF4-FFF2-40B4-BE49-F238E27FC236}">
                <a16:creationId xmlns:a16="http://schemas.microsoft.com/office/drawing/2014/main" id="{E282E978-AA0D-384C-0A8F-900A1721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595" name="Oval 52" descr="Newsprint">
            <a:extLst>
              <a:ext uri="{FF2B5EF4-FFF2-40B4-BE49-F238E27FC236}">
                <a16:creationId xmlns:a16="http://schemas.microsoft.com/office/drawing/2014/main" id="{F9234241-30EA-80A3-C511-8332E5EA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596" name="Oval 53" descr="Newsprint">
            <a:extLst>
              <a:ext uri="{FF2B5EF4-FFF2-40B4-BE49-F238E27FC236}">
                <a16:creationId xmlns:a16="http://schemas.microsoft.com/office/drawing/2014/main" id="{B50CB349-B002-CB89-CFF9-AA560BC6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597" name="Oval 54" descr="Newsprint">
            <a:extLst>
              <a:ext uri="{FF2B5EF4-FFF2-40B4-BE49-F238E27FC236}">
                <a16:creationId xmlns:a16="http://schemas.microsoft.com/office/drawing/2014/main" id="{661D84BB-DCAA-1422-591C-477D0EEB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598" name="Oval 55" descr="Newsprint">
            <a:extLst>
              <a:ext uri="{FF2B5EF4-FFF2-40B4-BE49-F238E27FC236}">
                <a16:creationId xmlns:a16="http://schemas.microsoft.com/office/drawing/2014/main" id="{98689E0B-7077-F7BE-CECD-A9D16079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599" name="Oval 56" descr="Newsprint">
            <a:extLst>
              <a:ext uri="{FF2B5EF4-FFF2-40B4-BE49-F238E27FC236}">
                <a16:creationId xmlns:a16="http://schemas.microsoft.com/office/drawing/2014/main" id="{6C422940-2E4A-E6C0-81C4-E70CF3BB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600" name="Oval 57" descr="Newsprint">
            <a:extLst>
              <a:ext uri="{FF2B5EF4-FFF2-40B4-BE49-F238E27FC236}">
                <a16:creationId xmlns:a16="http://schemas.microsoft.com/office/drawing/2014/main" id="{FE5A2760-DCDF-E711-943A-E95AF1DA4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601" name="Oval 58" descr="Newsprint">
            <a:extLst>
              <a:ext uri="{FF2B5EF4-FFF2-40B4-BE49-F238E27FC236}">
                <a16:creationId xmlns:a16="http://schemas.microsoft.com/office/drawing/2014/main" id="{2FC91912-F32B-8941-DAA8-24029924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602" name="Oval 59" descr="Newsprint">
            <a:extLst>
              <a:ext uri="{FF2B5EF4-FFF2-40B4-BE49-F238E27FC236}">
                <a16:creationId xmlns:a16="http://schemas.microsoft.com/office/drawing/2014/main" id="{2700EA4A-0019-E6E3-6176-A1B88C9D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603" name="Oval 60" descr="Newsprint">
            <a:extLst>
              <a:ext uri="{FF2B5EF4-FFF2-40B4-BE49-F238E27FC236}">
                <a16:creationId xmlns:a16="http://schemas.microsoft.com/office/drawing/2014/main" id="{7BB45DE4-494B-F93F-9DDB-5859F22A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4604" name="Picture 62">
            <a:extLst>
              <a:ext uri="{FF2B5EF4-FFF2-40B4-BE49-F238E27FC236}">
                <a16:creationId xmlns:a16="http://schemas.microsoft.com/office/drawing/2014/main" id="{AE020A85-3E42-C045-68DC-246E7DAE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9135" name="Object 63">
            <a:extLst>
              <a:ext uri="{FF2B5EF4-FFF2-40B4-BE49-F238E27FC236}">
                <a16:creationId xmlns:a16="http://schemas.microsoft.com/office/drawing/2014/main" id="{33500A4D-90AF-2346-63EE-C8BCA33C5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59135" name="Object 63">
                        <a:extLst>
                          <a:ext uri="{FF2B5EF4-FFF2-40B4-BE49-F238E27FC236}">
                            <a16:creationId xmlns:a16="http://schemas.microsoft.com/office/drawing/2014/main" id="{33500A4D-90AF-2346-63EE-C8BCA33C5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36" name="Oval 64" descr="Newsprint">
            <a:extLst>
              <a:ext uri="{FF2B5EF4-FFF2-40B4-BE49-F238E27FC236}">
                <a16:creationId xmlns:a16="http://schemas.microsoft.com/office/drawing/2014/main" id="{28F2D702-5BD1-A4CD-F7B6-C81A4729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9137" name="Oval 65" descr="Newsprint">
            <a:extLst>
              <a:ext uri="{FF2B5EF4-FFF2-40B4-BE49-F238E27FC236}">
                <a16:creationId xmlns:a16="http://schemas.microsoft.com/office/drawing/2014/main" id="{1FE68C4D-F590-6F5C-58A2-7650DEDE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9138" name="Oval 66" descr="Newsprint">
            <a:extLst>
              <a:ext uri="{FF2B5EF4-FFF2-40B4-BE49-F238E27FC236}">
                <a16:creationId xmlns:a16="http://schemas.microsoft.com/office/drawing/2014/main" id="{0BD14338-313A-A996-B485-DBA86DDD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9139" name="Oval 67" descr="Newsprint">
            <a:extLst>
              <a:ext uri="{FF2B5EF4-FFF2-40B4-BE49-F238E27FC236}">
                <a16:creationId xmlns:a16="http://schemas.microsoft.com/office/drawing/2014/main" id="{D50A43CC-A571-37FE-3BE5-0139050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9140" name="Oval 68" descr="Newsprint">
            <a:extLst>
              <a:ext uri="{FF2B5EF4-FFF2-40B4-BE49-F238E27FC236}">
                <a16:creationId xmlns:a16="http://schemas.microsoft.com/office/drawing/2014/main" id="{44090697-39A1-A263-11F9-603B6493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9141" name="Oval 69" descr="Newsprint">
            <a:extLst>
              <a:ext uri="{FF2B5EF4-FFF2-40B4-BE49-F238E27FC236}">
                <a16:creationId xmlns:a16="http://schemas.microsoft.com/office/drawing/2014/main" id="{5210995B-FD94-6BC7-1CFE-25468028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9142" name="Oval 70" descr="Newsprint">
            <a:extLst>
              <a:ext uri="{FF2B5EF4-FFF2-40B4-BE49-F238E27FC236}">
                <a16:creationId xmlns:a16="http://schemas.microsoft.com/office/drawing/2014/main" id="{A263F7F3-01D2-F878-BAB4-D159FA90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9143" name="Oval 71" descr="Newsprint">
            <a:extLst>
              <a:ext uri="{FF2B5EF4-FFF2-40B4-BE49-F238E27FC236}">
                <a16:creationId xmlns:a16="http://schemas.microsoft.com/office/drawing/2014/main" id="{787C7AE4-CBF9-31D6-E6C6-913E3B2D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9144" name="Oval 72" descr="Newsprint">
            <a:extLst>
              <a:ext uri="{FF2B5EF4-FFF2-40B4-BE49-F238E27FC236}">
                <a16:creationId xmlns:a16="http://schemas.microsoft.com/office/drawing/2014/main" id="{2A97206D-89D4-AF1B-EAF5-37998F55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9145" name="Oval 73" descr="Newsprint">
            <a:extLst>
              <a:ext uri="{FF2B5EF4-FFF2-40B4-BE49-F238E27FC236}">
                <a16:creationId xmlns:a16="http://schemas.microsoft.com/office/drawing/2014/main" id="{C3E6D30F-183E-12FB-5A52-A0FDDF3B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9146" name="Oval 74" descr="Newsprint">
            <a:extLst>
              <a:ext uri="{FF2B5EF4-FFF2-40B4-BE49-F238E27FC236}">
                <a16:creationId xmlns:a16="http://schemas.microsoft.com/office/drawing/2014/main" id="{7B6C7111-0FFF-C4A8-EB50-0498C064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9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9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9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9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9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9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9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9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9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9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9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 animBg="1"/>
      <p:bldP spid="259079" grpId="0" animBg="1"/>
      <p:bldP spid="259118" grpId="0"/>
      <p:bldP spid="259119" grpId="0" build="allAtOnce"/>
      <p:bldP spid="259136" grpId="0" animBg="1"/>
      <p:bldP spid="259136" grpId="1" animBg="1"/>
      <p:bldP spid="259137" grpId="0" animBg="1"/>
      <p:bldP spid="259137" grpId="1" animBg="1"/>
      <p:bldP spid="259138" grpId="0" animBg="1"/>
      <p:bldP spid="259138" grpId="1" animBg="1"/>
      <p:bldP spid="259139" grpId="0" animBg="1"/>
      <p:bldP spid="259139" grpId="1" animBg="1"/>
      <p:bldP spid="259140" grpId="0" animBg="1"/>
      <p:bldP spid="259140" grpId="1" animBg="1"/>
      <p:bldP spid="259141" grpId="0" animBg="1"/>
      <p:bldP spid="259141" grpId="1" animBg="1"/>
      <p:bldP spid="259142" grpId="0" animBg="1"/>
      <p:bldP spid="259142" grpId="1" animBg="1"/>
      <p:bldP spid="259143" grpId="0" animBg="1"/>
      <p:bldP spid="259143" grpId="1" animBg="1"/>
      <p:bldP spid="259144" grpId="0" animBg="1"/>
      <p:bldP spid="259144" grpId="1" animBg="1"/>
      <p:bldP spid="259145" grpId="0" animBg="1"/>
      <p:bldP spid="259145" grpId="1" animBg="1"/>
      <p:bldP spid="2591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E8568B-979E-68CF-AD4E-B67974A4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-152400"/>
            <a:ext cx="117856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3733" b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endParaRPr lang="en-US" altLang="vi-VN" sz="3733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5603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5EE7DE28-8D3D-C953-7BD3-E6B67264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2400">
              <a:latin typeface="Tahoma" panose="020B0604030504040204" pitchFamily="34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90746A7-50F9-09CE-7A88-EED7C115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773085"/>
            <a:ext cx="426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A. 4 + 3 + 2 = 10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B. </a:t>
            </a:r>
            <a:r>
              <a:rPr lang="en-US" altLang="vi-VN" sz="3200" b="1">
                <a:solidFill>
                  <a:srgbClr val="003399"/>
                </a:solidFill>
              </a:rPr>
              <a:t>4 + 3 + 1 = 8</a:t>
            </a:r>
            <a:endParaRPr lang="en-US" altLang="vi-VN" sz="3200" b="1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C. 9 – 3 - 2 =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52DF3-B7EE-4591-EAD8-6386385A7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133" y="5636684"/>
            <a:ext cx="3048000" cy="533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FFCE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chemeClr val="bg1"/>
                </a:solidFill>
              </a:rPr>
              <a:t>B. 4 + 3 + 1 = 8</a:t>
            </a:r>
          </a:p>
        </p:txBody>
      </p:sp>
      <p:sp>
        <p:nvSpPr>
          <p:cNvPr id="302087" name="Oval 7">
            <a:extLst>
              <a:ext uri="{FF2B5EF4-FFF2-40B4-BE49-F238E27FC236}">
                <a16:creationId xmlns:a16="http://schemas.microsoft.com/office/drawing/2014/main" id="{881D493D-FD0E-012B-300A-CFF19B36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1310217"/>
            <a:ext cx="6807200" cy="38862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02088" name="Picture 8">
            <a:extLst>
              <a:ext uri="{FF2B5EF4-FFF2-40B4-BE49-F238E27FC236}">
                <a16:creationId xmlns:a16="http://schemas.microsoft.com/office/drawing/2014/main" id="{87C71D40-B0CF-DC3E-B3EE-22F7FC76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830917"/>
            <a:ext cx="325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9" name="Picture 9">
            <a:extLst>
              <a:ext uri="{FF2B5EF4-FFF2-40B4-BE49-F238E27FC236}">
                <a16:creationId xmlns:a16="http://schemas.microsoft.com/office/drawing/2014/main" id="{B3B35B25-E128-ABFC-97C7-DB8A1A57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85685"/>
            <a:ext cx="10160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0" name="Picture 10">
            <a:extLst>
              <a:ext uri="{FF2B5EF4-FFF2-40B4-BE49-F238E27FC236}">
                <a16:creationId xmlns:a16="http://schemas.microsoft.com/office/drawing/2014/main" id="{648D30D0-26F8-D93E-87AD-DC80E398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6085"/>
            <a:ext cx="10160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1" name="Picture 11">
            <a:extLst>
              <a:ext uri="{FF2B5EF4-FFF2-40B4-BE49-F238E27FC236}">
                <a16:creationId xmlns:a16="http://schemas.microsoft.com/office/drawing/2014/main" id="{4022775A-05A6-F4DE-42C2-64027CA9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280834"/>
            <a:ext cx="1016000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2" name="Picture 12">
            <a:extLst>
              <a:ext uri="{FF2B5EF4-FFF2-40B4-BE49-F238E27FC236}">
                <a16:creationId xmlns:a16="http://schemas.microsoft.com/office/drawing/2014/main" id="{EB3C1F79-364E-D47F-7BE9-2B87C5C3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4034"/>
            <a:ext cx="1016000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22297B63-1DE6-9BE6-DE71-DD987033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404284"/>
            <a:ext cx="7393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CC"/>
                </a:solidFill>
                <a:latin typeface="+mj-lt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huống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:</a:t>
            </a:r>
            <a:endParaRPr lang="en-US" sz="32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13" name="AutoShape 25">
            <a:extLst>
              <a:ext uri="{FF2B5EF4-FFF2-40B4-BE49-F238E27FC236}">
                <a16:creationId xmlns:a16="http://schemas.microsoft.com/office/drawing/2014/main" id="{59D7F12D-33C0-0401-2CB0-9DBC61EB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1" y="220134"/>
            <a:ext cx="3983567" cy="68791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F80C4A2A-75B6-D26D-77A3-9DFF5388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332317"/>
            <a:ext cx="3627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80808"/>
                </a:solidFill>
                <a:latin typeface="+mj-lt"/>
              </a:rPr>
              <a:t> 23: </a:t>
            </a: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Toán</a:t>
            </a:r>
            <a:r>
              <a:rPr lang="en-US" sz="3200" b="1" dirty="0">
                <a:solidFill>
                  <a:srgbClr val="F80808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học</a:t>
            </a:r>
            <a:endParaRPr lang="en-US" sz="3200" b="1" dirty="0">
              <a:solidFill>
                <a:srgbClr val="F80808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02107" name="Object 27">
            <a:extLst>
              <a:ext uri="{FF2B5EF4-FFF2-40B4-BE49-F238E27FC236}">
                <a16:creationId xmlns:a16="http://schemas.microsoft.com/office/drawing/2014/main" id="{353D7B13-13FC-D4AB-71A8-9E917008C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5967" y="5410200"/>
          <a:ext cx="19282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721160" imgH="3727048" progId="CorelDRAW.Graphic.9">
                  <p:embed/>
                </p:oleObj>
              </mc:Choice>
              <mc:Fallback>
                <p:oleObj name="CorelDRAW" r:id="rId7" imgW="3721160" imgH="3727048" progId="CorelDRAW.Graphic.9">
                  <p:embed/>
                  <p:pic>
                    <p:nvPicPr>
                      <p:cNvPr id="302107" name="Object 27">
                        <a:extLst>
                          <a:ext uri="{FF2B5EF4-FFF2-40B4-BE49-F238E27FC236}">
                            <a16:creationId xmlns:a16="http://schemas.microsoft.com/office/drawing/2014/main" id="{353D7B13-13FC-D4AB-71A8-9E917008C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5967" y="5410200"/>
                        <a:ext cx="192828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08" name="Oval 28" descr="Newsprint">
            <a:extLst>
              <a:ext uri="{FF2B5EF4-FFF2-40B4-BE49-F238E27FC236}">
                <a16:creationId xmlns:a16="http://schemas.microsoft.com/office/drawing/2014/main" id="{72FE6848-60B5-1CE9-C3F5-A270D746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02109" name="Oval 29" descr="Newsprint">
            <a:extLst>
              <a:ext uri="{FF2B5EF4-FFF2-40B4-BE49-F238E27FC236}">
                <a16:creationId xmlns:a16="http://schemas.microsoft.com/office/drawing/2014/main" id="{C771CFA8-5BA7-CBCA-7929-CD42F32E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02110" name="Oval 30" descr="Newsprint">
            <a:extLst>
              <a:ext uri="{FF2B5EF4-FFF2-40B4-BE49-F238E27FC236}">
                <a16:creationId xmlns:a16="http://schemas.microsoft.com/office/drawing/2014/main" id="{8A56F452-0EE1-4831-59FD-93A6CD47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02111" name="Oval 31" descr="Newsprint">
            <a:extLst>
              <a:ext uri="{FF2B5EF4-FFF2-40B4-BE49-F238E27FC236}">
                <a16:creationId xmlns:a16="http://schemas.microsoft.com/office/drawing/2014/main" id="{361253F6-5BC4-7BF9-1DC5-BC27E11D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02112" name="Oval 32" descr="Newsprint">
            <a:extLst>
              <a:ext uri="{FF2B5EF4-FFF2-40B4-BE49-F238E27FC236}">
                <a16:creationId xmlns:a16="http://schemas.microsoft.com/office/drawing/2014/main" id="{06CA6682-C7EB-55D8-938B-E4828934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02113" name="Oval 33" descr="Newsprint">
            <a:extLst>
              <a:ext uri="{FF2B5EF4-FFF2-40B4-BE49-F238E27FC236}">
                <a16:creationId xmlns:a16="http://schemas.microsoft.com/office/drawing/2014/main" id="{774BE639-EEFA-2087-DFEF-5241CB37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02114" name="Oval 34" descr="Newsprint">
            <a:extLst>
              <a:ext uri="{FF2B5EF4-FFF2-40B4-BE49-F238E27FC236}">
                <a16:creationId xmlns:a16="http://schemas.microsoft.com/office/drawing/2014/main" id="{61328CAD-25C0-CA40-679A-4A006D2B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02115" name="Oval 35" descr="Newsprint">
            <a:extLst>
              <a:ext uri="{FF2B5EF4-FFF2-40B4-BE49-F238E27FC236}">
                <a16:creationId xmlns:a16="http://schemas.microsoft.com/office/drawing/2014/main" id="{899F685C-B6F8-04F4-B241-C9829DA0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151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02116" name="Oval 36" descr="Newsprint">
            <a:extLst>
              <a:ext uri="{FF2B5EF4-FFF2-40B4-BE49-F238E27FC236}">
                <a16:creationId xmlns:a16="http://schemas.microsoft.com/office/drawing/2014/main" id="{E9614C07-3678-1527-1046-EFDDAF94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02117" name="Oval 37" descr="Newsprint">
            <a:extLst>
              <a:ext uri="{FF2B5EF4-FFF2-40B4-BE49-F238E27FC236}">
                <a16:creationId xmlns:a16="http://schemas.microsoft.com/office/drawing/2014/main" id="{1FDB71B8-D494-A2F7-BC34-1C2EFF70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02118" name="Oval 38" descr="Newsprint">
            <a:extLst>
              <a:ext uri="{FF2B5EF4-FFF2-40B4-BE49-F238E27FC236}">
                <a16:creationId xmlns:a16="http://schemas.microsoft.com/office/drawing/2014/main" id="{6DDE3E1A-05E5-C281-EEEC-238C2C6B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784" y="5791200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333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166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198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4.44444E-6 L 0.37865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54" dur="1000" fill="hold"/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2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0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0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0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0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0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0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2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30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02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19" grpId="0" animBg="1"/>
      <p:bldP spid="302087" grpId="0" animBg="1"/>
      <p:bldP spid="5136" grpId="0"/>
      <p:bldP spid="2" grpId="0"/>
      <p:bldP spid="302108" grpId="0" animBg="1"/>
      <p:bldP spid="302108" grpId="1" animBg="1"/>
      <p:bldP spid="302109" grpId="0" animBg="1"/>
      <p:bldP spid="302109" grpId="1" animBg="1"/>
      <p:bldP spid="302110" grpId="0" animBg="1"/>
      <p:bldP spid="302110" grpId="1" animBg="1"/>
      <p:bldP spid="302111" grpId="0" animBg="1"/>
      <p:bldP spid="302111" grpId="1" animBg="1"/>
      <p:bldP spid="302112" grpId="0" animBg="1"/>
      <p:bldP spid="302112" grpId="1" animBg="1"/>
      <p:bldP spid="302113" grpId="0" animBg="1"/>
      <p:bldP spid="302113" grpId="1" animBg="1"/>
      <p:bldP spid="302114" grpId="0" animBg="1"/>
      <p:bldP spid="302114" grpId="1" animBg="1"/>
      <p:bldP spid="302115" grpId="0" animBg="1"/>
      <p:bldP spid="302115" grpId="1" animBg="1"/>
      <p:bldP spid="302116" grpId="0" animBg="1"/>
      <p:bldP spid="302116" grpId="1" animBg="1"/>
      <p:bldP spid="302117" grpId="0" animBg="1"/>
      <p:bldP spid="302117" grpId="1" animBg="1"/>
      <p:bldP spid="3021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7BE7852A-1249-01F1-62CC-B523CDEF8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452482ED-F158-3943-2676-C45F8ECC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6628" name="Picture 36" descr="Picture16">
            <a:extLst>
              <a:ext uri="{FF2B5EF4-FFF2-40B4-BE49-F238E27FC236}">
                <a16:creationId xmlns:a16="http://schemas.microsoft.com/office/drawing/2014/main" id="{36DCF6E2-00F0-CAD4-1F79-0E8EB68D2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8" descr="an30">
            <a:extLst>
              <a:ext uri="{FF2B5EF4-FFF2-40B4-BE49-F238E27FC236}">
                <a16:creationId xmlns:a16="http://schemas.microsoft.com/office/drawing/2014/main" id="{853A671A-4456-D45D-7112-20BB1D8A7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C94D94F-050C-FF21-8BFF-5585C87E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6B497652-BB4E-4B61-6EEB-0A10F80E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8" name="AutoShape 8">
            <a:extLst>
              <a:ext uri="{FF2B5EF4-FFF2-40B4-BE49-F238E27FC236}">
                <a16:creationId xmlns:a16="http://schemas.microsoft.com/office/drawing/2014/main" id="{889B851E-D7ED-A7B0-6454-1225094EE8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24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1129" name="Group 9">
            <a:extLst>
              <a:ext uri="{FF2B5EF4-FFF2-40B4-BE49-F238E27FC236}">
                <a16:creationId xmlns:a16="http://schemas.microsoft.com/office/drawing/2014/main" id="{F50DB9D4-5453-AC34-9479-17D6E5085C23}"/>
              </a:ext>
            </a:extLst>
          </p:cNvPr>
          <p:cNvGrpSpPr>
            <a:grpSpLocks/>
          </p:cNvGrpSpPr>
          <p:nvPr/>
        </p:nvGrpSpPr>
        <p:grpSpPr bwMode="auto">
          <a:xfrm>
            <a:off x="814918" y="2990850"/>
            <a:ext cx="10763249" cy="1244600"/>
            <a:chOff x="384" y="1342"/>
            <a:chExt cx="3072" cy="383"/>
          </a:xfrm>
        </p:grpSpPr>
        <p:sp>
          <p:nvSpPr>
            <p:cNvPr id="26681" name="AutoShape 10">
              <a:extLst>
                <a:ext uri="{FF2B5EF4-FFF2-40B4-BE49-F238E27FC236}">
                  <a16:creationId xmlns:a16="http://schemas.microsoft.com/office/drawing/2014/main" id="{FC34A6E7-4C55-ED66-A8FD-59090079CF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31" name="AutoShape 11">
              <a:extLst>
                <a:ext uri="{FF2B5EF4-FFF2-40B4-BE49-F238E27FC236}">
                  <a16:creationId xmlns:a16="http://schemas.microsoft.com/office/drawing/2014/main" id="{ACA5631B-DC48-E127-C892-27E705D10B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2" name="Freeform 12">
              <a:extLst>
                <a:ext uri="{FF2B5EF4-FFF2-40B4-BE49-F238E27FC236}">
                  <a16:creationId xmlns:a16="http://schemas.microsoft.com/office/drawing/2014/main" id="{D051CB64-EAC1-356E-A8BF-AA3353AB3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3" name="Text Box 13">
              <a:extLst>
                <a:ext uri="{FF2B5EF4-FFF2-40B4-BE49-F238E27FC236}">
                  <a16:creationId xmlns:a16="http://schemas.microsoft.com/office/drawing/2014/main" id="{3D4C9FA5-6BB1-2B7C-6082-FAB3D6E57E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85" name="Text Box 14">
              <a:extLst>
                <a:ext uri="{FF2B5EF4-FFF2-40B4-BE49-F238E27FC236}">
                  <a16:creationId xmlns:a16="http://schemas.microsoft.com/office/drawing/2014/main" id="{B9F51ABD-2DC0-6899-C510-627F42358C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4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Trong các từ sau, từ nào không có vần oach?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61135" name="Group 15">
            <a:extLst>
              <a:ext uri="{FF2B5EF4-FFF2-40B4-BE49-F238E27FC236}">
                <a16:creationId xmlns:a16="http://schemas.microsoft.com/office/drawing/2014/main" id="{41AD58D6-EF69-590B-795E-639C31E7546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1136" name="AutoShape 16">
              <a:extLst>
                <a:ext uri="{FF2B5EF4-FFF2-40B4-BE49-F238E27FC236}">
                  <a16:creationId xmlns:a16="http://schemas.microsoft.com/office/drawing/2014/main" id="{85F316AF-A981-11C2-D1E9-FF93030659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7" name="AutoShape 17">
              <a:extLst>
                <a:ext uri="{FF2B5EF4-FFF2-40B4-BE49-F238E27FC236}">
                  <a16:creationId xmlns:a16="http://schemas.microsoft.com/office/drawing/2014/main" id="{1DB07F47-1E44-68CC-288B-830575696D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8" name="AutoShape 18">
              <a:extLst>
                <a:ext uri="{FF2B5EF4-FFF2-40B4-BE49-F238E27FC236}">
                  <a16:creationId xmlns:a16="http://schemas.microsoft.com/office/drawing/2014/main" id="{7008FA24-F812-7BB5-42F5-FED4FE2D2B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75" name="Oval 19">
              <a:extLst>
                <a:ext uri="{FF2B5EF4-FFF2-40B4-BE49-F238E27FC236}">
                  <a16:creationId xmlns:a16="http://schemas.microsoft.com/office/drawing/2014/main" id="{528A873F-FE0E-1D0E-77DC-72CAF650C0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676" name="Oval 20">
              <a:extLst>
                <a:ext uri="{FF2B5EF4-FFF2-40B4-BE49-F238E27FC236}">
                  <a16:creationId xmlns:a16="http://schemas.microsoft.com/office/drawing/2014/main" id="{03819DC1-73FF-7AEF-92DB-79B34CA19D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41" name="Oval 21">
              <a:extLst>
                <a:ext uri="{FF2B5EF4-FFF2-40B4-BE49-F238E27FC236}">
                  <a16:creationId xmlns:a16="http://schemas.microsoft.com/office/drawing/2014/main" id="{5A8C8029-AF96-23AF-08EC-9C89CCA26E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78" name="Oval 22">
              <a:extLst>
                <a:ext uri="{FF2B5EF4-FFF2-40B4-BE49-F238E27FC236}">
                  <a16:creationId xmlns:a16="http://schemas.microsoft.com/office/drawing/2014/main" id="{91754707-64AA-50A2-16EE-D90921F24D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43" name="Oval 23">
              <a:extLst>
                <a:ext uri="{FF2B5EF4-FFF2-40B4-BE49-F238E27FC236}">
                  <a16:creationId xmlns:a16="http://schemas.microsoft.com/office/drawing/2014/main" id="{44416F6B-D126-3AD1-1422-78A53D5FB0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80" name="Oval 24">
              <a:extLst>
                <a:ext uri="{FF2B5EF4-FFF2-40B4-BE49-F238E27FC236}">
                  <a16:creationId xmlns:a16="http://schemas.microsoft.com/office/drawing/2014/main" id="{26C65762-774D-C600-1820-75A4012F2F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635" name="Group 25">
            <a:extLst>
              <a:ext uri="{FF2B5EF4-FFF2-40B4-BE49-F238E27FC236}">
                <a16:creationId xmlns:a16="http://schemas.microsoft.com/office/drawing/2014/main" id="{0C1E9B1E-7ABB-587C-28BF-DA100A27E780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6666" name="AutoShape 26">
              <a:extLst>
                <a:ext uri="{FF2B5EF4-FFF2-40B4-BE49-F238E27FC236}">
                  <a16:creationId xmlns:a16="http://schemas.microsoft.com/office/drawing/2014/main" id="{D7CC26BD-25D7-FD12-C6E3-BA7982D8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67" name="Group 27">
              <a:extLst>
                <a:ext uri="{FF2B5EF4-FFF2-40B4-BE49-F238E27FC236}">
                  <a16:creationId xmlns:a16="http://schemas.microsoft.com/office/drawing/2014/main" id="{670BEB32-D583-7E45-8816-EED09E5B5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68" name="AutoShape 28">
                <a:extLst>
                  <a:ext uri="{FF2B5EF4-FFF2-40B4-BE49-F238E27FC236}">
                    <a16:creationId xmlns:a16="http://schemas.microsoft.com/office/drawing/2014/main" id="{27C8BAE7-A33F-7798-5ADA-19256D33E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9" name="AutoShape 29">
                <a:extLst>
                  <a:ext uri="{FF2B5EF4-FFF2-40B4-BE49-F238E27FC236}">
                    <a16:creationId xmlns:a16="http://schemas.microsoft.com/office/drawing/2014/main" id="{698B4E4C-84F0-89DC-9E39-ECB0AD0A8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0" name="AutoShape 30">
                <a:extLst>
                  <a:ext uri="{FF2B5EF4-FFF2-40B4-BE49-F238E27FC236}">
                    <a16:creationId xmlns:a16="http://schemas.microsoft.com/office/drawing/2014/main" id="{64FCAC9A-8532-FECC-8E03-9F4BDD7D2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1" name="WordArt 31">
                <a:extLst>
                  <a:ext uri="{FF2B5EF4-FFF2-40B4-BE49-F238E27FC236}">
                    <a16:creationId xmlns:a16="http://schemas.microsoft.com/office/drawing/2014/main" id="{CF29032B-EBC1-078E-B64A-B5F7CA61A84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1152" name="Group 32">
            <a:extLst>
              <a:ext uri="{FF2B5EF4-FFF2-40B4-BE49-F238E27FC236}">
                <a16:creationId xmlns:a16="http://schemas.microsoft.com/office/drawing/2014/main" id="{D4D332C3-6F64-E40E-1CCC-4601591E844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6660" name="AutoShape 33">
              <a:extLst>
                <a:ext uri="{FF2B5EF4-FFF2-40B4-BE49-F238E27FC236}">
                  <a16:creationId xmlns:a16="http://schemas.microsoft.com/office/drawing/2014/main" id="{10453392-332E-6B8F-1D98-A6419551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61" name="Group 34">
              <a:extLst>
                <a:ext uri="{FF2B5EF4-FFF2-40B4-BE49-F238E27FC236}">
                  <a16:creationId xmlns:a16="http://schemas.microsoft.com/office/drawing/2014/main" id="{2F1CCEB3-2E60-1D66-8929-C8D7B80F4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62" name="AutoShape 35">
                <a:extLst>
                  <a:ext uri="{FF2B5EF4-FFF2-40B4-BE49-F238E27FC236}">
                    <a16:creationId xmlns:a16="http://schemas.microsoft.com/office/drawing/2014/main" id="{F81014B5-5EA9-A1B5-52B3-733CC900F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3" name="AutoShape 36">
                <a:extLst>
                  <a:ext uri="{FF2B5EF4-FFF2-40B4-BE49-F238E27FC236}">
                    <a16:creationId xmlns:a16="http://schemas.microsoft.com/office/drawing/2014/main" id="{FF20DAC6-3C5E-81C7-82D7-13EB9B7C1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4" name="AutoShape 37">
                <a:extLst>
                  <a:ext uri="{FF2B5EF4-FFF2-40B4-BE49-F238E27FC236}">
                    <a16:creationId xmlns:a16="http://schemas.microsoft.com/office/drawing/2014/main" id="{6ED1D0B6-9B88-0896-793E-6E7FA2BE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5" name="WordArt 38">
                <a:extLst>
                  <a:ext uri="{FF2B5EF4-FFF2-40B4-BE49-F238E27FC236}">
                    <a16:creationId xmlns:a16="http://schemas.microsoft.com/office/drawing/2014/main" id="{01225F93-124C-5E7E-3373-7E5B52CF2EF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1159" name="Group 39">
            <a:extLst>
              <a:ext uri="{FF2B5EF4-FFF2-40B4-BE49-F238E27FC236}">
                <a16:creationId xmlns:a16="http://schemas.microsoft.com/office/drawing/2014/main" id="{F4178F53-499F-BDDF-9BC3-9559C8AD6CDA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6654" name="AutoShape 40">
              <a:extLst>
                <a:ext uri="{FF2B5EF4-FFF2-40B4-BE49-F238E27FC236}">
                  <a16:creationId xmlns:a16="http://schemas.microsoft.com/office/drawing/2014/main" id="{9ACC3FA5-9396-6655-62F0-17B2CDA30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55" name="Group 41">
              <a:extLst>
                <a:ext uri="{FF2B5EF4-FFF2-40B4-BE49-F238E27FC236}">
                  <a16:creationId xmlns:a16="http://schemas.microsoft.com/office/drawing/2014/main" id="{AFEA7F55-85E2-6F1A-2E19-41806A75B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56" name="AutoShape 42">
                <a:extLst>
                  <a:ext uri="{FF2B5EF4-FFF2-40B4-BE49-F238E27FC236}">
                    <a16:creationId xmlns:a16="http://schemas.microsoft.com/office/drawing/2014/main" id="{A116848B-22E8-C1D6-E68B-8690F92BF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7" name="AutoShape 43">
                <a:extLst>
                  <a:ext uri="{FF2B5EF4-FFF2-40B4-BE49-F238E27FC236}">
                    <a16:creationId xmlns:a16="http://schemas.microsoft.com/office/drawing/2014/main" id="{F96ECDE8-E5EA-D7C7-1034-2A3E8BF08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8" name="AutoShape 44">
                <a:extLst>
                  <a:ext uri="{FF2B5EF4-FFF2-40B4-BE49-F238E27FC236}">
                    <a16:creationId xmlns:a16="http://schemas.microsoft.com/office/drawing/2014/main" id="{E6343434-1AF4-B186-270C-870F288A3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9" name="WordArt 45">
                <a:extLst>
                  <a:ext uri="{FF2B5EF4-FFF2-40B4-BE49-F238E27FC236}">
                    <a16:creationId xmlns:a16="http://schemas.microsoft.com/office/drawing/2014/main" id="{755F4BB7-8C3F-AC1B-7594-D598936FF02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1166" name="Rectangle 46">
            <a:extLst>
              <a:ext uri="{FF2B5EF4-FFF2-40B4-BE49-F238E27FC236}">
                <a16:creationId xmlns:a16="http://schemas.microsoft.com/office/drawing/2014/main" id="{588CA183-CD59-56F7-5F0D-10F2DBDF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loạch xoạch</a:t>
            </a:r>
            <a:r>
              <a:rPr lang="en-US" altLang="vi-VN" sz="2400"/>
              <a:t> </a:t>
            </a:r>
          </a:p>
        </p:txBody>
      </p:sp>
      <p:sp>
        <p:nvSpPr>
          <p:cNvPr id="261167" name="Rectangle 47">
            <a:extLst>
              <a:ext uri="{FF2B5EF4-FFF2-40B4-BE49-F238E27FC236}">
                <a16:creationId xmlns:a16="http://schemas.microsoft.com/office/drawing/2014/main" id="{E6D9EA99-3DBB-3555-772A-AD1778B0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8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khoanh tay</a:t>
            </a:r>
            <a:r>
              <a:rPr lang="en-US" altLang="vi-VN" sz="2400"/>
              <a:t> </a:t>
            </a:r>
          </a:p>
        </p:txBody>
      </p:sp>
      <p:sp>
        <p:nvSpPr>
          <p:cNvPr id="261168" name="Rectangle 48">
            <a:extLst>
              <a:ext uri="{FF2B5EF4-FFF2-40B4-BE49-F238E27FC236}">
                <a16:creationId xmlns:a16="http://schemas.microsoft.com/office/drawing/2014/main" id="{6AAC5D52-14DA-A0E4-B234-F7C616AE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thu hoạch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ACF87DEE-0D82-2312-D249-88C8CCBC7E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61170" name="Object 50">
            <a:extLst>
              <a:ext uri="{FF2B5EF4-FFF2-40B4-BE49-F238E27FC236}">
                <a16:creationId xmlns:a16="http://schemas.microsoft.com/office/drawing/2014/main" id="{68D6879E-9658-32CF-B7A9-44FAEA7C7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3419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61170" name="Object 50">
                        <a:extLst>
                          <a:ext uri="{FF2B5EF4-FFF2-40B4-BE49-F238E27FC236}">
                            <a16:creationId xmlns:a16="http://schemas.microsoft.com/office/drawing/2014/main" id="{68D6879E-9658-32CF-B7A9-44FAEA7C7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3419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71" name="Oval 51" descr="Newsprint">
            <a:extLst>
              <a:ext uri="{FF2B5EF4-FFF2-40B4-BE49-F238E27FC236}">
                <a16:creationId xmlns:a16="http://schemas.microsoft.com/office/drawing/2014/main" id="{A2D3BA56-0E98-BF0D-2E55-45EB362F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1172" name="Oval 52" descr="Newsprint">
            <a:extLst>
              <a:ext uri="{FF2B5EF4-FFF2-40B4-BE49-F238E27FC236}">
                <a16:creationId xmlns:a16="http://schemas.microsoft.com/office/drawing/2014/main" id="{E3C8439A-E423-08F5-4BD4-D2F8A2E8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1173" name="Oval 53" descr="Newsprint">
            <a:extLst>
              <a:ext uri="{FF2B5EF4-FFF2-40B4-BE49-F238E27FC236}">
                <a16:creationId xmlns:a16="http://schemas.microsoft.com/office/drawing/2014/main" id="{56186C81-8E7F-3458-3294-C77136F2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1174" name="Oval 54" descr="Newsprint">
            <a:extLst>
              <a:ext uri="{FF2B5EF4-FFF2-40B4-BE49-F238E27FC236}">
                <a16:creationId xmlns:a16="http://schemas.microsoft.com/office/drawing/2014/main" id="{966E237A-B18B-9EEA-C422-AEFA56F6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1175" name="Oval 55" descr="Newsprint">
            <a:extLst>
              <a:ext uri="{FF2B5EF4-FFF2-40B4-BE49-F238E27FC236}">
                <a16:creationId xmlns:a16="http://schemas.microsoft.com/office/drawing/2014/main" id="{13660D10-60A2-4F8C-99C3-24AFAB4F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1176" name="Oval 56" descr="Newsprint">
            <a:extLst>
              <a:ext uri="{FF2B5EF4-FFF2-40B4-BE49-F238E27FC236}">
                <a16:creationId xmlns:a16="http://schemas.microsoft.com/office/drawing/2014/main" id="{ADF7F33C-40A3-ABCB-3C50-D82B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1177" name="Oval 57" descr="Newsprint">
            <a:extLst>
              <a:ext uri="{FF2B5EF4-FFF2-40B4-BE49-F238E27FC236}">
                <a16:creationId xmlns:a16="http://schemas.microsoft.com/office/drawing/2014/main" id="{319F75C4-EC04-5286-60AA-5F973C3A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1178" name="Oval 58" descr="Newsprint">
            <a:extLst>
              <a:ext uri="{FF2B5EF4-FFF2-40B4-BE49-F238E27FC236}">
                <a16:creationId xmlns:a16="http://schemas.microsoft.com/office/drawing/2014/main" id="{549419A8-AAEC-6EE1-C3BF-97F24E84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1179" name="Oval 59" descr="Newsprint">
            <a:extLst>
              <a:ext uri="{FF2B5EF4-FFF2-40B4-BE49-F238E27FC236}">
                <a16:creationId xmlns:a16="http://schemas.microsoft.com/office/drawing/2014/main" id="{5F4C82A5-57D4-E1DF-513A-0CD5E75A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1180" name="Oval 60" descr="Newsprint">
            <a:extLst>
              <a:ext uri="{FF2B5EF4-FFF2-40B4-BE49-F238E27FC236}">
                <a16:creationId xmlns:a16="http://schemas.microsoft.com/office/drawing/2014/main" id="{0F20412D-7576-93A8-D501-21D72F03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1181" name="Oval 61" descr="Newsprint">
            <a:extLst>
              <a:ext uri="{FF2B5EF4-FFF2-40B4-BE49-F238E27FC236}">
                <a16:creationId xmlns:a16="http://schemas.microsoft.com/office/drawing/2014/main" id="{79423B3F-D78D-7080-8169-62069723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722967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5400000">
                                      <p:cBhvr>
                                        <p:cTn id="83" dur="1000" fill="hold"/>
                                        <p:tgtEl>
                                          <p:spTgt spid="261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61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0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6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61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98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61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61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6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1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4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26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61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122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6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61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0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6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61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38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26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61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6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26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61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154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6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61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162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26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61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7" grpId="0" animBg="1"/>
      <p:bldP spid="261166" grpId="0"/>
      <p:bldP spid="261167" grpId="0" build="allAtOnce"/>
      <p:bldP spid="261171" grpId="0" animBg="1"/>
      <p:bldP spid="261171" grpId="1" animBg="1"/>
      <p:bldP spid="261172" grpId="0" animBg="1"/>
      <p:bldP spid="261172" grpId="1" animBg="1"/>
      <p:bldP spid="261173" grpId="0" animBg="1"/>
      <p:bldP spid="261173" grpId="1" animBg="1"/>
      <p:bldP spid="261174" grpId="0" animBg="1"/>
      <p:bldP spid="261174" grpId="1" animBg="1"/>
      <p:bldP spid="261175" grpId="0" animBg="1"/>
      <p:bldP spid="261175" grpId="1" animBg="1"/>
      <p:bldP spid="261176" grpId="0" animBg="1"/>
      <p:bldP spid="261176" grpId="1" animBg="1"/>
      <p:bldP spid="261177" grpId="0" animBg="1"/>
      <p:bldP spid="261177" grpId="1" animBg="1"/>
      <p:bldP spid="261178" grpId="0" animBg="1"/>
      <p:bldP spid="261178" grpId="1" animBg="1"/>
      <p:bldP spid="261179" grpId="0" animBg="1"/>
      <p:bldP spid="261179" grpId="1" animBg="1"/>
      <p:bldP spid="261180" grpId="0" animBg="1"/>
      <p:bldP spid="261180" grpId="1" animBg="1"/>
      <p:bldP spid="2611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670A32FA-1A1E-0ABD-F3F5-2E9D270E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93733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3DB4A643-BDFF-5626-E472-B42400B1A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757333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7652" name="Picture 36" descr="Picture16">
            <a:extLst>
              <a:ext uri="{FF2B5EF4-FFF2-40B4-BE49-F238E27FC236}">
                <a16:creationId xmlns:a16="http://schemas.microsoft.com/office/drawing/2014/main" id="{2FDAC1F6-B2AF-9AF0-8B8A-2DE6F0129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8" descr="an30">
            <a:extLst>
              <a:ext uri="{FF2B5EF4-FFF2-40B4-BE49-F238E27FC236}">
                <a16:creationId xmlns:a16="http://schemas.microsoft.com/office/drawing/2014/main" id="{3D66612F-6582-076D-2A98-8B1951C8A9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00DCB6-CBFC-47C9-2285-83EA9B37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595534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id="{5E266703-177F-5E1B-EB06-633AB48D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2152" name="AutoShape 8">
            <a:extLst>
              <a:ext uri="{FF2B5EF4-FFF2-40B4-BE49-F238E27FC236}">
                <a16:creationId xmlns:a16="http://schemas.microsoft.com/office/drawing/2014/main" id="{6CAB0B64-DA51-0824-5142-E89952BCF1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126067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262153" name="Group 9">
            <a:extLst>
              <a:ext uri="{FF2B5EF4-FFF2-40B4-BE49-F238E27FC236}">
                <a16:creationId xmlns:a16="http://schemas.microsoft.com/office/drawing/2014/main" id="{CC382BF4-F6D0-72F4-84E3-E483C53F1EB0}"/>
              </a:ext>
            </a:extLst>
          </p:cNvPr>
          <p:cNvGrpSpPr>
            <a:grpSpLocks/>
          </p:cNvGrpSpPr>
          <p:nvPr/>
        </p:nvGrpSpPr>
        <p:grpSpPr bwMode="auto">
          <a:xfrm>
            <a:off x="1007533" y="2491317"/>
            <a:ext cx="10763251" cy="1945216"/>
            <a:chOff x="384" y="1344"/>
            <a:chExt cx="3072" cy="381"/>
          </a:xfrm>
        </p:grpSpPr>
        <p:sp>
          <p:nvSpPr>
            <p:cNvPr id="27726" name="AutoShape 10">
              <a:extLst>
                <a:ext uri="{FF2B5EF4-FFF2-40B4-BE49-F238E27FC236}">
                  <a16:creationId xmlns:a16="http://schemas.microsoft.com/office/drawing/2014/main" id="{BEAF7DBD-53BA-2AEF-F6A3-44A6C30E59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2155" name="AutoShape 11">
              <a:extLst>
                <a:ext uri="{FF2B5EF4-FFF2-40B4-BE49-F238E27FC236}">
                  <a16:creationId xmlns:a16="http://schemas.microsoft.com/office/drawing/2014/main" id="{3E42AC4A-80D1-302B-E0E2-E063A403A0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2156" name="Freeform 12">
              <a:extLst>
                <a:ext uri="{FF2B5EF4-FFF2-40B4-BE49-F238E27FC236}">
                  <a16:creationId xmlns:a16="http://schemas.microsoft.com/office/drawing/2014/main" id="{9108B67E-AD3C-680F-F9A2-3020947158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2157" name="Text Box 13">
              <a:extLst>
                <a:ext uri="{FF2B5EF4-FFF2-40B4-BE49-F238E27FC236}">
                  <a16:creationId xmlns:a16="http://schemas.microsoft.com/office/drawing/2014/main" id="{C28C5C05-8BE9-0302-222E-8FCEAAFCE5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1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730" name="Text Box 14">
              <a:extLst>
                <a:ext uri="{FF2B5EF4-FFF2-40B4-BE49-F238E27FC236}">
                  <a16:creationId xmlns:a16="http://schemas.microsoft.com/office/drawing/2014/main" id="{D16F705E-4E8F-882B-60DC-4D5CC9DDCF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Điền ba số tiếp vào ô trống:</a:t>
              </a:r>
            </a:p>
          </p:txBody>
        </p:sp>
      </p:grpSp>
      <p:grpSp>
        <p:nvGrpSpPr>
          <p:cNvPr id="262159" name="Group 15">
            <a:extLst>
              <a:ext uri="{FF2B5EF4-FFF2-40B4-BE49-F238E27FC236}">
                <a16:creationId xmlns:a16="http://schemas.microsoft.com/office/drawing/2014/main" id="{F2954066-6A51-7254-4D24-84E4BC2390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2160" name="AutoShape 16">
              <a:extLst>
                <a:ext uri="{FF2B5EF4-FFF2-40B4-BE49-F238E27FC236}">
                  <a16:creationId xmlns:a16="http://schemas.microsoft.com/office/drawing/2014/main" id="{6D75AD4A-5EC1-B356-28DF-A65BB700AB7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2161" name="AutoShape 17">
              <a:extLst>
                <a:ext uri="{FF2B5EF4-FFF2-40B4-BE49-F238E27FC236}">
                  <a16:creationId xmlns:a16="http://schemas.microsoft.com/office/drawing/2014/main" id="{92371911-B28B-1178-F0E5-C6BF5044FE1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2162" name="AutoShape 18">
              <a:extLst>
                <a:ext uri="{FF2B5EF4-FFF2-40B4-BE49-F238E27FC236}">
                  <a16:creationId xmlns:a16="http://schemas.microsoft.com/office/drawing/2014/main" id="{D3D1EF6A-CEEB-A411-E574-5DD604B5566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720" name="Oval 19">
              <a:extLst>
                <a:ext uri="{FF2B5EF4-FFF2-40B4-BE49-F238E27FC236}">
                  <a16:creationId xmlns:a16="http://schemas.microsoft.com/office/drawing/2014/main" id="{027C1FE6-DC12-F3CD-49E1-DC7FD8A88E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721" name="Oval 20">
              <a:extLst>
                <a:ext uri="{FF2B5EF4-FFF2-40B4-BE49-F238E27FC236}">
                  <a16:creationId xmlns:a16="http://schemas.microsoft.com/office/drawing/2014/main" id="{450935C3-FACD-2277-3ED0-4A769E2524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2165" name="Oval 21">
              <a:extLst>
                <a:ext uri="{FF2B5EF4-FFF2-40B4-BE49-F238E27FC236}">
                  <a16:creationId xmlns:a16="http://schemas.microsoft.com/office/drawing/2014/main" id="{3ED6217E-1EC1-A6F3-156E-623B220AD7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723" name="Oval 22">
              <a:extLst>
                <a:ext uri="{FF2B5EF4-FFF2-40B4-BE49-F238E27FC236}">
                  <a16:creationId xmlns:a16="http://schemas.microsoft.com/office/drawing/2014/main" id="{810B90E7-2CF5-C565-68B8-15828D62DB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2167" name="Oval 23">
              <a:extLst>
                <a:ext uri="{FF2B5EF4-FFF2-40B4-BE49-F238E27FC236}">
                  <a16:creationId xmlns:a16="http://schemas.microsoft.com/office/drawing/2014/main" id="{67CDBC54-D6AB-8A85-8526-1EB1325F1D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725" name="Oval 24">
              <a:extLst>
                <a:ext uri="{FF2B5EF4-FFF2-40B4-BE49-F238E27FC236}">
                  <a16:creationId xmlns:a16="http://schemas.microsoft.com/office/drawing/2014/main" id="{70F1B11E-B246-AAF0-9B09-8367ED129C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2169" name="Group 25">
            <a:extLst>
              <a:ext uri="{FF2B5EF4-FFF2-40B4-BE49-F238E27FC236}">
                <a16:creationId xmlns:a16="http://schemas.microsoft.com/office/drawing/2014/main" id="{A1E7CFD8-DBD9-D404-41B4-01997BE8FC75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724400"/>
            <a:ext cx="10289116" cy="609600"/>
            <a:chOff x="432" y="3024"/>
            <a:chExt cx="4151" cy="528"/>
          </a:xfrm>
        </p:grpSpPr>
        <p:sp>
          <p:nvSpPr>
            <p:cNvPr id="27711" name="AutoShape 26">
              <a:extLst>
                <a:ext uri="{FF2B5EF4-FFF2-40B4-BE49-F238E27FC236}">
                  <a16:creationId xmlns:a16="http://schemas.microsoft.com/office/drawing/2014/main" id="{C46F4BB1-0372-27CC-04AF-2CB849A7B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7712" name="Group 27">
              <a:extLst>
                <a:ext uri="{FF2B5EF4-FFF2-40B4-BE49-F238E27FC236}">
                  <a16:creationId xmlns:a16="http://schemas.microsoft.com/office/drawing/2014/main" id="{09C9EEA1-7C71-EAE9-D9BB-FED0E23DF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7713" name="AutoShape 28">
                <a:extLst>
                  <a:ext uri="{FF2B5EF4-FFF2-40B4-BE49-F238E27FC236}">
                    <a16:creationId xmlns:a16="http://schemas.microsoft.com/office/drawing/2014/main" id="{E611B56E-E82D-4DF2-A8E1-C957DF62D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4" name="AutoShape 29">
                <a:extLst>
                  <a:ext uri="{FF2B5EF4-FFF2-40B4-BE49-F238E27FC236}">
                    <a16:creationId xmlns:a16="http://schemas.microsoft.com/office/drawing/2014/main" id="{BC2AAC02-9992-11FA-91D8-FF33F8AC7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5" name="AutoShape 30">
                <a:extLst>
                  <a:ext uri="{FF2B5EF4-FFF2-40B4-BE49-F238E27FC236}">
                    <a16:creationId xmlns:a16="http://schemas.microsoft.com/office/drawing/2014/main" id="{689F5C65-DFAB-3F84-2998-8C7F9A542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6" name="WordArt 31">
                <a:extLst>
                  <a:ext uri="{FF2B5EF4-FFF2-40B4-BE49-F238E27FC236}">
                    <a16:creationId xmlns:a16="http://schemas.microsoft.com/office/drawing/2014/main" id="{6F402A9D-56D5-2F1B-5F01-ADD9108D4DB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2176" name="Group 32">
            <a:extLst>
              <a:ext uri="{FF2B5EF4-FFF2-40B4-BE49-F238E27FC236}">
                <a16:creationId xmlns:a16="http://schemas.microsoft.com/office/drawing/2014/main" id="{4B8A95B5-43F3-9FE8-5C97-F1795853BDEA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452533"/>
            <a:ext cx="10327216" cy="609600"/>
            <a:chOff x="432" y="3024"/>
            <a:chExt cx="4151" cy="528"/>
          </a:xfrm>
        </p:grpSpPr>
        <p:sp>
          <p:nvSpPr>
            <p:cNvPr id="27705" name="AutoShape 33">
              <a:extLst>
                <a:ext uri="{FF2B5EF4-FFF2-40B4-BE49-F238E27FC236}">
                  <a16:creationId xmlns:a16="http://schemas.microsoft.com/office/drawing/2014/main" id="{01EA9692-7A05-B65F-0BA2-8C0A8BCD6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7706" name="Group 34">
              <a:extLst>
                <a:ext uri="{FF2B5EF4-FFF2-40B4-BE49-F238E27FC236}">
                  <a16:creationId xmlns:a16="http://schemas.microsoft.com/office/drawing/2014/main" id="{0F96C0F5-04D8-3B7C-4757-3353E3BCB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7707" name="AutoShape 35">
                <a:extLst>
                  <a:ext uri="{FF2B5EF4-FFF2-40B4-BE49-F238E27FC236}">
                    <a16:creationId xmlns:a16="http://schemas.microsoft.com/office/drawing/2014/main" id="{C52AA89D-3F8A-F2D5-CB2F-654D1F8AE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8" name="AutoShape 36">
                <a:extLst>
                  <a:ext uri="{FF2B5EF4-FFF2-40B4-BE49-F238E27FC236}">
                    <a16:creationId xmlns:a16="http://schemas.microsoft.com/office/drawing/2014/main" id="{3FED5383-8809-33EC-DB53-CE2F2BE7D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9" name="AutoShape 37">
                <a:extLst>
                  <a:ext uri="{FF2B5EF4-FFF2-40B4-BE49-F238E27FC236}">
                    <a16:creationId xmlns:a16="http://schemas.microsoft.com/office/drawing/2014/main" id="{70217CF1-003A-D63D-7D01-4DF7BC5AA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0" name="WordArt 38">
                <a:extLst>
                  <a:ext uri="{FF2B5EF4-FFF2-40B4-BE49-F238E27FC236}">
                    <a16:creationId xmlns:a16="http://schemas.microsoft.com/office/drawing/2014/main" id="{EDF13157-C7DD-BC98-F922-06B48DD3F91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2183" name="Group 39">
            <a:extLst>
              <a:ext uri="{FF2B5EF4-FFF2-40B4-BE49-F238E27FC236}">
                <a16:creationId xmlns:a16="http://schemas.microsoft.com/office/drawing/2014/main" id="{86A25B54-618F-FA01-943C-59B0EE67180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6119285"/>
            <a:ext cx="10397067" cy="704849"/>
            <a:chOff x="432" y="3024"/>
            <a:chExt cx="4151" cy="528"/>
          </a:xfrm>
        </p:grpSpPr>
        <p:sp>
          <p:nvSpPr>
            <p:cNvPr id="27699" name="AutoShape 40">
              <a:extLst>
                <a:ext uri="{FF2B5EF4-FFF2-40B4-BE49-F238E27FC236}">
                  <a16:creationId xmlns:a16="http://schemas.microsoft.com/office/drawing/2014/main" id="{A0C29F4E-CE9F-4C57-F2CC-A7D1AADB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7700" name="Group 41">
              <a:extLst>
                <a:ext uri="{FF2B5EF4-FFF2-40B4-BE49-F238E27FC236}">
                  <a16:creationId xmlns:a16="http://schemas.microsoft.com/office/drawing/2014/main" id="{8B5A9D70-3F7E-3F92-2D30-078F72248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7701" name="AutoShape 42">
                <a:extLst>
                  <a:ext uri="{FF2B5EF4-FFF2-40B4-BE49-F238E27FC236}">
                    <a16:creationId xmlns:a16="http://schemas.microsoft.com/office/drawing/2014/main" id="{37BCA240-B1D0-A482-79D1-9B9C2F768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2" name="AutoShape 43">
                <a:extLst>
                  <a:ext uri="{FF2B5EF4-FFF2-40B4-BE49-F238E27FC236}">
                    <a16:creationId xmlns:a16="http://schemas.microsoft.com/office/drawing/2014/main" id="{E0DE6F9A-3D6E-0D93-01C7-5CE458C10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3" name="AutoShape 44">
                <a:extLst>
                  <a:ext uri="{FF2B5EF4-FFF2-40B4-BE49-F238E27FC236}">
                    <a16:creationId xmlns:a16="http://schemas.microsoft.com/office/drawing/2014/main" id="{66E96A35-9E9B-DE1C-435A-2FD7B6ED4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704" name="WordArt 45">
                <a:extLst>
                  <a:ext uri="{FF2B5EF4-FFF2-40B4-BE49-F238E27FC236}">
                    <a16:creationId xmlns:a16="http://schemas.microsoft.com/office/drawing/2014/main" id="{48D1C913-F26E-ABA0-D110-C7F650E23F5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2190" name="Rectangle 46">
            <a:extLst>
              <a:ext uri="{FF2B5EF4-FFF2-40B4-BE49-F238E27FC236}">
                <a16:creationId xmlns:a16="http://schemas.microsoft.com/office/drawing/2014/main" id="{3FEDCF67-900D-F604-279D-623100D6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806047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26; 28; 30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62191" name="Rectangle 47">
            <a:extLst>
              <a:ext uri="{FF2B5EF4-FFF2-40B4-BE49-F238E27FC236}">
                <a16:creationId xmlns:a16="http://schemas.microsoft.com/office/drawing/2014/main" id="{F50614DD-5C0E-6165-53A3-0997A664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5971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25; 27; 29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62192" name="Rectangle 48">
            <a:extLst>
              <a:ext uri="{FF2B5EF4-FFF2-40B4-BE49-F238E27FC236}">
                <a16:creationId xmlns:a16="http://schemas.microsoft.com/office/drawing/2014/main" id="{F325BB12-9798-B0DB-E6D3-F5F52B92D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17" y="6248555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28; 30; 32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40C75A96-B2E2-1B30-8969-AEA1E7B555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7666" name="Oval 51" descr="Newsprint">
            <a:extLst>
              <a:ext uri="{FF2B5EF4-FFF2-40B4-BE49-F238E27FC236}">
                <a16:creationId xmlns:a16="http://schemas.microsoft.com/office/drawing/2014/main" id="{2191E942-2875-828F-9E14-2D788A5E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667" name="Oval 52" descr="Newsprint">
            <a:extLst>
              <a:ext uri="{FF2B5EF4-FFF2-40B4-BE49-F238E27FC236}">
                <a16:creationId xmlns:a16="http://schemas.microsoft.com/office/drawing/2014/main" id="{0291E54F-0710-B333-D498-550A23416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668" name="Oval 53" descr="Newsprint">
            <a:extLst>
              <a:ext uri="{FF2B5EF4-FFF2-40B4-BE49-F238E27FC236}">
                <a16:creationId xmlns:a16="http://schemas.microsoft.com/office/drawing/2014/main" id="{24A6C837-C331-D064-8873-F0027C43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669" name="Oval 54" descr="Newsprint">
            <a:extLst>
              <a:ext uri="{FF2B5EF4-FFF2-40B4-BE49-F238E27FC236}">
                <a16:creationId xmlns:a16="http://schemas.microsoft.com/office/drawing/2014/main" id="{4E69F380-5811-0547-46DE-F6852A72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670" name="Oval 55" descr="Newsprint">
            <a:extLst>
              <a:ext uri="{FF2B5EF4-FFF2-40B4-BE49-F238E27FC236}">
                <a16:creationId xmlns:a16="http://schemas.microsoft.com/office/drawing/2014/main" id="{46482D46-BC62-5D2F-ADB4-663D21BD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671" name="Oval 56" descr="Newsprint">
            <a:extLst>
              <a:ext uri="{FF2B5EF4-FFF2-40B4-BE49-F238E27FC236}">
                <a16:creationId xmlns:a16="http://schemas.microsoft.com/office/drawing/2014/main" id="{CB7A4853-CA3D-5E12-805D-F630E200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672" name="Oval 57" descr="Newsprint">
            <a:extLst>
              <a:ext uri="{FF2B5EF4-FFF2-40B4-BE49-F238E27FC236}">
                <a16:creationId xmlns:a16="http://schemas.microsoft.com/office/drawing/2014/main" id="{D2BE40FA-E2EA-AEAC-A2DF-DB00C272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673" name="Oval 58" descr="Newsprint">
            <a:extLst>
              <a:ext uri="{FF2B5EF4-FFF2-40B4-BE49-F238E27FC236}">
                <a16:creationId xmlns:a16="http://schemas.microsoft.com/office/drawing/2014/main" id="{B25CB059-F7F9-69A6-F1F3-90125162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674" name="Oval 59" descr="Newsprint">
            <a:extLst>
              <a:ext uri="{FF2B5EF4-FFF2-40B4-BE49-F238E27FC236}">
                <a16:creationId xmlns:a16="http://schemas.microsoft.com/office/drawing/2014/main" id="{6A62BD23-95B5-54F8-83D6-42D47879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675" name="Oval 60" descr="Newsprint">
            <a:extLst>
              <a:ext uri="{FF2B5EF4-FFF2-40B4-BE49-F238E27FC236}">
                <a16:creationId xmlns:a16="http://schemas.microsoft.com/office/drawing/2014/main" id="{CBD0FAF8-DB9B-3FCB-B3F4-D5191E6A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7676" name="Picture 62">
            <a:extLst>
              <a:ext uri="{FF2B5EF4-FFF2-40B4-BE49-F238E27FC236}">
                <a16:creationId xmlns:a16="http://schemas.microsoft.com/office/drawing/2014/main" id="{B52D8EBD-3178-6D27-6328-68AC9AAE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2207" name="Object 63">
            <a:extLst>
              <a:ext uri="{FF2B5EF4-FFF2-40B4-BE49-F238E27FC236}">
                <a16:creationId xmlns:a16="http://schemas.microsoft.com/office/drawing/2014/main" id="{8BA522AD-09AA-F0C9-D5C0-FD57E6CDB3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1701" y="1557867"/>
          <a:ext cx="19282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62207" name="Object 63">
                        <a:extLst>
                          <a:ext uri="{FF2B5EF4-FFF2-40B4-BE49-F238E27FC236}">
                            <a16:creationId xmlns:a16="http://schemas.microsoft.com/office/drawing/2014/main" id="{8BA522AD-09AA-F0C9-D5C0-FD57E6CDB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1701" y="1557867"/>
                        <a:ext cx="192828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208" name="Oval 64" descr="Newsprint">
            <a:extLst>
              <a:ext uri="{FF2B5EF4-FFF2-40B4-BE49-F238E27FC236}">
                <a16:creationId xmlns:a16="http://schemas.microsoft.com/office/drawing/2014/main" id="{4D89210C-AEEB-DFFF-9F09-5E960BAA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9700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2209" name="Oval 65" descr="Newsprint">
            <a:extLst>
              <a:ext uri="{FF2B5EF4-FFF2-40B4-BE49-F238E27FC236}">
                <a16:creationId xmlns:a16="http://schemas.microsoft.com/office/drawing/2014/main" id="{FD759A0C-61A5-CAE7-7964-AC5649FA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2210" name="Oval 66" descr="Newsprint">
            <a:extLst>
              <a:ext uri="{FF2B5EF4-FFF2-40B4-BE49-F238E27FC236}">
                <a16:creationId xmlns:a16="http://schemas.microsoft.com/office/drawing/2014/main" id="{82C76927-5CAE-6300-6EC1-2E43653A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2211" name="Oval 67" descr="Newsprint">
            <a:extLst>
              <a:ext uri="{FF2B5EF4-FFF2-40B4-BE49-F238E27FC236}">
                <a16:creationId xmlns:a16="http://schemas.microsoft.com/office/drawing/2014/main" id="{8781B184-E5FA-CA3C-B2BB-D7D07D12B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2212" name="Oval 68" descr="Newsprint">
            <a:extLst>
              <a:ext uri="{FF2B5EF4-FFF2-40B4-BE49-F238E27FC236}">
                <a16:creationId xmlns:a16="http://schemas.microsoft.com/office/drawing/2014/main" id="{133F29EC-938C-82A1-C644-924BF707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2213" name="Oval 69" descr="Newsprint">
            <a:extLst>
              <a:ext uri="{FF2B5EF4-FFF2-40B4-BE49-F238E27FC236}">
                <a16:creationId xmlns:a16="http://schemas.microsoft.com/office/drawing/2014/main" id="{7D1DFFB9-B35B-36D7-B907-9DA02C07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2214" name="Oval 70" descr="Newsprint">
            <a:extLst>
              <a:ext uri="{FF2B5EF4-FFF2-40B4-BE49-F238E27FC236}">
                <a16:creationId xmlns:a16="http://schemas.microsoft.com/office/drawing/2014/main" id="{856E2B71-E859-90AB-49AF-2EB5BC84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2215" name="Oval 71" descr="Newsprint">
            <a:extLst>
              <a:ext uri="{FF2B5EF4-FFF2-40B4-BE49-F238E27FC236}">
                <a16:creationId xmlns:a16="http://schemas.microsoft.com/office/drawing/2014/main" id="{17AD2DE3-6F09-1E5B-5D1B-B13EE88E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4884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2216" name="Oval 72" descr="Newsprint">
            <a:extLst>
              <a:ext uri="{FF2B5EF4-FFF2-40B4-BE49-F238E27FC236}">
                <a16:creationId xmlns:a16="http://schemas.microsoft.com/office/drawing/2014/main" id="{4CE588BF-521F-D5A6-99A8-92CE793C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2217" name="Oval 73" descr="Newsprint">
            <a:extLst>
              <a:ext uri="{FF2B5EF4-FFF2-40B4-BE49-F238E27FC236}">
                <a16:creationId xmlns:a16="http://schemas.microsoft.com/office/drawing/2014/main" id="{624EFEC8-5DF5-BC23-C28F-AC2FD5AF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767" y="19388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2218" name="Oval 74" descr="Newsprint">
            <a:extLst>
              <a:ext uri="{FF2B5EF4-FFF2-40B4-BE49-F238E27FC236}">
                <a16:creationId xmlns:a16="http://schemas.microsoft.com/office/drawing/2014/main" id="{EC64C406-B092-8166-7FD1-726A187C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517" y="19388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  <p:grpSp>
        <p:nvGrpSpPr>
          <p:cNvPr id="262228" name="Group 84">
            <a:extLst>
              <a:ext uri="{FF2B5EF4-FFF2-40B4-BE49-F238E27FC236}">
                <a16:creationId xmlns:a16="http://schemas.microsoft.com/office/drawing/2014/main" id="{1B8B8A5A-EE16-C6D6-4415-F78539CE753D}"/>
              </a:ext>
            </a:extLst>
          </p:cNvPr>
          <p:cNvGrpSpPr>
            <a:grpSpLocks/>
          </p:cNvGrpSpPr>
          <p:nvPr/>
        </p:nvGrpSpPr>
        <p:grpSpPr bwMode="auto">
          <a:xfrm>
            <a:off x="4271434" y="3500965"/>
            <a:ext cx="5183717" cy="672593"/>
            <a:chOff x="2018" y="2205"/>
            <a:chExt cx="2449" cy="424"/>
          </a:xfrm>
        </p:grpSpPr>
        <p:sp>
          <p:nvSpPr>
            <p:cNvPr id="27690" name="Rectangle 85">
              <a:extLst>
                <a:ext uri="{FF2B5EF4-FFF2-40B4-BE49-F238E27FC236}">
                  <a16:creationId xmlns:a16="http://schemas.microsoft.com/office/drawing/2014/main" id="{FC6BAE7C-904C-DC29-2B23-079B5D373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1" name="Rectangle 86">
              <a:extLst>
                <a:ext uri="{FF2B5EF4-FFF2-40B4-BE49-F238E27FC236}">
                  <a16:creationId xmlns:a16="http://schemas.microsoft.com/office/drawing/2014/main" id="{E335BC3C-245C-E895-9564-634A1560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2" name="Rectangle 87">
              <a:extLst>
                <a:ext uri="{FF2B5EF4-FFF2-40B4-BE49-F238E27FC236}">
                  <a16:creationId xmlns:a16="http://schemas.microsoft.com/office/drawing/2014/main" id="{66FE676B-8713-5612-C548-35BDCB364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3" name="Rectangle 88">
              <a:extLst>
                <a:ext uri="{FF2B5EF4-FFF2-40B4-BE49-F238E27FC236}">
                  <a16:creationId xmlns:a16="http://schemas.microsoft.com/office/drawing/2014/main" id="{75E82406-9780-3142-BD4D-170EAC986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4" name="Rectangle 89">
              <a:extLst>
                <a:ext uri="{FF2B5EF4-FFF2-40B4-BE49-F238E27FC236}">
                  <a16:creationId xmlns:a16="http://schemas.microsoft.com/office/drawing/2014/main" id="{9AB34C5C-A4F0-320E-D911-93EC517D8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5" name="Rectangle 90">
              <a:extLst>
                <a:ext uri="{FF2B5EF4-FFF2-40B4-BE49-F238E27FC236}">
                  <a16:creationId xmlns:a16="http://schemas.microsoft.com/office/drawing/2014/main" id="{714201EC-DE11-942D-E2CA-26010ED75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696" name="Text Box 91">
              <a:extLst>
                <a:ext uri="{FF2B5EF4-FFF2-40B4-BE49-F238E27FC236}">
                  <a16:creationId xmlns:a16="http://schemas.microsoft.com/office/drawing/2014/main" id="{30A79421-D79A-6529-5E8F-A2DB08F6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2252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20</a:t>
              </a:r>
            </a:p>
          </p:txBody>
        </p:sp>
        <p:sp>
          <p:nvSpPr>
            <p:cNvPr id="27697" name="Text Box 92">
              <a:extLst>
                <a:ext uri="{FF2B5EF4-FFF2-40B4-BE49-F238E27FC236}">
                  <a16:creationId xmlns:a16="http://schemas.microsoft.com/office/drawing/2014/main" id="{149C6BE5-C13B-0B19-E969-EFD5619E9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51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22</a:t>
              </a:r>
            </a:p>
          </p:txBody>
        </p:sp>
        <p:sp>
          <p:nvSpPr>
            <p:cNvPr id="27698" name="Text Box 93">
              <a:extLst>
                <a:ext uri="{FF2B5EF4-FFF2-40B4-BE49-F238E27FC236}">
                  <a16:creationId xmlns:a16="http://schemas.microsoft.com/office/drawing/2014/main" id="{B5025C63-2E8C-7FA6-5752-E109FEA3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260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24</a:t>
              </a:r>
            </a:p>
          </p:txBody>
        </p:sp>
      </p:grp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262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62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62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62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62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62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62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62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62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62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6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62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6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2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26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62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62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62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6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62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62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62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7" grpId="0" animBg="1"/>
      <p:bldP spid="262151" grpId="0" animBg="1"/>
      <p:bldP spid="262190" grpId="0"/>
      <p:bldP spid="262191" grpId="0" build="allAtOnce"/>
      <p:bldP spid="262208" grpId="0" animBg="1"/>
      <p:bldP spid="262208" grpId="1" animBg="1"/>
      <p:bldP spid="262209" grpId="0" animBg="1"/>
      <p:bldP spid="262209" grpId="1" animBg="1"/>
      <p:bldP spid="262210" grpId="0" animBg="1"/>
      <p:bldP spid="262210" grpId="1" animBg="1"/>
      <p:bldP spid="262211" grpId="0" animBg="1"/>
      <p:bldP spid="262211" grpId="1" animBg="1"/>
      <p:bldP spid="262212" grpId="0" animBg="1"/>
      <p:bldP spid="262212" grpId="1" animBg="1"/>
      <p:bldP spid="262213" grpId="0" animBg="1"/>
      <p:bldP spid="262213" grpId="1" animBg="1"/>
      <p:bldP spid="262214" grpId="0" animBg="1"/>
      <p:bldP spid="262214" grpId="1" animBg="1"/>
      <p:bldP spid="262215" grpId="0" animBg="1"/>
      <p:bldP spid="262215" grpId="1" animBg="1"/>
      <p:bldP spid="262216" grpId="0" animBg="1"/>
      <p:bldP spid="262216" grpId="1" animBg="1"/>
      <p:bldP spid="262217" grpId="0" animBg="1"/>
      <p:bldP spid="262217" grpId="1" animBg="1"/>
      <p:bldP spid="2622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4801A4A8-AC1F-9D5A-3C34-4D0CC8B2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229AA016-4FEB-2D79-23BB-89D38A58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8676" name="Picture 36" descr="Picture16">
            <a:extLst>
              <a:ext uri="{FF2B5EF4-FFF2-40B4-BE49-F238E27FC236}">
                <a16:creationId xmlns:a16="http://schemas.microsoft.com/office/drawing/2014/main" id="{215A8435-DABB-92C5-5E32-9F0AFA6B0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8" descr="an30">
            <a:extLst>
              <a:ext uri="{FF2B5EF4-FFF2-40B4-BE49-F238E27FC236}">
                <a16:creationId xmlns:a16="http://schemas.microsoft.com/office/drawing/2014/main" id="{F5F32229-5EAF-686B-04D5-BDE3EE374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D7FB745-E992-5927-854B-08FFD44C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5" name="Rectangle 7">
            <a:extLst>
              <a:ext uri="{FF2B5EF4-FFF2-40B4-BE49-F238E27FC236}">
                <a16:creationId xmlns:a16="http://schemas.microsoft.com/office/drawing/2014/main" id="{5966184D-4EC6-203C-26C3-DA1F2854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6" name="AutoShape 8">
            <a:extLst>
              <a:ext uri="{FF2B5EF4-FFF2-40B4-BE49-F238E27FC236}">
                <a16:creationId xmlns:a16="http://schemas.microsoft.com/office/drawing/2014/main" id="{5D4FFB9D-6BF1-30A3-0708-A63CED696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3177" name="Group 9">
            <a:extLst>
              <a:ext uri="{FF2B5EF4-FFF2-40B4-BE49-F238E27FC236}">
                <a16:creationId xmlns:a16="http://schemas.microsoft.com/office/drawing/2014/main" id="{99D14A61-BF05-FA94-C2A8-C7ABE3BD6BE9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9"/>
            <a:ext cx="10763249" cy="1240367"/>
            <a:chOff x="384" y="1344"/>
            <a:chExt cx="3072" cy="381"/>
          </a:xfrm>
        </p:grpSpPr>
        <p:sp>
          <p:nvSpPr>
            <p:cNvPr id="28740" name="AutoShape 10">
              <a:extLst>
                <a:ext uri="{FF2B5EF4-FFF2-40B4-BE49-F238E27FC236}">
                  <a16:creationId xmlns:a16="http://schemas.microsoft.com/office/drawing/2014/main" id="{F896145F-95E5-9D27-B348-7565BF92C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79" name="AutoShape 11">
              <a:extLst>
                <a:ext uri="{FF2B5EF4-FFF2-40B4-BE49-F238E27FC236}">
                  <a16:creationId xmlns:a16="http://schemas.microsoft.com/office/drawing/2014/main" id="{55A19BDE-AAF7-EDD6-25A1-E78D767F77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0" name="Freeform 12">
              <a:extLst>
                <a:ext uri="{FF2B5EF4-FFF2-40B4-BE49-F238E27FC236}">
                  <a16:creationId xmlns:a16="http://schemas.microsoft.com/office/drawing/2014/main" id="{51AEE734-E78D-F1A8-58A4-609F1A06C0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1" name="Text Box 13">
              <a:extLst>
                <a:ext uri="{FF2B5EF4-FFF2-40B4-BE49-F238E27FC236}">
                  <a16:creationId xmlns:a16="http://schemas.microsoft.com/office/drawing/2014/main" id="{C5795B8D-1DC9-40C9-ABE4-B236C2A8AD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44" name="Text Box 14">
              <a:extLst>
                <a:ext uri="{FF2B5EF4-FFF2-40B4-BE49-F238E27FC236}">
                  <a16:creationId xmlns:a16="http://schemas.microsoft.com/office/drawing/2014/main" id="{9935B264-2669-09E1-AE2E-AB0F6DB3B9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4267" b="1">
                  <a:solidFill>
                    <a:srgbClr val="F80808"/>
                  </a:solidFill>
                </a:rPr>
                <a:t>  </a:t>
              </a:r>
              <a:r>
                <a:rPr lang="vi-VN" altLang="vi-VN" sz="3200" b="1">
                  <a:solidFill>
                    <a:srgbClr val="F80808"/>
                  </a:solidFill>
                </a:rPr>
                <a:t>Trong các từ sau, từ nào </a:t>
              </a:r>
              <a:r>
                <a:rPr lang="en-US" altLang="vi-VN" sz="3200" b="1">
                  <a:solidFill>
                    <a:srgbClr val="F80808"/>
                  </a:solidFill>
                </a:rPr>
                <a:t>đúng</a:t>
              </a:r>
              <a:r>
                <a:rPr lang="vi-VN" altLang="vi-VN" sz="3200" b="1">
                  <a:solidFill>
                    <a:srgbClr val="F80808"/>
                  </a:solidFill>
                </a:rPr>
                <a:t> chính tả?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63183" name="Group 15">
            <a:extLst>
              <a:ext uri="{FF2B5EF4-FFF2-40B4-BE49-F238E27FC236}">
                <a16:creationId xmlns:a16="http://schemas.microsoft.com/office/drawing/2014/main" id="{85F61078-A872-1081-7684-893F6B82F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3184" name="AutoShape 16">
              <a:extLst>
                <a:ext uri="{FF2B5EF4-FFF2-40B4-BE49-F238E27FC236}">
                  <a16:creationId xmlns:a16="http://schemas.microsoft.com/office/drawing/2014/main" id="{4391AF06-F791-1F73-C4E9-FCE9E6F53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5" name="AutoShape 17">
              <a:extLst>
                <a:ext uri="{FF2B5EF4-FFF2-40B4-BE49-F238E27FC236}">
                  <a16:creationId xmlns:a16="http://schemas.microsoft.com/office/drawing/2014/main" id="{260DA64F-FEFB-F4B8-3E5D-DEF761CD64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6" name="AutoShape 18">
              <a:extLst>
                <a:ext uri="{FF2B5EF4-FFF2-40B4-BE49-F238E27FC236}">
                  <a16:creationId xmlns:a16="http://schemas.microsoft.com/office/drawing/2014/main" id="{2C9BCBC7-0B90-CE9A-5D26-C0F1DD3F15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4" name="Oval 19">
              <a:extLst>
                <a:ext uri="{FF2B5EF4-FFF2-40B4-BE49-F238E27FC236}">
                  <a16:creationId xmlns:a16="http://schemas.microsoft.com/office/drawing/2014/main" id="{5E21EECD-CF09-DE76-587A-2E9A17A18B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735" name="Oval 20">
              <a:extLst>
                <a:ext uri="{FF2B5EF4-FFF2-40B4-BE49-F238E27FC236}">
                  <a16:creationId xmlns:a16="http://schemas.microsoft.com/office/drawing/2014/main" id="{FBE18CF7-62CF-E40C-5B4E-A3C4194E4B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89" name="Oval 21">
              <a:extLst>
                <a:ext uri="{FF2B5EF4-FFF2-40B4-BE49-F238E27FC236}">
                  <a16:creationId xmlns:a16="http://schemas.microsoft.com/office/drawing/2014/main" id="{E523FD64-81D5-641B-5052-F92783A48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7" name="Oval 22">
              <a:extLst>
                <a:ext uri="{FF2B5EF4-FFF2-40B4-BE49-F238E27FC236}">
                  <a16:creationId xmlns:a16="http://schemas.microsoft.com/office/drawing/2014/main" id="{B879AD74-B7BF-2394-6C88-356F923D90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91" name="Oval 23">
              <a:extLst>
                <a:ext uri="{FF2B5EF4-FFF2-40B4-BE49-F238E27FC236}">
                  <a16:creationId xmlns:a16="http://schemas.microsoft.com/office/drawing/2014/main" id="{5F245B15-3E00-A2C2-816B-B73BF81D3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9" name="Oval 24">
              <a:extLst>
                <a:ext uri="{FF2B5EF4-FFF2-40B4-BE49-F238E27FC236}">
                  <a16:creationId xmlns:a16="http://schemas.microsoft.com/office/drawing/2014/main" id="{E21E7737-C26A-06C5-DD6A-C798D75EFD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3193" name="Group 25">
            <a:extLst>
              <a:ext uri="{FF2B5EF4-FFF2-40B4-BE49-F238E27FC236}">
                <a16:creationId xmlns:a16="http://schemas.microsoft.com/office/drawing/2014/main" id="{D5B1CB34-AA49-FED1-2514-B571931A7652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8725" name="AutoShape 26">
              <a:extLst>
                <a:ext uri="{FF2B5EF4-FFF2-40B4-BE49-F238E27FC236}">
                  <a16:creationId xmlns:a16="http://schemas.microsoft.com/office/drawing/2014/main" id="{56D9C15E-9B88-CAD0-E60B-5D9F49F2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26" name="Group 27">
              <a:extLst>
                <a:ext uri="{FF2B5EF4-FFF2-40B4-BE49-F238E27FC236}">
                  <a16:creationId xmlns:a16="http://schemas.microsoft.com/office/drawing/2014/main" id="{1522D39E-8EEE-91F0-2A77-B00BB766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27" name="AutoShape 28">
                <a:extLst>
                  <a:ext uri="{FF2B5EF4-FFF2-40B4-BE49-F238E27FC236}">
                    <a16:creationId xmlns:a16="http://schemas.microsoft.com/office/drawing/2014/main" id="{2CDD1FB8-1187-B36E-5F03-BBEDE0D37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8" name="AutoShape 29">
                <a:extLst>
                  <a:ext uri="{FF2B5EF4-FFF2-40B4-BE49-F238E27FC236}">
                    <a16:creationId xmlns:a16="http://schemas.microsoft.com/office/drawing/2014/main" id="{9EBCC604-758B-B110-4C30-804B23196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9" name="AutoShape 30">
                <a:extLst>
                  <a:ext uri="{FF2B5EF4-FFF2-40B4-BE49-F238E27FC236}">
                    <a16:creationId xmlns:a16="http://schemas.microsoft.com/office/drawing/2014/main" id="{92C769AC-4550-F300-5BFF-911837409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30" name="WordArt 31">
                <a:extLst>
                  <a:ext uri="{FF2B5EF4-FFF2-40B4-BE49-F238E27FC236}">
                    <a16:creationId xmlns:a16="http://schemas.microsoft.com/office/drawing/2014/main" id="{8F39DE76-8DDF-91D5-1349-072A4035419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3200" name="Group 32">
            <a:extLst>
              <a:ext uri="{FF2B5EF4-FFF2-40B4-BE49-F238E27FC236}">
                <a16:creationId xmlns:a16="http://schemas.microsoft.com/office/drawing/2014/main" id="{B4A50AE1-1DD2-2149-3900-598412A807F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8719" name="AutoShape 33">
              <a:extLst>
                <a:ext uri="{FF2B5EF4-FFF2-40B4-BE49-F238E27FC236}">
                  <a16:creationId xmlns:a16="http://schemas.microsoft.com/office/drawing/2014/main" id="{9AF7F0B4-D054-EED7-6F72-205908F2A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20" name="Group 34">
              <a:extLst>
                <a:ext uri="{FF2B5EF4-FFF2-40B4-BE49-F238E27FC236}">
                  <a16:creationId xmlns:a16="http://schemas.microsoft.com/office/drawing/2014/main" id="{B79D9B01-915C-4E3D-6B80-E8D4CDC9E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21" name="AutoShape 35">
                <a:extLst>
                  <a:ext uri="{FF2B5EF4-FFF2-40B4-BE49-F238E27FC236}">
                    <a16:creationId xmlns:a16="http://schemas.microsoft.com/office/drawing/2014/main" id="{8DA768C6-06BC-425B-6E81-2E4C991FA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2" name="AutoShape 36">
                <a:extLst>
                  <a:ext uri="{FF2B5EF4-FFF2-40B4-BE49-F238E27FC236}">
                    <a16:creationId xmlns:a16="http://schemas.microsoft.com/office/drawing/2014/main" id="{164FB7EB-000D-AE70-2D44-313A8B172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3" name="AutoShape 37">
                <a:extLst>
                  <a:ext uri="{FF2B5EF4-FFF2-40B4-BE49-F238E27FC236}">
                    <a16:creationId xmlns:a16="http://schemas.microsoft.com/office/drawing/2014/main" id="{631CA69F-F472-D74F-088E-45EAF24CA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4" name="WordArt 38">
                <a:extLst>
                  <a:ext uri="{FF2B5EF4-FFF2-40B4-BE49-F238E27FC236}">
                    <a16:creationId xmlns:a16="http://schemas.microsoft.com/office/drawing/2014/main" id="{0192E35B-B408-4059-C950-4B7A1BCEC61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3207" name="Group 39">
            <a:extLst>
              <a:ext uri="{FF2B5EF4-FFF2-40B4-BE49-F238E27FC236}">
                <a16:creationId xmlns:a16="http://schemas.microsoft.com/office/drawing/2014/main" id="{ED38C2BE-2317-A7A9-2219-E16C251CD061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8713" name="AutoShape 40">
              <a:extLst>
                <a:ext uri="{FF2B5EF4-FFF2-40B4-BE49-F238E27FC236}">
                  <a16:creationId xmlns:a16="http://schemas.microsoft.com/office/drawing/2014/main" id="{704BD7BF-EEDB-5373-044E-A571BC37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14" name="Group 41">
              <a:extLst>
                <a:ext uri="{FF2B5EF4-FFF2-40B4-BE49-F238E27FC236}">
                  <a16:creationId xmlns:a16="http://schemas.microsoft.com/office/drawing/2014/main" id="{FA27FCCD-14B1-83C1-DA51-B8D02AA1A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15" name="AutoShape 42">
                <a:extLst>
                  <a:ext uri="{FF2B5EF4-FFF2-40B4-BE49-F238E27FC236}">
                    <a16:creationId xmlns:a16="http://schemas.microsoft.com/office/drawing/2014/main" id="{AF658B9C-CFBA-D8E2-A27D-FCEDC432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6" name="AutoShape 43">
                <a:extLst>
                  <a:ext uri="{FF2B5EF4-FFF2-40B4-BE49-F238E27FC236}">
                    <a16:creationId xmlns:a16="http://schemas.microsoft.com/office/drawing/2014/main" id="{2F5C5257-E136-86C5-F4D2-322EE403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7" name="AutoShape 44">
                <a:extLst>
                  <a:ext uri="{FF2B5EF4-FFF2-40B4-BE49-F238E27FC236}">
                    <a16:creationId xmlns:a16="http://schemas.microsoft.com/office/drawing/2014/main" id="{69B1A01E-9713-FED4-4C7D-9B6E5F26D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8" name="WordArt 45">
                <a:extLst>
                  <a:ext uri="{FF2B5EF4-FFF2-40B4-BE49-F238E27FC236}">
                    <a16:creationId xmlns:a16="http://schemas.microsoft.com/office/drawing/2014/main" id="{6BA67FE9-D819-3360-E9DB-847F270C99B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3214" name="Rectangle 46">
            <a:extLst>
              <a:ext uri="{FF2B5EF4-FFF2-40B4-BE49-F238E27FC236}">
                <a16:creationId xmlns:a16="http://schemas.microsoft.com/office/drawing/2014/main" id="{B23565EF-6399-DFE4-99DF-7BBB4824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1" y="4485988"/>
            <a:ext cx="9072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vi-VN" sz="3200" b="1">
                <a:solidFill>
                  <a:srgbClr val="FFFF00"/>
                </a:solidFill>
              </a:rPr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liến tho</a:t>
            </a:r>
            <a:r>
              <a:rPr lang="en-US" altLang="vi-VN" sz="2667" b="1">
                <a:solidFill>
                  <a:srgbClr val="FFFF00"/>
                </a:solidFill>
              </a:rPr>
              <a:t>á</a:t>
            </a:r>
            <a:r>
              <a:rPr lang="vi-VN" altLang="vi-VN" sz="2667" b="1">
                <a:solidFill>
                  <a:srgbClr val="FFFF00"/>
                </a:solidFill>
              </a:rPr>
              <a:t>ng</a:t>
            </a:r>
            <a:r>
              <a:rPr lang="vi-VN" altLang="vi-VN" sz="2400"/>
              <a:t> </a:t>
            </a:r>
            <a:endParaRPr lang="it-IT" altLang="vi-VN" sz="2400"/>
          </a:p>
        </p:txBody>
      </p:sp>
      <p:sp>
        <p:nvSpPr>
          <p:cNvPr id="263215" name="Rectangle 47">
            <a:extLst>
              <a:ext uri="{FF2B5EF4-FFF2-40B4-BE49-F238E27FC236}">
                <a16:creationId xmlns:a16="http://schemas.microsoft.com/office/drawing/2014/main" id="{317DD79A-45F5-7373-B8BE-67698066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1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liến thắng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263216" name="Rectangle 48">
            <a:extLst>
              <a:ext uri="{FF2B5EF4-FFF2-40B4-BE49-F238E27FC236}">
                <a16:creationId xmlns:a16="http://schemas.microsoft.com/office/drawing/2014/main" id="{0504CD6C-6E5D-0D93-78BF-05DE4ED8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1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liến tho</a:t>
            </a:r>
            <a:r>
              <a:rPr lang="en-US" altLang="vi-VN" sz="2667" b="1">
                <a:solidFill>
                  <a:srgbClr val="FFFF00"/>
                </a:solidFill>
              </a:rPr>
              <a:t>ắ</a:t>
            </a:r>
            <a:r>
              <a:rPr lang="vi-VN" altLang="vi-VN" sz="2667" b="1">
                <a:solidFill>
                  <a:srgbClr val="FFFF00"/>
                </a:solidFill>
              </a:rPr>
              <a:t>ng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3252F7A-7BB1-0103-0B22-B4432F39B3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8690" name="Oval 51" descr="Newsprint">
            <a:extLst>
              <a:ext uri="{FF2B5EF4-FFF2-40B4-BE49-F238E27FC236}">
                <a16:creationId xmlns:a16="http://schemas.microsoft.com/office/drawing/2014/main" id="{5ABDB7DF-B642-7833-FB09-C72C4C58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8691" name="Oval 52" descr="Newsprint">
            <a:extLst>
              <a:ext uri="{FF2B5EF4-FFF2-40B4-BE49-F238E27FC236}">
                <a16:creationId xmlns:a16="http://schemas.microsoft.com/office/drawing/2014/main" id="{C652FB5C-7EE2-177B-656B-23CB1B75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8692" name="Oval 53" descr="Newsprint">
            <a:extLst>
              <a:ext uri="{FF2B5EF4-FFF2-40B4-BE49-F238E27FC236}">
                <a16:creationId xmlns:a16="http://schemas.microsoft.com/office/drawing/2014/main" id="{59E78CEE-1EEB-D31A-98C1-A0CD1F87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8693" name="Oval 54" descr="Newsprint">
            <a:extLst>
              <a:ext uri="{FF2B5EF4-FFF2-40B4-BE49-F238E27FC236}">
                <a16:creationId xmlns:a16="http://schemas.microsoft.com/office/drawing/2014/main" id="{DBE47B62-C4E5-B4FE-066C-B7B76DB8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8694" name="Oval 55" descr="Newsprint">
            <a:extLst>
              <a:ext uri="{FF2B5EF4-FFF2-40B4-BE49-F238E27FC236}">
                <a16:creationId xmlns:a16="http://schemas.microsoft.com/office/drawing/2014/main" id="{246E9C5B-63B3-43CD-E3FA-33780282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8695" name="Oval 56" descr="Newsprint">
            <a:extLst>
              <a:ext uri="{FF2B5EF4-FFF2-40B4-BE49-F238E27FC236}">
                <a16:creationId xmlns:a16="http://schemas.microsoft.com/office/drawing/2014/main" id="{D0392AA5-5AC5-B429-AA5E-FA747B60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8696" name="Oval 57" descr="Newsprint">
            <a:extLst>
              <a:ext uri="{FF2B5EF4-FFF2-40B4-BE49-F238E27FC236}">
                <a16:creationId xmlns:a16="http://schemas.microsoft.com/office/drawing/2014/main" id="{FDD4E296-40CA-9880-5F1D-97C202B9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8697" name="Oval 58" descr="Newsprint">
            <a:extLst>
              <a:ext uri="{FF2B5EF4-FFF2-40B4-BE49-F238E27FC236}">
                <a16:creationId xmlns:a16="http://schemas.microsoft.com/office/drawing/2014/main" id="{53D7503D-E94A-ED82-7EE9-854DF088C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8698" name="Oval 59" descr="Newsprint">
            <a:extLst>
              <a:ext uri="{FF2B5EF4-FFF2-40B4-BE49-F238E27FC236}">
                <a16:creationId xmlns:a16="http://schemas.microsoft.com/office/drawing/2014/main" id="{7B8328FF-2481-C890-C5A2-84072431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8699" name="Oval 60" descr="Newsprint">
            <a:extLst>
              <a:ext uri="{FF2B5EF4-FFF2-40B4-BE49-F238E27FC236}">
                <a16:creationId xmlns:a16="http://schemas.microsoft.com/office/drawing/2014/main" id="{1A114DB3-0806-2A5C-BF3F-F6A78250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8700" name="Picture 62">
            <a:extLst>
              <a:ext uri="{FF2B5EF4-FFF2-40B4-BE49-F238E27FC236}">
                <a16:creationId xmlns:a16="http://schemas.microsoft.com/office/drawing/2014/main" id="{AD2C9151-13BF-21C3-072D-2B0666F2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557867"/>
            <a:ext cx="17272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3231" name="Object 63">
            <a:extLst>
              <a:ext uri="{FF2B5EF4-FFF2-40B4-BE49-F238E27FC236}">
                <a16:creationId xmlns:a16="http://schemas.microsoft.com/office/drawing/2014/main" id="{D707DB3B-387E-0F44-9415-3C51AA8B9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63231" name="Object 63">
                        <a:extLst>
                          <a:ext uri="{FF2B5EF4-FFF2-40B4-BE49-F238E27FC236}">
                            <a16:creationId xmlns:a16="http://schemas.microsoft.com/office/drawing/2014/main" id="{D707DB3B-387E-0F44-9415-3C51AA8B9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232" name="Oval 64" descr="Newsprint">
            <a:extLst>
              <a:ext uri="{FF2B5EF4-FFF2-40B4-BE49-F238E27FC236}">
                <a16:creationId xmlns:a16="http://schemas.microsoft.com/office/drawing/2014/main" id="{C47B371A-AE80-B159-BF35-FD9CC375E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3233" name="Oval 65" descr="Newsprint">
            <a:extLst>
              <a:ext uri="{FF2B5EF4-FFF2-40B4-BE49-F238E27FC236}">
                <a16:creationId xmlns:a16="http://schemas.microsoft.com/office/drawing/2014/main" id="{B0A2F2A9-49FC-3595-00C2-89608DBBB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3234" name="Oval 66" descr="Newsprint">
            <a:extLst>
              <a:ext uri="{FF2B5EF4-FFF2-40B4-BE49-F238E27FC236}">
                <a16:creationId xmlns:a16="http://schemas.microsoft.com/office/drawing/2014/main" id="{4ECF30DE-BE29-3804-92C0-584C244F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3235" name="Oval 67" descr="Newsprint">
            <a:extLst>
              <a:ext uri="{FF2B5EF4-FFF2-40B4-BE49-F238E27FC236}">
                <a16:creationId xmlns:a16="http://schemas.microsoft.com/office/drawing/2014/main" id="{B6D9E308-CE0B-60AC-79C9-D3C46C87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3236" name="Oval 68" descr="Newsprint">
            <a:extLst>
              <a:ext uri="{FF2B5EF4-FFF2-40B4-BE49-F238E27FC236}">
                <a16:creationId xmlns:a16="http://schemas.microsoft.com/office/drawing/2014/main" id="{5E539E65-57B5-7D51-AE38-5F7B11C7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3237" name="Oval 69" descr="Newsprint">
            <a:extLst>
              <a:ext uri="{FF2B5EF4-FFF2-40B4-BE49-F238E27FC236}">
                <a16:creationId xmlns:a16="http://schemas.microsoft.com/office/drawing/2014/main" id="{FFFB0306-1365-3358-30BB-1A307CCA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3238" name="Oval 70" descr="Newsprint">
            <a:extLst>
              <a:ext uri="{FF2B5EF4-FFF2-40B4-BE49-F238E27FC236}">
                <a16:creationId xmlns:a16="http://schemas.microsoft.com/office/drawing/2014/main" id="{151A165D-4C9A-A104-F9C6-F272142E0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3239" name="Oval 71" descr="Newsprint">
            <a:extLst>
              <a:ext uri="{FF2B5EF4-FFF2-40B4-BE49-F238E27FC236}">
                <a16:creationId xmlns:a16="http://schemas.microsoft.com/office/drawing/2014/main" id="{D5153624-A43A-BEDC-F96B-555691B69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3240" name="Oval 72" descr="Newsprint">
            <a:extLst>
              <a:ext uri="{FF2B5EF4-FFF2-40B4-BE49-F238E27FC236}">
                <a16:creationId xmlns:a16="http://schemas.microsoft.com/office/drawing/2014/main" id="{5DB3164E-6623-E4ED-3E3E-D1F03F81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3241" name="Oval 73" descr="Newsprint">
            <a:extLst>
              <a:ext uri="{FF2B5EF4-FFF2-40B4-BE49-F238E27FC236}">
                <a16:creationId xmlns:a16="http://schemas.microsoft.com/office/drawing/2014/main" id="{651306CF-429F-61D9-1A79-A9F74F47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3242" name="Oval 74" descr="Newsprint">
            <a:extLst>
              <a:ext uri="{FF2B5EF4-FFF2-40B4-BE49-F238E27FC236}">
                <a16:creationId xmlns:a16="http://schemas.microsoft.com/office/drawing/2014/main" id="{52302D95-3DF8-8327-7105-73255F2E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3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3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3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3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3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3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3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3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3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3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1" grpId="0" animBg="1"/>
      <p:bldP spid="263175" grpId="0" animBg="1"/>
      <p:bldP spid="263214" grpId="0"/>
      <p:bldP spid="263215" grpId="0" build="allAtOnce"/>
      <p:bldP spid="263232" grpId="0" animBg="1"/>
      <p:bldP spid="263232" grpId="1" animBg="1"/>
      <p:bldP spid="263233" grpId="0" animBg="1"/>
      <p:bldP spid="263233" grpId="1" animBg="1"/>
      <p:bldP spid="263234" grpId="0" animBg="1"/>
      <p:bldP spid="263234" grpId="1" animBg="1"/>
      <p:bldP spid="263235" grpId="0" animBg="1"/>
      <p:bldP spid="263235" grpId="1" animBg="1"/>
      <p:bldP spid="263236" grpId="0" animBg="1"/>
      <p:bldP spid="263236" grpId="1" animBg="1"/>
      <p:bldP spid="263237" grpId="0" animBg="1"/>
      <p:bldP spid="263237" grpId="1" animBg="1"/>
      <p:bldP spid="263238" grpId="0" animBg="1"/>
      <p:bldP spid="263238" grpId="1" animBg="1"/>
      <p:bldP spid="263239" grpId="0" animBg="1"/>
      <p:bldP spid="263239" grpId="1" animBg="1"/>
      <p:bldP spid="263240" grpId="0" animBg="1"/>
      <p:bldP spid="263240" grpId="1" animBg="1"/>
      <p:bldP spid="263241" grpId="0" animBg="1"/>
      <p:bldP spid="263241" grpId="1" animBg="1"/>
      <p:bldP spid="2632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6281E75D-8661-43AF-6732-0582A6F8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9604B0D-C899-409C-E5D6-2B1F6C36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9700" name="Picture 36" descr="Picture16">
            <a:extLst>
              <a:ext uri="{FF2B5EF4-FFF2-40B4-BE49-F238E27FC236}">
                <a16:creationId xmlns:a16="http://schemas.microsoft.com/office/drawing/2014/main" id="{36EAA60F-EED4-BD50-E7F3-85C00D4389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74D2FDB-9B1D-3820-1668-E25A48BE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30" name="Rectangle 6">
            <a:extLst>
              <a:ext uri="{FF2B5EF4-FFF2-40B4-BE49-F238E27FC236}">
                <a16:creationId xmlns:a16="http://schemas.microsoft.com/office/drawing/2014/main" id="{34879D3D-6510-525C-873A-79A70061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31" name="AutoShape 7">
            <a:extLst>
              <a:ext uri="{FF2B5EF4-FFF2-40B4-BE49-F238E27FC236}">
                <a16:creationId xmlns:a16="http://schemas.microsoft.com/office/drawing/2014/main" id="{14C1AA04-F959-021B-05D7-50BCE18A53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27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08232" name="Group 8">
            <a:extLst>
              <a:ext uri="{FF2B5EF4-FFF2-40B4-BE49-F238E27FC236}">
                <a16:creationId xmlns:a16="http://schemas.microsoft.com/office/drawing/2014/main" id="{1870BB08-559D-EF28-76E6-E278CC66D5AD}"/>
              </a:ext>
            </a:extLst>
          </p:cNvPr>
          <p:cNvGrpSpPr>
            <a:grpSpLocks/>
          </p:cNvGrpSpPr>
          <p:nvPr/>
        </p:nvGrpSpPr>
        <p:grpSpPr bwMode="auto">
          <a:xfrm>
            <a:off x="624417" y="2169583"/>
            <a:ext cx="6815667" cy="1655233"/>
            <a:chOff x="384" y="1292"/>
            <a:chExt cx="3072" cy="480"/>
          </a:xfrm>
        </p:grpSpPr>
        <p:sp>
          <p:nvSpPr>
            <p:cNvPr id="29756" name="AutoShape 9">
              <a:extLst>
                <a:ext uri="{FF2B5EF4-FFF2-40B4-BE49-F238E27FC236}">
                  <a16:creationId xmlns:a16="http://schemas.microsoft.com/office/drawing/2014/main" id="{840E7C1D-BBA5-2625-6734-8B8E6D359C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292"/>
              <a:ext cx="307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34" name="AutoShape 10">
              <a:extLst>
                <a:ext uri="{FF2B5EF4-FFF2-40B4-BE49-F238E27FC236}">
                  <a16:creationId xmlns:a16="http://schemas.microsoft.com/office/drawing/2014/main" id="{4188D590-F4F8-B0BE-4003-3DBC6DB354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35" name="Freeform 11">
              <a:extLst>
                <a:ext uri="{FF2B5EF4-FFF2-40B4-BE49-F238E27FC236}">
                  <a16:creationId xmlns:a16="http://schemas.microsoft.com/office/drawing/2014/main" id="{D511F856-221D-BE28-427A-0B855F31E5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36" name="Text Box 12">
              <a:extLst>
                <a:ext uri="{FF2B5EF4-FFF2-40B4-BE49-F238E27FC236}">
                  <a16:creationId xmlns:a16="http://schemas.microsoft.com/office/drawing/2014/main" id="{E8CF9D83-C438-6164-6914-4BD9E134EC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0" y="1373"/>
              <a:ext cx="83" cy="1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760" name="Text Box 13">
              <a:extLst>
                <a:ext uri="{FF2B5EF4-FFF2-40B4-BE49-F238E27FC236}">
                  <a16:creationId xmlns:a16="http://schemas.microsoft.com/office/drawing/2014/main" id="{4EC1FE8C-CF85-C300-5D26-8C1843DA84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3" y="1364"/>
              <a:ext cx="225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2667" b="1">
                  <a:solidFill>
                    <a:srgbClr val="F80808"/>
                  </a:solidFill>
                </a:rPr>
                <a:t>Hình vẽ bên có bao nhiêu hình chữ nhật, bao nhiêu hình tam giác</a:t>
              </a:r>
            </a:p>
          </p:txBody>
        </p:sp>
      </p:grpSp>
      <p:grpSp>
        <p:nvGrpSpPr>
          <p:cNvPr id="308238" name="Group 14">
            <a:extLst>
              <a:ext uri="{FF2B5EF4-FFF2-40B4-BE49-F238E27FC236}">
                <a16:creationId xmlns:a16="http://schemas.microsoft.com/office/drawing/2014/main" id="{AD0F6482-DD79-5544-F95D-00B401F67FF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08239" name="AutoShape 15">
              <a:extLst>
                <a:ext uri="{FF2B5EF4-FFF2-40B4-BE49-F238E27FC236}">
                  <a16:creationId xmlns:a16="http://schemas.microsoft.com/office/drawing/2014/main" id="{3318A6CA-507C-9CEC-327E-0D83943963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40" name="AutoShape 16">
              <a:extLst>
                <a:ext uri="{FF2B5EF4-FFF2-40B4-BE49-F238E27FC236}">
                  <a16:creationId xmlns:a16="http://schemas.microsoft.com/office/drawing/2014/main" id="{2B5E10EB-9AFC-7EA7-26E1-E39E71CC5A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41" name="AutoShape 17">
              <a:extLst>
                <a:ext uri="{FF2B5EF4-FFF2-40B4-BE49-F238E27FC236}">
                  <a16:creationId xmlns:a16="http://schemas.microsoft.com/office/drawing/2014/main" id="{D17A7E03-8CDE-1A86-3888-841F5BDA45D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0" name="Oval 18">
              <a:extLst>
                <a:ext uri="{FF2B5EF4-FFF2-40B4-BE49-F238E27FC236}">
                  <a16:creationId xmlns:a16="http://schemas.microsoft.com/office/drawing/2014/main" id="{DF1C5031-AE1D-78CB-011F-D38A1F7CE7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9751" name="Oval 19">
              <a:extLst>
                <a:ext uri="{FF2B5EF4-FFF2-40B4-BE49-F238E27FC236}">
                  <a16:creationId xmlns:a16="http://schemas.microsoft.com/office/drawing/2014/main" id="{8CF06A54-E1F3-2D1F-12AC-49421272E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44" name="Oval 20">
              <a:extLst>
                <a:ext uri="{FF2B5EF4-FFF2-40B4-BE49-F238E27FC236}">
                  <a16:creationId xmlns:a16="http://schemas.microsoft.com/office/drawing/2014/main" id="{A81AD9E0-90AE-7702-6AC8-88CDA1E369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3" name="Oval 21">
              <a:extLst>
                <a:ext uri="{FF2B5EF4-FFF2-40B4-BE49-F238E27FC236}">
                  <a16:creationId xmlns:a16="http://schemas.microsoft.com/office/drawing/2014/main" id="{CA5F96B2-7D75-EC83-A2FF-44186FB278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46" name="Oval 22">
              <a:extLst>
                <a:ext uri="{FF2B5EF4-FFF2-40B4-BE49-F238E27FC236}">
                  <a16:creationId xmlns:a16="http://schemas.microsoft.com/office/drawing/2014/main" id="{B25A14BF-9A6E-8299-C0F4-E8F1D8ED22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5" name="Oval 23">
              <a:extLst>
                <a:ext uri="{FF2B5EF4-FFF2-40B4-BE49-F238E27FC236}">
                  <a16:creationId xmlns:a16="http://schemas.microsoft.com/office/drawing/2014/main" id="{4BA79809-D911-FB5D-E3DF-D95B907944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08248" name="Group 24">
            <a:extLst>
              <a:ext uri="{FF2B5EF4-FFF2-40B4-BE49-F238E27FC236}">
                <a16:creationId xmlns:a16="http://schemas.microsoft.com/office/drawing/2014/main" id="{2ADD0C0C-54F4-2D15-9167-F74B0A862D20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29741" name="AutoShape 25">
              <a:extLst>
                <a:ext uri="{FF2B5EF4-FFF2-40B4-BE49-F238E27FC236}">
                  <a16:creationId xmlns:a16="http://schemas.microsoft.com/office/drawing/2014/main" id="{45E0273A-E0D1-9497-FE49-470502C6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42" name="Group 26">
              <a:extLst>
                <a:ext uri="{FF2B5EF4-FFF2-40B4-BE49-F238E27FC236}">
                  <a16:creationId xmlns:a16="http://schemas.microsoft.com/office/drawing/2014/main" id="{3C7A87C1-4598-9798-8C7F-1A00486C8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43" name="AutoShape 27">
                <a:extLst>
                  <a:ext uri="{FF2B5EF4-FFF2-40B4-BE49-F238E27FC236}">
                    <a16:creationId xmlns:a16="http://schemas.microsoft.com/office/drawing/2014/main" id="{407E961A-B3A6-E134-C337-C2576482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4" name="AutoShape 28">
                <a:extLst>
                  <a:ext uri="{FF2B5EF4-FFF2-40B4-BE49-F238E27FC236}">
                    <a16:creationId xmlns:a16="http://schemas.microsoft.com/office/drawing/2014/main" id="{42573BDC-EAD7-6482-8841-EB5323072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5" name="AutoShape 29">
                <a:extLst>
                  <a:ext uri="{FF2B5EF4-FFF2-40B4-BE49-F238E27FC236}">
                    <a16:creationId xmlns:a16="http://schemas.microsoft.com/office/drawing/2014/main" id="{D28757EB-FC36-FAEC-C9B6-75F3EB80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6" name="WordArt 30">
                <a:extLst>
                  <a:ext uri="{FF2B5EF4-FFF2-40B4-BE49-F238E27FC236}">
                    <a16:creationId xmlns:a16="http://schemas.microsoft.com/office/drawing/2014/main" id="{DC426E4D-F723-094E-4235-25E05729061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08255" name="Group 31">
            <a:extLst>
              <a:ext uri="{FF2B5EF4-FFF2-40B4-BE49-F238E27FC236}">
                <a16:creationId xmlns:a16="http://schemas.microsoft.com/office/drawing/2014/main" id="{EAB42481-EE63-49FB-42F1-D858F1ECDEB5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29735" name="AutoShape 32">
              <a:extLst>
                <a:ext uri="{FF2B5EF4-FFF2-40B4-BE49-F238E27FC236}">
                  <a16:creationId xmlns:a16="http://schemas.microsoft.com/office/drawing/2014/main" id="{EBC78FFC-D0F5-414E-1EDD-2BB7F6BC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36" name="Group 33">
              <a:extLst>
                <a:ext uri="{FF2B5EF4-FFF2-40B4-BE49-F238E27FC236}">
                  <a16:creationId xmlns:a16="http://schemas.microsoft.com/office/drawing/2014/main" id="{722D4159-99AE-C423-AC9C-6D33D3BD7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37" name="AutoShape 34">
                <a:extLst>
                  <a:ext uri="{FF2B5EF4-FFF2-40B4-BE49-F238E27FC236}">
                    <a16:creationId xmlns:a16="http://schemas.microsoft.com/office/drawing/2014/main" id="{033EDC6E-C050-9542-B38A-F807FDAC2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8" name="AutoShape 35">
                <a:extLst>
                  <a:ext uri="{FF2B5EF4-FFF2-40B4-BE49-F238E27FC236}">
                    <a16:creationId xmlns:a16="http://schemas.microsoft.com/office/drawing/2014/main" id="{E0808016-77C3-C61A-5802-2A1A06D89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9" name="AutoShape 36">
                <a:extLst>
                  <a:ext uri="{FF2B5EF4-FFF2-40B4-BE49-F238E27FC236}">
                    <a16:creationId xmlns:a16="http://schemas.microsoft.com/office/drawing/2014/main" id="{6EEE2D89-0ECD-BE97-1D60-CAA9B9D1E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0" name="WordArt 37">
                <a:extLst>
                  <a:ext uri="{FF2B5EF4-FFF2-40B4-BE49-F238E27FC236}">
                    <a16:creationId xmlns:a16="http://schemas.microsoft.com/office/drawing/2014/main" id="{2DC2FF29-B4FB-715F-60CE-96475AFCBB0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08262" name="Group 38">
            <a:extLst>
              <a:ext uri="{FF2B5EF4-FFF2-40B4-BE49-F238E27FC236}">
                <a16:creationId xmlns:a16="http://schemas.microsoft.com/office/drawing/2014/main" id="{D7E9E0E7-E938-EF0B-F784-E07784572199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29729" name="AutoShape 39">
              <a:extLst>
                <a:ext uri="{FF2B5EF4-FFF2-40B4-BE49-F238E27FC236}">
                  <a16:creationId xmlns:a16="http://schemas.microsoft.com/office/drawing/2014/main" id="{9ED93694-7AE8-EC2D-8F3F-3E967335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30" name="Group 40">
              <a:extLst>
                <a:ext uri="{FF2B5EF4-FFF2-40B4-BE49-F238E27FC236}">
                  <a16:creationId xmlns:a16="http://schemas.microsoft.com/office/drawing/2014/main" id="{04B0F841-24AD-A054-6A91-C5BD8F11D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31" name="AutoShape 41">
                <a:extLst>
                  <a:ext uri="{FF2B5EF4-FFF2-40B4-BE49-F238E27FC236}">
                    <a16:creationId xmlns:a16="http://schemas.microsoft.com/office/drawing/2014/main" id="{B5518DCD-D61B-0955-8E6E-0BF5AAA8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2" name="AutoShape 42">
                <a:extLst>
                  <a:ext uri="{FF2B5EF4-FFF2-40B4-BE49-F238E27FC236}">
                    <a16:creationId xmlns:a16="http://schemas.microsoft.com/office/drawing/2014/main" id="{C2992979-7098-9C67-7249-B1681E779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3" name="AutoShape 43">
                <a:extLst>
                  <a:ext uri="{FF2B5EF4-FFF2-40B4-BE49-F238E27FC236}">
                    <a16:creationId xmlns:a16="http://schemas.microsoft.com/office/drawing/2014/main" id="{397932E9-EE3C-9D03-6706-6191D0D98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4" name="WordArt 44">
                <a:extLst>
                  <a:ext uri="{FF2B5EF4-FFF2-40B4-BE49-F238E27FC236}">
                    <a16:creationId xmlns:a16="http://schemas.microsoft.com/office/drawing/2014/main" id="{32670242-5711-D39D-F553-53E1067252D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08269" name="Rectangle 45">
            <a:extLst>
              <a:ext uri="{FF2B5EF4-FFF2-40B4-BE49-F238E27FC236}">
                <a16:creationId xmlns:a16="http://schemas.microsoft.com/office/drawing/2014/main" id="{0BEA954E-28B2-67F9-77D3-FE276DE3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 hình chữ nhật, 6 hình tam giác</a:t>
            </a:r>
          </a:p>
        </p:txBody>
      </p:sp>
      <p:sp>
        <p:nvSpPr>
          <p:cNvPr id="308270" name="Rectangle 46">
            <a:extLst>
              <a:ext uri="{FF2B5EF4-FFF2-40B4-BE49-F238E27FC236}">
                <a16:creationId xmlns:a16="http://schemas.microsoft.com/office/drawing/2014/main" id="{385EDC32-EC57-9701-2865-B3D1CD86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3 hình chữ nhật, 5 hình tam giác</a:t>
            </a:r>
          </a:p>
        </p:txBody>
      </p:sp>
      <p:sp>
        <p:nvSpPr>
          <p:cNvPr id="308271" name="Rectangle 47">
            <a:extLst>
              <a:ext uri="{FF2B5EF4-FFF2-40B4-BE49-F238E27FC236}">
                <a16:creationId xmlns:a16="http://schemas.microsoft.com/office/drawing/2014/main" id="{8E9C464F-281B-AD0A-67B6-21C4E565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495639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FF00"/>
                </a:solidFill>
              </a:rPr>
              <a:t> </a:t>
            </a:r>
            <a:r>
              <a:rPr lang="en-US" altLang="vi-VN" sz="2667" b="1">
                <a:solidFill>
                  <a:srgbClr val="FFFF00"/>
                </a:solidFill>
              </a:rPr>
              <a:t>3 hình chữ nhật, 4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4DC05045-18A2-7DF9-4582-C8F0DEAA75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29713" name="Picture 38" descr="an30">
            <a:extLst>
              <a:ext uri="{FF2B5EF4-FFF2-40B4-BE49-F238E27FC236}">
                <a16:creationId xmlns:a16="http://schemas.microsoft.com/office/drawing/2014/main" id="{4730CE6C-22BA-FE23-64FE-BAD7CCA26C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50">
            <a:extLst>
              <a:ext uri="{FF2B5EF4-FFF2-40B4-BE49-F238E27FC236}">
                <a16:creationId xmlns:a16="http://schemas.microsoft.com/office/drawing/2014/main" id="{9858D067-F5B2-2FED-893E-A7EDD961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915584"/>
            <a:ext cx="4944533" cy="4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38" descr="an30">
            <a:extLst>
              <a:ext uri="{FF2B5EF4-FFF2-40B4-BE49-F238E27FC236}">
                <a16:creationId xmlns:a16="http://schemas.microsoft.com/office/drawing/2014/main" id="{72D0E766-CF8F-465A-4257-4621C58DA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77" name="Picture 53">
            <a:extLst>
              <a:ext uri="{FF2B5EF4-FFF2-40B4-BE49-F238E27FC236}">
                <a16:creationId xmlns:a16="http://schemas.microsoft.com/office/drawing/2014/main" id="{C47CF6CC-EEE1-1613-DB92-58B2CA8F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2709333"/>
            <a:ext cx="4847167" cy="2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78" name="Object 54">
            <a:extLst>
              <a:ext uri="{FF2B5EF4-FFF2-40B4-BE49-F238E27FC236}">
                <a16:creationId xmlns:a16="http://schemas.microsoft.com/office/drawing/2014/main" id="{CAE78004-4D51-09FC-7CF6-F5D699F3F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76411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08278" name="Object 54">
                        <a:extLst>
                          <a:ext uri="{FF2B5EF4-FFF2-40B4-BE49-F238E27FC236}">
                            <a16:creationId xmlns:a16="http://schemas.microsoft.com/office/drawing/2014/main" id="{CAE78004-4D51-09FC-7CF6-F5D699F3F7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76411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79" name="Oval 55" descr="Newsprint">
            <a:extLst>
              <a:ext uri="{FF2B5EF4-FFF2-40B4-BE49-F238E27FC236}">
                <a16:creationId xmlns:a16="http://schemas.microsoft.com/office/drawing/2014/main" id="{94E3FC1F-9674-D4C9-3B57-14F1A128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08280" name="Oval 56" descr="Newsprint">
            <a:extLst>
              <a:ext uri="{FF2B5EF4-FFF2-40B4-BE49-F238E27FC236}">
                <a16:creationId xmlns:a16="http://schemas.microsoft.com/office/drawing/2014/main" id="{3F7AA475-659F-E310-D467-8F35F605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08281" name="Oval 57" descr="Newsprint">
            <a:extLst>
              <a:ext uri="{FF2B5EF4-FFF2-40B4-BE49-F238E27FC236}">
                <a16:creationId xmlns:a16="http://schemas.microsoft.com/office/drawing/2014/main" id="{9673DF2F-AC44-CA68-545B-E788BAA4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08282" name="Oval 58" descr="Newsprint">
            <a:extLst>
              <a:ext uri="{FF2B5EF4-FFF2-40B4-BE49-F238E27FC236}">
                <a16:creationId xmlns:a16="http://schemas.microsoft.com/office/drawing/2014/main" id="{17B799D0-33A6-C00A-CD54-EFB68326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08283" name="Oval 59" descr="Newsprint">
            <a:extLst>
              <a:ext uri="{FF2B5EF4-FFF2-40B4-BE49-F238E27FC236}">
                <a16:creationId xmlns:a16="http://schemas.microsoft.com/office/drawing/2014/main" id="{BCCC48FA-8710-D6B9-1ED0-96059ADF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08284" name="Oval 60" descr="Newsprint">
            <a:extLst>
              <a:ext uri="{FF2B5EF4-FFF2-40B4-BE49-F238E27FC236}">
                <a16:creationId xmlns:a16="http://schemas.microsoft.com/office/drawing/2014/main" id="{536A171C-A40A-9B36-E7F4-E87E160A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08285" name="Oval 61" descr="Newsprint">
            <a:extLst>
              <a:ext uri="{FF2B5EF4-FFF2-40B4-BE49-F238E27FC236}">
                <a16:creationId xmlns:a16="http://schemas.microsoft.com/office/drawing/2014/main" id="{9A7BB600-3384-F7C8-4C8F-CDDB6895C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08286" name="Oval 62" descr="Newsprint">
            <a:extLst>
              <a:ext uri="{FF2B5EF4-FFF2-40B4-BE49-F238E27FC236}">
                <a16:creationId xmlns:a16="http://schemas.microsoft.com/office/drawing/2014/main" id="{912EF689-7155-2AAA-538D-F03A035C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08287" name="Oval 63" descr="Newsprint">
            <a:extLst>
              <a:ext uri="{FF2B5EF4-FFF2-40B4-BE49-F238E27FC236}">
                <a16:creationId xmlns:a16="http://schemas.microsoft.com/office/drawing/2014/main" id="{2BE628DB-D95E-16A4-F72E-CA40AEAA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08288" name="Oval 64" descr="Newsprint">
            <a:extLst>
              <a:ext uri="{FF2B5EF4-FFF2-40B4-BE49-F238E27FC236}">
                <a16:creationId xmlns:a16="http://schemas.microsoft.com/office/drawing/2014/main" id="{12DD1CE1-4D93-13AB-192C-5F7E32BC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08289" name="Oval 65" descr="Newsprint">
            <a:extLst>
              <a:ext uri="{FF2B5EF4-FFF2-40B4-BE49-F238E27FC236}">
                <a16:creationId xmlns:a16="http://schemas.microsoft.com/office/drawing/2014/main" id="{98321B4A-6EFD-32B1-9A9B-2A3D4794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145117"/>
            <a:ext cx="23368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308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nimBg="1"/>
      <p:bldP spid="308227" grpId="0" animBg="1"/>
      <p:bldP spid="308230" grpId="0" animBg="1"/>
      <p:bldP spid="308269" grpId="0"/>
      <p:bldP spid="308270" grpId="0" build="allAtOnce"/>
      <p:bldP spid="308279" grpId="0" animBg="1"/>
      <p:bldP spid="308279" grpId="1" animBg="1"/>
      <p:bldP spid="308280" grpId="0" animBg="1"/>
      <p:bldP spid="308280" grpId="1" animBg="1"/>
      <p:bldP spid="308281" grpId="0" animBg="1"/>
      <p:bldP spid="308281" grpId="1" animBg="1"/>
      <p:bldP spid="308282" grpId="0" animBg="1"/>
      <p:bldP spid="308282" grpId="1" animBg="1"/>
      <p:bldP spid="308283" grpId="0" animBg="1"/>
      <p:bldP spid="308283" grpId="1" animBg="1"/>
      <p:bldP spid="308284" grpId="0" animBg="1"/>
      <p:bldP spid="308284" grpId="1" animBg="1"/>
      <p:bldP spid="308285" grpId="0" animBg="1"/>
      <p:bldP spid="308285" grpId="1" animBg="1"/>
      <p:bldP spid="308286" grpId="0" animBg="1"/>
      <p:bldP spid="308286" grpId="1" animBg="1"/>
      <p:bldP spid="308287" grpId="0" animBg="1"/>
      <p:bldP spid="308287" grpId="1" animBg="1"/>
      <p:bldP spid="308288" grpId="0" animBg="1"/>
      <p:bldP spid="308288" grpId="1" animBg="1"/>
      <p:bldP spid="3082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96E38D2-E077-2C24-E4FA-9AC5F122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27BFE372-363C-FE64-091B-487BE4E1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0724" name="Picture 36" descr="Picture16">
            <a:extLst>
              <a:ext uri="{FF2B5EF4-FFF2-40B4-BE49-F238E27FC236}">
                <a16:creationId xmlns:a16="http://schemas.microsoft.com/office/drawing/2014/main" id="{8C3A2EF2-F5DE-3D40-F27E-5945B5FB26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8" descr="an30">
            <a:extLst>
              <a:ext uri="{FF2B5EF4-FFF2-40B4-BE49-F238E27FC236}">
                <a16:creationId xmlns:a16="http://schemas.microsoft.com/office/drawing/2014/main" id="{16365728-6C0C-C37D-83A9-CE35F2B6DD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E577A20-BFD5-7A5F-B0AE-0D02DDF7D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5223" name="Rectangle 7">
            <a:extLst>
              <a:ext uri="{FF2B5EF4-FFF2-40B4-BE49-F238E27FC236}">
                <a16:creationId xmlns:a16="http://schemas.microsoft.com/office/drawing/2014/main" id="{810F9582-8E2D-B7CE-D2D7-CFE75A8E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5224" name="AutoShape 8">
            <a:extLst>
              <a:ext uri="{FF2B5EF4-FFF2-40B4-BE49-F238E27FC236}">
                <a16:creationId xmlns:a16="http://schemas.microsoft.com/office/drawing/2014/main" id="{A467DE14-E0F7-A18D-09A4-C33F5971D1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26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28</a:t>
            </a:r>
          </a:p>
          <a:p>
            <a:pPr algn="ctr">
              <a:defRPr/>
            </a:pPr>
            <a:r>
              <a:rPr lang="en-US" sz="26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2667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65225" name="Group 9">
            <a:extLst>
              <a:ext uri="{FF2B5EF4-FFF2-40B4-BE49-F238E27FC236}">
                <a16:creationId xmlns:a16="http://schemas.microsoft.com/office/drawing/2014/main" id="{BBF1DA5E-94C2-3A42-0D07-E751EC410220}"/>
              </a:ext>
            </a:extLst>
          </p:cNvPr>
          <p:cNvGrpSpPr>
            <a:grpSpLocks/>
          </p:cNvGrpSpPr>
          <p:nvPr/>
        </p:nvGrpSpPr>
        <p:grpSpPr bwMode="auto">
          <a:xfrm>
            <a:off x="1007533" y="2923119"/>
            <a:ext cx="10763251" cy="1240367"/>
            <a:chOff x="384" y="1344"/>
            <a:chExt cx="3072" cy="381"/>
          </a:xfrm>
        </p:grpSpPr>
        <p:sp>
          <p:nvSpPr>
            <p:cNvPr id="30777" name="AutoShape 10">
              <a:extLst>
                <a:ext uri="{FF2B5EF4-FFF2-40B4-BE49-F238E27FC236}">
                  <a16:creationId xmlns:a16="http://schemas.microsoft.com/office/drawing/2014/main" id="{E9040662-D80E-7918-0353-EADD4DE4A1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5227" name="AutoShape 11">
              <a:extLst>
                <a:ext uri="{FF2B5EF4-FFF2-40B4-BE49-F238E27FC236}">
                  <a16:creationId xmlns:a16="http://schemas.microsoft.com/office/drawing/2014/main" id="{B0B26E39-F2D8-270E-8475-DD33DF160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5228" name="Freeform 12">
              <a:extLst>
                <a:ext uri="{FF2B5EF4-FFF2-40B4-BE49-F238E27FC236}">
                  <a16:creationId xmlns:a16="http://schemas.microsoft.com/office/drawing/2014/main" id="{3D2A44B4-DBEB-21C7-39C0-673FBE82A11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5229" name="Text Box 13">
              <a:extLst>
                <a:ext uri="{FF2B5EF4-FFF2-40B4-BE49-F238E27FC236}">
                  <a16:creationId xmlns:a16="http://schemas.microsoft.com/office/drawing/2014/main" id="{9A046A4F-600A-6DB0-187F-7F0E26CCD7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781" name="Text Box 14">
              <a:extLst>
                <a:ext uri="{FF2B5EF4-FFF2-40B4-BE49-F238E27FC236}">
                  <a16:creationId xmlns:a16="http://schemas.microsoft.com/office/drawing/2014/main" id="{95E28C69-2F13-13E5-AA08-8DE5528C65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733" b="1">
                  <a:solidFill>
                    <a:srgbClr val="F80808"/>
                  </a:solidFill>
                </a:rPr>
                <a:t>Chữ  nào viết đúng chính tả?</a:t>
              </a:r>
              <a:endParaRPr lang="en-US" altLang="vi-VN" sz="3733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65231" name="Group 15">
            <a:extLst>
              <a:ext uri="{FF2B5EF4-FFF2-40B4-BE49-F238E27FC236}">
                <a16:creationId xmlns:a16="http://schemas.microsoft.com/office/drawing/2014/main" id="{AA984A4C-3DBB-859A-5FC1-EA5769CB3C5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5232" name="AutoShape 16">
              <a:extLst>
                <a:ext uri="{FF2B5EF4-FFF2-40B4-BE49-F238E27FC236}">
                  <a16:creationId xmlns:a16="http://schemas.microsoft.com/office/drawing/2014/main" id="{0FCDFC35-CFDC-46C3-D804-A39CC3678E2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5233" name="AutoShape 17">
              <a:extLst>
                <a:ext uri="{FF2B5EF4-FFF2-40B4-BE49-F238E27FC236}">
                  <a16:creationId xmlns:a16="http://schemas.microsoft.com/office/drawing/2014/main" id="{BC857A4F-D894-B10B-386E-035B7F6BA1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5234" name="AutoShape 18">
              <a:extLst>
                <a:ext uri="{FF2B5EF4-FFF2-40B4-BE49-F238E27FC236}">
                  <a16:creationId xmlns:a16="http://schemas.microsoft.com/office/drawing/2014/main" id="{9EF10C4C-5BB5-C7AC-20B1-8BD02E6C5AF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771" name="Oval 19">
              <a:extLst>
                <a:ext uri="{FF2B5EF4-FFF2-40B4-BE49-F238E27FC236}">
                  <a16:creationId xmlns:a16="http://schemas.microsoft.com/office/drawing/2014/main" id="{AB2C382A-7EAB-D855-77BC-5F5BF2E45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772" name="Oval 20">
              <a:extLst>
                <a:ext uri="{FF2B5EF4-FFF2-40B4-BE49-F238E27FC236}">
                  <a16:creationId xmlns:a16="http://schemas.microsoft.com/office/drawing/2014/main" id="{82BAFA97-0BEB-CB4F-0317-295511A18E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5237" name="Oval 21">
              <a:extLst>
                <a:ext uri="{FF2B5EF4-FFF2-40B4-BE49-F238E27FC236}">
                  <a16:creationId xmlns:a16="http://schemas.microsoft.com/office/drawing/2014/main" id="{C9C1FBC1-A63B-DBB2-3773-6D9CEB8973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774" name="Oval 22">
              <a:extLst>
                <a:ext uri="{FF2B5EF4-FFF2-40B4-BE49-F238E27FC236}">
                  <a16:creationId xmlns:a16="http://schemas.microsoft.com/office/drawing/2014/main" id="{5073D7C6-8F5D-E466-8662-E298E84936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5239" name="Oval 23">
              <a:extLst>
                <a:ext uri="{FF2B5EF4-FFF2-40B4-BE49-F238E27FC236}">
                  <a16:creationId xmlns:a16="http://schemas.microsoft.com/office/drawing/2014/main" id="{6E54DE7A-B268-1637-0F34-18BB1EBC28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776" name="Oval 24">
              <a:extLst>
                <a:ext uri="{FF2B5EF4-FFF2-40B4-BE49-F238E27FC236}">
                  <a16:creationId xmlns:a16="http://schemas.microsoft.com/office/drawing/2014/main" id="{61FC518B-C02B-B94A-A39C-828215C51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5241" name="Group 25">
            <a:extLst>
              <a:ext uri="{FF2B5EF4-FFF2-40B4-BE49-F238E27FC236}">
                <a16:creationId xmlns:a16="http://schemas.microsoft.com/office/drawing/2014/main" id="{2218D056-42AE-3401-236B-89CD32ED6441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0762" name="AutoShape 26">
              <a:extLst>
                <a:ext uri="{FF2B5EF4-FFF2-40B4-BE49-F238E27FC236}">
                  <a16:creationId xmlns:a16="http://schemas.microsoft.com/office/drawing/2014/main" id="{2300D23B-2211-CE69-0F23-2C7BFBAC2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0763" name="Group 27">
              <a:extLst>
                <a:ext uri="{FF2B5EF4-FFF2-40B4-BE49-F238E27FC236}">
                  <a16:creationId xmlns:a16="http://schemas.microsoft.com/office/drawing/2014/main" id="{F40909FF-06ED-96BB-C4E2-5B81B5E01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0764" name="AutoShape 28">
                <a:extLst>
                  <a:ext uri="{FF2B5EF4-FFF2-40B4-BE49-F238E27FC236}">
                    <a16:creationId xmlns:a16="http://schemas.microsoft.com/office/drawing/2014/main" id="{24F7D5A4-DA71-2A6A-23D4-0C18A30C6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5" name="AutoShape 29">
                <a:extLst>
                  <a:ext uri="{FF2B5EF4-FFF2-40B4-BE49-F238E27FC236}">
                    <a16:creationId xmlns:a16="http://schemas.microsoft.com/office/drawing/2014/main" id="{C8ADC054-38AE-DED8-CBB4-75DB88CA7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6" name="AutoShape 30">
                <a:extLst>
                  <a:ext uri="{FF2B5EF4-FFF2-40B4-BE49-F238E27FC236}">
                    <a16:creationId xmlns:a16="http://schemas.microsoft.com/office/drawing/2014/main" id="{DCC07BCA-1EA3-F651-C4A1-08D92F8E9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7" name="WordArt 31">
                <a:extLst>
                  <a:ext uri="{FF2B5EF4-FFF2-40B4-BE49-F238E27FC236}">
                    <a16:creationId xmlns:a16="http://schemas.microsoft.com/office/drawing/2014/main" id="{833CE19A-7604-ECA0-0A94-D6D2D5A0235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5248" name="Group 32">
            <a:extLst>
              <a:ext uri="{FF2B5EF4-FFF2-40B4-BE49-F238E27FC236}">
                <a16:creationId xmlns:a16="http://schemas.microsoft.com/office/drawing/2014/main" id="{E289C9AF-D25E-B820-302B-36BDCFFB41E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0756" name="AutoShape 33">
              <a:extLst>
                <a:ext uri="{FF2B5EF4-FFF2-40B4-BE49-F238E27FC236}">
                  <a16:creationId xmlns:a16="http://schemas.microsoft.com/office/drawing/2014/main" id="{903EBEE1-AC0D-5639-DDE9-1D71AC19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0757" name="Group 34">
              <a:extLst>
                <a:ext uri="{FF2B5EF4-FFF2-40B4-BE49-F238E27FC236}">
                  <a16:creationId xmlns:a16="http://schemas.microsoft.com/office/drawing/2014/main" id="{5AC749EE-571D-69CD-40C7-F73949423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0758" name="AutoShape 35">
                <a:extLst>
                  <a:ext uri="{FF2B5EF4-FFF2-40B4-BE49-F238E27FC236}">
                    <a16:creationId xmlns:a16="http://schemas.microsoft.com/office/drawing/2014/main" id="{A242BDAB-1EFB-0150-6F0C-6644571B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9" name="AutoShape 36">
                <a:extLst>
                  <a:ext uri="{FF2B5EF4-FFF2-40B4-BE49-F238E27FC236}">
                    <a16:creationId xmlns:a16="http://schemas.microsoft.com/office/drawing/2014/main" id="{981995D1-521D-4EEA-1BAC-5CE5ACC7D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0" name="AutoShape 37">
                <a:extLst>
                  <a:ext uri="{FF2B5EF4-FFF2-40B4-BE49-F238E27FC236}">
                    <a16:creationId xmlns:a16="http://schemas.microsoft.com/office/drawing/2014/main" id="{4B73B669-D6C0-3CDB-4FA0-A03EBDEB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1" name="WordArt 38">
                <a:extLst>
                  <a:ext uri="{FF2B5EF4-FFF2-40B4-BE49-F238E27FC236}">
                    <a16:creationId xmlns:a16="http://schemas.microsoft.com/office/drawing/2014/main" id="{DAF9384A-A16B-9628-6D61-12DE57922E9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5255" name="Group 39">
            <a:extLst>
              <a:ext uri="{FF2B5EF4-FFF2-40B4-BE49-F238E27FC236}">
                <a16:creationId xmlns:a16="http://schemas.microsoft.com/office/drawing/2014/main" id="{C7E2ACE5-FCB2-1E2B-7DA8-F29A71C32EF9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0750" name="AutoShape 40">
              <a:extLst>
                <a:ext uri="{FF2B5EF4-FFF2-40B4-BE49-F238E27FC236}">
                  <a16:creationId xmlns:a16="http://schemas.microsoft.com/office/drawing/2014/main" id="{FB0EC390-74F6-3F00-4898-1275976E9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0751" name="Group 41">
              <a:extLst>
                <a:ext uri="{FF2B5EF4-FFF2-40B4-BE49-F238E27FC236}">
                  <a16:creationId xmlns:a16="http://schemas.microsoft.com/office/drawing/2014/main" id="{99AA1EED-1C09-D0E6-8B99-8BD5C21AA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0752" name="AutoShape 42">
                <a:extLst>
                  <a:ext uri="{FF2B5EF4-FFF2-40B4-BE49-F238E27FC236}">
                    <a16:creationId xmlns:a16="http://schemas.microsoft.com/office/drawing/2014/main" id="{A460D20D-ED23-19F3-3773-1E0B38C81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3" name="AutoShape 43">
                <a:extLst>
                  <a:ext uri="{FF2B5EF4-FFF2-40B4-BE49-F238E27FC236}">
                    <a16:creationId xmlns:a16="http://schemas.microsoft.com/office/drawing/2014/main" id="{B0D53DAC-D521-829D-D923-D76861C20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4" name="AutoShape 44">
                <a:extLst>
                  <a:ext uri="{FF2B5EF4-FFF2-40B4-BE49-F238E27FC236}">
                    <a16:creationId xmlns:a16="http://schemas.microsoft.com/office/drawing/2014/main" id="{C0358249-DFFB-5B51-3977-6817B6ED6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755" name="WordArt 45">
                <a:extLst>
                  <a:ext uri="{FF2B5EF4-FFF2-40B4-BE49-F238E27FC236}">
                    <a16:creationId xmlns:a16="http://schemas.microsoft.com/office/drawing/2014/main" id="{2122EA21-02CF-C0BF-884E-907CFEB0666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5262" name="Rectangle 46">
            <a:extLst>
              <a:ext uri="{FF2B5EF4-FFF2-40B4-BE49-F238E27FC236}">
                <a16:creationId xmlns:a16="http://schemas.microsoft.com/office/drawing/2014/main" id="{9C1DAAC4-5C28-8FFD-D989-94EE57A4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nghệ sỉ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265263" name="Rectangle 47">
            <a:extLst>
              <a:ext uri="{FF2B5EF4-FFF2-40B4-BE49-F238E27FC236}">
                <a16:creationId xmlns:a16="http://schemas.microsoft.com/office/drawing/2014/main" id="{450175B6-4684-8B93-9FC8-E4402E693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nghệ sĩ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265264" name="Rectangle 48">
            <a:extLst>
              <a:ext uri="{FF2B5EF4-FFF2-40B4-BE49-F238E27FC236}">
                <a16:creationId xmlns:a16="http://schemas.microsoft.com/office/drawing/2014/main" id="{BBD23235-3627-C34E-FE78-CE00CF24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ngệ sĩ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6F25E1D0-8B3B-2660-CCB3-62F0644FDA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65278" name="Object 62">
            <a:extLst>
              <a:ext uri="{FF2B5EF4-FFF2-40B4-BE49-F238E27FC236}">
                <a16:creationId xmlns:a16="http://schemas.microsoft.com/office/drawing/2014/main" id="{D07F93D7-F691-1F87-A396-A96ED6184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65278" name="Object 62">
                        <a:extLst>
                          <a:ext uri="{FF2B5EF4-FFF2-40B4-BE49-F238E27FC236}">
                            <a16:creationId xmlns:a16="http://schemas.microsoft.com/office/drawing/2014/main" id="{D07F93D7-F691-1F87-A396-A96ED6184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79" name="Oval 63" descr="Newsprint">
            <a:extLst>
              <a:ext uri="{FF2B5EF4-FFF2-40B4-BE49-F238E27FC236}">
                <a16:creationId xmlns:a16="http://schemas.microsoft.com/office/drawing/2014/main" id="{90F27088-C73F-ECFC-428E-C206E332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5280" name="Oval 64" descr="Newsprint">
            <a:extLst>
              <a:ext uri="{FF2B5EF4-FFF2-40B4-BE49-F238E27FC236}">
                <a16:creationId xmlns:a16="http://schemas.microsoft.com/office/drawing/2014/main" id="{066338D9-D41D-CF29-C554-DDD210BA2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5281" name="Oval 65" descr="Newsprint">
            <a:extLst>
              <a:ext uri="{FF2B5EF4-FFF2-40B4-BE49-F238E27FC236}">
                <a16:creationId xmlns:a16="http://schemas.microsoft.com/office/drawing/2014/main" id="{36853CF5-1D42-49C1-C6E7-89F16F1B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5282" name="Oval 66" descr="Newsprint">
            <a:extLst>
              <a:ext uri="{FF2B5EF4-FFF2-40B4-BE49-F238E27FC236}">
                <a16:creationId xmlns:a16="http://schemas.microsoft.com/office/drawing/2014/main" id="{67BB5AE8-149A-D7FA-8F49-558FF3FE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5283" name="Oval 67" descr="Newsprint">
            <a:extLst>
              <a:ext uri="{FF2B5EF4-FFF2-40B4-BE49-F238E27FC236}">
                <a16:creationId xmlns:a16="http://schemas.microsoft.com/office/drawing/2014/main" id="{5462E6C6-CCD3-C1BB-88D5-E1FE8168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5284" name="Oval 68" descr="Newsprint">
            <a:extLst>
              <a:ext uri="{FF2B5EF4-FFF2-40B4-BE49-F238E27FC236}">
                <a16:creationId xmlns:a16="http://schemas.microsoft.com/office/drawing/2014/main" id="{A528A1FA-E737-C907-5CB4-7C0913A3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5285" name="Oval 69" descr="Newsprint">
            <a:extLst>
              <a:ext uri="{FF2B5EF4-FFF2-40B4-BE49-F238E27FC236}">
                <a16:creationId xmlns:a16="http://schemas.microsoft.com/office/drawing/2014/main" id="{BBFCEE0D-EA48-36E4-A53E-E8865707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5286" name="Oval 70" descr="Newsprint">
            <a:extLst>
              <a:ext uri="{FF2B5EF4-FFF2-40B4-BE49-F238E27FC236}">
                <a16:creationId xmlns:a16="http://schemas.microsoft.com/office/drawing/2014/main" id="{DBA8FEC1-33C9-8852-0B17-BF5C175D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5287" name="Oval 71" descr="Newsprint">
            <a:extLst>
              <a:ext uri="{FF2B5EF4-FFF2-40B4-BE49-F238E27FC236}">
                <a16:creationId xmlns:a16="http://schemas.microsoft.com/office/drawing/2014/main" id="{C170560A-A793-8260-58E4-776AAB80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5288" name="Oval 72" descr="Newsprint">
            <a:extLst>
              <a:ext uri="{FF2B5EF4-FFF2-40B4-BE49-F238E27FC236}">
                <a16:creationId xmlns:a16="http://schemas.microsoft.com/office/drawing/2014/main" id="{2BFB8F4E-536B-CF68-0821-B169E19A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5289" name="Oval 73" descr="Newsprint">
            <a:extLst>
              <a:ext uri="{FF2B5EF4-FFF2-40B4-BE49-F238E27FC236}">
                <a16:creationId xmlns:a16="http://schemas.microsoft.com/office/drawing/2014/main" id="{72F3B9ED-F3C3-F08F-05A3-B59C19D9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5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5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5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5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5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5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5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5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5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5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5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5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5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19" grpId="0" animBg="1"/>
      <p:bldP spid="265223" grpId="0" animBg="1"/>
      <p:bldP spid="265262" grpId="0"/>
      <p:bldP spid="265263" grpId="0" build="allAtOnce"/>
      <p:bldP spid="265279" grpId="0" animBg="1"/>
      <p:bldP spid="265279" grpId="1" animBg="1"/>
      <p:bldP spid="265280" grpId="0" animBg="1"/>
      <p:bldP spid="265280" grpId="1" animBg="1"/>
      <p:bldP spid="265281" grpId="0" animBg="1"/>
      <p:bldP spid="265281" grpId="1" animBg="1"/>
      <p:bldP spid="265282" grpId="0" animBg="1"/>
      <p:bldP spid="265282" grpId="1" animBg="1"/>
      <p:bldP spid="265283" grpId="0" animBg="1"/>
      <p:bldP spid="265283" grpId="1" animBg="1"/>
      <p:bldP spid="265284" grpId="0" animBg="1"/>
      <p:bldP spid="265284" grpId="1" animBg="1"/>
      <p:bldP spid="265285" grpId="0" animBg="1"/>
      <p:bldP spid="265285" grpId="1" animBg="1"/>
      <p:bldP spid="265286" grpId="0" animBg="1"/>
      <p:bldP spid="265286" grpId="1" animBg="1"/>
      <p:bldP spid="265287" grpId="0" animBg="1"/>
      <p:bldP spid="265287" grpId="1" animBg="1"/>
      <p:bldP spid="265288" grpId="0" animBg="1"/>
      <p:bldP spid="265288" grpId="1" animBg="1"/>
      <p:bldP spid="2652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9CA54622-3590-39DC-5BAA-8C33A4A5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4EB7FC63-C331-CB6B-44B8-12CA1B6B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2535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1748" name="Picture 36" descr="Picture16">
            <a:extLst>
              <a:ext uri="{FF2B5EF4-FFF2-40B4-BE49-F238E27FC236}">
                <a16:creationId xmlns:a16="http://schemas.microsoft.com/office/drawing/2014/main" id="{9A2239F8-4995-998B-01E2-6EF99A121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38C36AC-3B49-6D2B-36AD-FA2F7A88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C9654D17-C7C9-877E-9218-307AC964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9" name="AutoShape 7">
            <a:extLst>
              <a:ext uri="{FF2B5EF4-FFF2-40B4-BE49-F238E27FC236}">
                <a16:creationId xmlns:a16="http://schemas.microsoft.com/office/drawing/2014/main" id="{9717C8E0-E3B2-4B69-A50F-9100931726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29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0280" name="Group 8">
            <a:extLst>
              <a:ext uri="{FF2B5EF4-FFF2-40B4-BE49-F238E27FC236}">
                <a16:creationId xmlns:a16="http://schemas.microsoft.com/office/drawing/2014/main" id="{46E1B046-9D4A-607E-9086-8AE4B674F121}"/>
              </a:ext>
            </a:extLst>
          </p:cNvPr>
          <p:cNvGrpSpPr>
            <a:grpSpLocks/>
          </p:cNvGrpSpPr>
          <p:nvPr/>
        </p:nvGrpSpPr>
        <p:grpSpPr bwMode="auto">
          <a:xfrm>
            <a:off x="624417" y="2349500"/>
            <a:ext cx="6815667" cy="1312333"/>
            <a:chOff x="384" y="1344"/>
            <a:chExt cx="3072" cy="381"/>
          </a:xfrm>
        </p:grpSpPr>
        <p:sp>
          <p:nvSpPr>
            <p:cNvPr id="31819" name="AutoShape 9">
              <a:extLst>
                <a:ext uri="{FF2B5EF4-FFF2-40B4-BE49-F238E27FC236}">
                  <a16:creationId xmlns:a16="http://schemas.microsoft.com/office/drawing/2014/main" id="{462706E8-BBBF-DE29-254F-E3B8FA7B57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82" name="AutoShape 10">
              <a:extLst>
                <a:ext uri="{FF2B5EF4-FFF2-40B4-BE49-F238E27FC236}">
                  <a16:creationId xmlns:a16="http://schemas.microsoft.com/office/drawing/2014/main" id="{8D75AEAF-FBEC-A89F-AE9A-94F7B73ED1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3" name="Freeform 11">
              <a:extLst>
                <a:ext uri="{FF2B5EF4-FFF2-40B4-BE49-F238E27FC236}">
                  <a16:creationId xmlns:a16="http://schemas.microsoft.com/office/drawing/2014/main" id="{E55C5AA5-3B1F-8B8B-8DE5-3079955B99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4" name="Text Box 12">
              <a:extLst>
                <a:ext uri="{FF2B5EF4-FFF2-40B4-BE49-F238E27FC236}">
                  <a16:creationId xmlns:a16="http://schemas.microsoft.com/office/drawing/2014/main" id="{519BCE9D-916B-4DFD-37EE-9BCE451EEB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0" y="1373"/>
              <a:ext cx="8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1823" name="Text Box 13">
              <a:extLst>
                <a:ext uri="{FF2B5EF4-FFF2-40B4-BE49-F238E27FC236}">
                  <a16:creationId xmlns:a16="http://schemas.microsoft.com/office/drawing/2014/main" id="{3E4587AE-21B2-76F5-EECE-4E4F1876BE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3" y="1379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nhiêu hình vuông:</a:t>
              </a:r>
            </a:p>
          </p:txBody>
        </p:sp>
      </p:grpSp>
      <p:grpSp>
        <p:nvGrpSpPr>
          <p:cNvPr id="310286" name="Group 14">
            <a:extLst>
              <a:ext uri="{FF2B5EF4-FFF2-40B4-BE49-F238E27FC236}">
                <a16:creationId xmlns:a16="http://schemas.microsoft.com/office/drawing/2014/main" id="{9C230886-B3F3-9F16-2199-C2BC2805810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0287" name="AutoShape 15">
              <a:extLst>
                <a:ext uri="{FF2B5EF4-FFF2-40B4-BE49-F238E27FC236}">
                  <a16:creationId xmlns:a16="http://schemas.microsoft.com/office/drawing/2014/main" id="{BA9EE776-1EEA-09D6-85B9-B4925B7B4A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8" name="AutoShape 16">
              <a:extLst>
                <a:ext uri="{FF2B5EF4-FFF2-40B4-BE49-F238E27FC236}">
                  <a16:creationId xmlns:a16="http://schemas.microsoft.com/office/drawing/2014/main" id="{67AD3AD5-D378-5BD4-08D8-49B36F8AC5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9" name="AutoShape 17">
              <a:extLst>
                <a:ext uri="{FF2B5EF4-FFF2-40B4-BE49-F238E27FC236}">
                  <a16:creationId xmlns:a16="http://schemas.microsoft.com/office/drawing/2014/main" id="{24C61F38-ECFD-A7A9-B3F4-FF26CEAEBE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3" name="Oval 18">
              <a:extLst>
                <a:ext uri="{FF2B5EF4-FFF2-40B4-BE49-F238E27FC236}">
                  <a16:creationId xmlns:a16="http://schemas.microsoft.com/office/drawing/2014/main" id="{0D46B8B0-02C0-50ED-9F47-B53CEA2A04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814" name="Oval 19">
              <a:extLst>
                <a:ext uri="{FF2B5EF4-FFF2-40B4-BE49-F238E27FC236}">
                  <a16:creationId xmlns:a16="http://schemas.microsoft.com/office/drawing/2014/main" id="{7E7B08ED-47C5-3788-1D7B-B64EF6CB70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92" name="Oval 20">
              <a:extLst>
                <a:ext uri="{FF2B5EF4-FFF2-40B4-BE49-F238E27FC236}">
                  <a16:creationId xmlns:a16="http://schemas.microsoft.com/office/drawing/2014/main" id="{F0D50442-D1D0-D77A-45D7-A392C9F423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6" name="Oval 21">
              <a:extLst>
                <a:ext uri="{FF2B5EF4-FFF2-40B4-BE49-F238E27FC236}">
                  <a16:creationId xmlns:a16="http://schemas.microsoft.com/office/drawing/2014/main" id="{519C7597-5355-8CDF-334B-2DCDF3E187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94" name="Oval 22">
              <a:extLst>
                <a:ext uri="{FF2B5EF4-FFF2-40B4-BE49-F238E27FC236}">
                  <a16:creationId xmlns:a16="http://schemas.microsoft.com/office/drawing/2014/main" id="{908EE114-C37F-F442-F137-93AAFBFF17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8" name="Oval 23">
              <a:extLst>
                <a:ext uri="{FF2B5EF4-FFF2-40B4-BE49-F238E27FC236}">
                  <a16:creationId xmlns:a16="http://schemas.microsoft.com/office/drawing/2014/main" id="{926D125A-1E53-4730-49CC-BC7B5E5B75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0296" name="Group 24">
            <a:extLst>
              <a:ext uri="{FF2B5EF4-FFF2-40B4-BE49-F238E27FC236}">
                <a16:creationId xmlns:a16="http://schemas.microsoft.com/office/drawing/2014/main" id="{14284A4E-5A5C-9CFF-E29A-7DDA614E5724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1804" name="AutoShape 25">
              <a:extLst>
                <a:ext uri="{FF2B5EF4-FFF2-40B4-BE49-F238E27FC236}">
                  <a16:creationId xmlns:a16="http://schemas.microsoft.com/office/drawing/2014/main" id="{8FDFE3B9-4F38-B647-50DF-BE02DF0D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805" name="Group 26">
              <a:extLst>
                <a:ext uri="{FF2B5EF4-FFF2-40B4-BE49-F238E27FC236}">
                  <a16:creationId xmlns:a16="http://schemas.microsoft.com/office/drawing/2014/main" id="{FB467F35-66AD-8CAA-33AA-1013A4B34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806" name="AutoShape 27">
                <a:extLst>
                  <a:ext uri="{FF2B5EF4-FFF2-40B4-BE49-F238E27FC236}">
                    <a16:creationId xmlns:a16="http://schemas.microsoft.com/office/drawing/2014/main" id="{55E99F14-D903-0055-82FE-BC045F677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7" name="AutoShape 28">
                <a:extLst>
                  <a:ext uri="{FF2B5EF4-FFF2-40B4-BE49-F238E27FC236}">
                    <a16:creationId xmlns:a16="http://schemas.microsoft.com/office/drawing/2014/main" id="{5F421536-B714-C405-53C5-FD793CF33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8" name="AutoShape 29">
                <a:extLst>
                  <a:ext uri="{FF2B5EF4-FFF2-40B4-BE49-F238E27FC236}">
                    <a16:creationId xmlns:a16="http://schemas.microsoft.com/office/drawing/2014/main" id="{5BF23659-E665-3C06-7CC4-6937F4917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9" name="WordArt 30">
                <a:extLst>
                  <a:ext uri="{FF2B5EF4-FFF2-40B4-BE49-F238E27FC236}">
                    <a16:creationId xmlns:a16="http://schemas.microsoft.com/office/drawing/2014/main" id="{06F3E610-A033-B7B9-069F-EE91CBCF1EA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0303" name="Group 31">
            <a:extLst>
              <a:ext uri="{FF2B5EF4-FFF2-40B4-BE49-F238E27FC236}">
                <a16:creationId xmlns:a16="http://schemas.microsoft.com/office/drawing/2014/main" id="{6A95C88F-B243-8196-55B7-6F7D6A0410F7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31798" name="AutoShape 32">
              <a:extLst>
                <a:ext uri="{FF2B5EF4-FFF2-40B4-BE49-F238E27FC236}">
                  <a16:creationId xmlns:a16="http://schemas.microsoft.com/office/drawing/2014/main" id="{17D5E1ED-B00B-F1EF-ED05-941AFD8B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799" name="Group 33">
              <a:extLst>
                <a:ext uri="{FF2B5EF4-FFF2-40B4-BE49-F238E27FC236}">
                  <a16:creationId xmlns:a16="http://schemas.microsoft.com/office/drawing/2014/main" id="{9188FAC4-6082-29B9-B4C4-95CD186D5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800" name="AutoShape 34">
                <a:extLst>
                  <a:ext uri="{FF2B5EF4-FFF2-40B4-BE49-F238E27FC236}">
                    <a16:creationId xmlns:a16="http://schemas.microsoft.com/office/drawing/2014/main" id="{1BC66F2D-711A-F844-AB97-5C85068A6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1" name="AutoShape 35">
                <a:extLst>
                  <a:ext uri="{FF2B5EF4-FFF2-40B4-BE49-F238E27FC236}">
                    <a16:creationId xmlns:a16="http://schemas.microsoft.com/office/drawing/2014/main" id="{4106359D-5813-DC6D-C775-814D12591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2" name="AutoShape 36">
                <a:extLst>
                  <a:ext uri="{FF2B5EF4-FFF2-40B4-BE49-F238E27FC236}">
                    <a16:creationId xmlns:a16="http://schemas.microsoft.com/office/drawing/2014/main" id="{74516C68-C9FB-92B9-7E8E-E2DD7076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3" name="WordArt 37">
                <a:extLst>
                  <a:ext uri="{FF2B5EF4-FFF2-40B4-BE49-F238E27FC236}">
                    <a16:creationId xmlns:a16="http://schemas.microsoft.com/office/drawing/2014/main" id="{8EC2F3C2-1950-74DD-3DB0-929417C5696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0310" name="Group 38">
            <a:extLst>
              <a:ext uri="{FF2B5EF4-FFF2-40B4-BE49-F238E27FC236}">
                <a16:creationId xmlns:a16="http://schemas.microsoft.com/office/drawing/2014/main" id="{DD0D3703-5A7E-B201-5C93-D0413AA9921B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31792" name="AutoShape 39">
              <a:extLst>
                <a:ext uri="{FF2B5EF4-FFF2-40B4-BE49-F238E27FC236}">
                  <a16:creationId xmlns:a16="http://schemas.microsoft.com/office/drawing/2014/main" id="{36434EC8-33A5-C9C3-2E22-A65B487BE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793" name="Group 40">
              <a:extLst>
                <a:ext uri="{FF2B5EF4-FFF2-40B4-BE49-F238E27FC236}">
                  <a16:creationId xmlns:a16="http://schemas.microsoft.com/office/drawing/2014/main" id="{55F38332-90B4-01CA-EE16-BAC25CC88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794" name="AutoShape 41">
                <a:extLst>
                  <a:ext uri="{FF2B5EF4-FFF2-40B4-BE49-F238E27FC236}">
                    <a16:creationId xmlns:a16="http://schemas.microsoft.com/office/drawing/2014/main" id="{551A18D0-E39F-BBE5-BD49-65BFD91B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5" name="AutoShape 42">
                <a:extLst>
                  <a:ext uri="{FF2B5EF4-FFF2-40B4-BE49-F238E27FC236}">
                    <a16:creationId xmlns:a16="http://schemas.microsoft.com/office/drawing/2014/main" id="{8306359D-2063-AABB-3A51-77D40AC3D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6" name="AutoShape 43">
                <a:extLst>
                  <a:ext uri="{FF2B5EF4-FFF2-40B4-BE49-F238E27FC236}">
                    <a16:creationId xmlns:a16="http://schemas.microsoft.com/office/drawing/2014/main" id="{4791124B-84BC-09AB-7CBB-7C5C3AC5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7" name="WordArt 44">
                <a:extLst>
                  <a:ext uri="{FF2B5EF4-FFF2-40B4-BE49-F238E27FC236}">
                    <a16:creationId xmlns:a16="http://schemas.microsoft.com/office/drawing/2014/main" id="{B36555B0-910B-3798-6BE8-0E594B123CB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0317" name="Rectangle 45">
            <a:extLst>
              <a:ext uri="{FF2B5EF4-FFF2-40B4-BE49-F238E27FC236}">
                <a16:creationId xmlns:a16="http://schemas.microsoft.com/office/drawing/2014/main" id="{7467117C-82CD-7ECD-8BEC-9A391AC4A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8 hình vuông</a:t>
            </a:r>
          </a:p>
        </p:txBody>
      </p:sp>
      <p:sp>
        <p:nvSpPr>
          <p:cNvPr id="310318" name="Rectangle 46">
            <a:extLst>
              <a:ext uri="{FF2B5EF4-FFF2-40B4-BE49-F238E27FC236}">
                <a16:creationId xmlns:a16="http://schemas.microsoft.com/office/drawing/2014/main" id="{AC56636C-6D7F-9A35-795B-0E85C348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9 hình vuông</a:t>
            </a:r>
          </a:p>
        </p:txBody>
      </p:sp>
      <p:sp>
        <p:nvSpPr>
          <p:cNvPr id="310319" name="Rectangle 47">
            <a:extLst>
              <a:ext uri="{FF2B5EF4-FFF2-40B4-BE49-F238E27FC236}">
                <a16:creationId xmlns:a16="http://schemas.microsoft.com/office/drawing/2014/main" id="{6C2C8EEB-6115-E138-74B0-26BC9830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494580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FF00"/>
                </a:solidFill>
              </a:rPr>
              <a:t> </a:t>
            </a:r>
            <a:r>
              <a:rPr lang="en-US" altLang="vi-VN" sz="2667" b="1">
                <a:solidFill>
                  <a:srgbClr val="FFFF00"/>
                </a:solidFill>
              </a:rPr>
              <a:t>7 hình vuông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88E8B9D8-F888-FCCD-FC35-46DCAD51D5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1761" name="Picture 38" descr="an30">
            <a:extLst>
              <a:ext uri="{FF2B5EF4-FFF2-40B4-BE49-F238E27FC236}">
                <a16:creationId xmlns:a16="http://schemas.microsoft.com/office/drawing/2014/main" id="{E1DF254D-5BC9-47AE-B20B-2BDD38921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8" descr="an30">
            <a:extLst>
              <a:ext uri="{FF2B5EF4-FFF2-40B4-BE49-F238E27FC236}">
                <a16:creationId xmlns:a16="http://schemas.microsoft.com/office/drawing/2014/main" id="{D150B6B6-0FEB-A4CB-AFED-C09DB1C2C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337" name="Object 65">
            <a:extLst>
              <a:ext uri="{FF2B5EF4-FFF2-40B4-BE49-F238E27FC236}">
                <a16:creationId xmlns:a16="http://schemas.microsoft.com/office/drawing/2014/main" id="{061937BE-D762-46A4-D7DB-8ADBACFB2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51884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310337" name="Object 65">
                        <a:extLst>
                          <a:ext uri="{FF2B5EF4-FFF2-40B4-BE49-F238E27FC236}">
                            <a16:creationId xmlns:a16="http://schemas.microsoft.com/office/drawing/2014/main" id="{061937BE-D762-46A4-D7DB-8ADBACFB2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51884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38" name="Oval 66" descr="Newsprint">
            <a:extLst>
              <a:ext uri="{FF2B5EF4-FFF2-40B4-BE49-F238E27FC236}">
                <a16:creationId xmlns:a16="http://schemas.microsoft.com/office/drawing/2014/main" id="{BD67290A-115D-8794-C93E-D629FD1D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0339" name="Oval 67" descr="Newsprint">
            <a:extLst>
              <a:ext uri="{FF2B5EF4-FFF2-40B4-BE49-F238E27FC236}">
                <a16:creationId xmlns:a16="http://schemas.microsoft.com/office/drawing/2014/main" id="{E43F58D7-5A7B-E07E-F083-D03F5F71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0340" name="Oval 68" descr="Newsprint">
            <a:extLst>
              <a:ext uri="{FF2B5EF4-FFF2-40B4-BE49-F238E27FC236}">
                <a16:creationId xmlns:a16="http://schemas.microsoft.com/office/drawing/2014/main" id="{4912EFF4-9C7A-75E6-C86A-424DD45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0341" name="Oval 69" descr="Newsprint">
            <a:extLst>
              <a:ext uri="{FF2B5EF4-FFF2-40B4-BE49-F238E27FC236}">
                <a16:creationId xmlns:a16="http://schemas.microsoft.com/office/drawing/2014/main" id="{AB698552-5445-CD54-4899-3F9B4433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0342" name="Oval 70" descr="Newsprint">
            <a:extLst>
              <a:ext uri="{FF2B5EF4-FFF2-40B4-BE49-F238E27FC236}">
                <a16:creationId xmlns:a16="http://schemas.microsoft.com/office/drawing/2014/main" id="{ACF1D05C-878C-C0E9-AD8E-B2CAA8B02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0343" name="Oval 71" descr="Newsprint">
            <a:extLst>
              <a:ext uri="{FF2B5EF4-FFF2-40B4-BE49-F238E27FC236}">
                <a16:creationId xmlns:a16="http://schemas.microsoft.com/office/drawing/2014/main" id="{A5670E70-AA25-45EE-263F-403B85F6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0344" name="Oval 72" descr="Newsprint">
            <a:extLst>
              <a:ext uri="{FF2B5EF4-FFF2-40B4-BE49-F238E27FC236}">
                <a16:creationId xmlns:a16="http://schemas.microsoft.com/office/drawing/2014/main" id="{EF76DD1A-D1F0-84AD-C0C6-193A60C9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0345" name="Oval 73" descr="Newsprint">
            <a:extLst>
              <a:ext uri="{FF2B5EF4-FFF2-40B4-BE49-F238E27FC236}">
                <a16:creationId xmlns:a16="http://schemas.microsoft.com/office/drawing/2014/main" id="{C5130AA4-1989-46E9-DCEE-7263112B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0346" name="Oval 74" descr="Newsprint">
            <a:extLst>
              <a:ext uri="{FF2B5EF4-FFF2-40B4-BE49-F238E27FC236}">
                <a16:creationId xmlns:a16="http://schemas.microsoft.com/office/drawing/2014/main" id="{7D33AE83-7D7F-FDEF-EA91-561AD117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0347" name="Oval 75" descr="Newsprint">
            <a:extLst>
              <a:ext uri="{FF2B5EF4-FFF2-40B4-BE49-F238E27FC236}">
                <a16:creationId xmlns:a16="http://schemas.microsoft.com/office/drawing/2014/main" id="{E26207DC-A577-1BA5-2A5C-E490000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0348" name="Oval 76" descr="Newsprint">
            <a:extLst>
              <a:ext uri="{FF2B5EF4-FFF2-40B4-BE49-F238E27FC236}">
                <a16:creationId xmlns:a16="http://schemas.microsoft.com/office/drawing/2014/main" id="{82EBE578-3717-2469-8126-F0800C2B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632884"/>
            <a:ext cx="2336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31775" name="Picture 81">
            <a:extLst>
              <a:ext uri="{FF2B5EF4-FFF2-40B4-BE49-F238E27FC236}">
                <a16:creationId xmlns:a16="http://schemas.microsoft.com/office/drawing/2014/main" id="{DE2B357B-75D4-1CF6-8C63-400AC7D5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773768"/>
            <a:ext cx="4127500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354" name="Group 82">
            <a:extLst>
              <a:ext uri="{FF2B5EF4-FFF2-40B4-BE49-F238E27FC236}">
                <a16:creationId xmlns:a16="http://schemas.microsoft.com/office/drawing/2014/main" id="{2F1F624B-2B3E-F7C2-0D5E-668B7103E8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3200" y="2468034"/>
            <a:ext cx="4021667" cy="3627967"/>
            <a:chOff x="3696" y="1752"/>
            <a:chExt cx="1727" cy="1732"/>
          </a:xfrm>
        </p:grpSpPr>
        <p:grpSp>
          <p:nvGrpSpPr>
            <p:cNvPr id="31778" name="Group 83">
              <a:extLst>
                <a:ext uri="{FF2B5EF4-FFF2-40B4-BE49-F238E27FC236}">
                  <a16:creationId xmlns:a16="http://schemas.microsoft.com/office/drawing/2014/main" id="{CAE0C84A-2CD4-B40D-08F1-CFEA7C1835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96" y="1752"/>
              <a:ext cx="1727" cy="1727"/>
              <a:chOff x="7858" y="12564"/>
              <a:chExt cx="1680" cy="1677"/>
            </a:xfrm>
          </p:grpSpPr>
          <p:sp>
            <p:nvSpPr>
              <p:cNvPr id="31788" name="Rectangle 84">
                <a:extLst>
                  <a:ext uri="{FF2B5EF4-FFF2-40B4-BE49-F238E27FC236}">
                    <a16:creationId xmlns:a16="http://schemas.microsoft.com/office/drawing/2014/main" id="{33EC65D6-45AD-668A-23D0-C7CF149CA6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9" name="Rectangle 85">
                <a:extLst>
                  <a:ext uri="{FF2B5EF4-FFF2-40B4-BE49-F238E27FC236}">
                    <a16:creationId xmlns:a16="http://schemas.microsoft.com/office/drawing/2014/main" id="{6883071E-499C-27F3-64BA-CB5F1E36E0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90" name="Rectangle 86">
                <a:extLst>
                  <a:ext uri="{FF2B5EF4-FFF2-40B4-BE49-F238E27FC236}">
                    <a16:creationId xmlns:a16="http://schemas.microsoft.com/office/drawing/2014/main" id="{5956C01C-FB73-0578-6BA6-B6C81F94AB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91" name="Rectangle 87">
                <a:extLst>
                  <a:ext uri="{FF2B5EF4-FFF2-40B4-BE49-F238E27FC236}">
                    <a16:creationId xmlns:a16="http://schemas.microsoft.com/office/drawing/2014/main" id="{A6FA2F42-2FEA-7A38-B837-CFDD74900C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grpSp>
          <p:nvGrpSpPr>
            <p:cNvPr id="31779" name="Group 88">
              <a:extLst>
                <a:ext uri="{FF2B5EF4-FFF2-40B4-BE49-F238E27FC236}">
                  <a16:creationId xmlns:a16="http://schemas.microsoft.com/office/drawing/2014/main" id="{452984FD-4EAF-9177-1EC4-93892CA50B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00" y="2616"/>
              <a:ext cx="864" cy="863"/>
              <a:chOff x="7858" y="12564"/>
              <a:chExt cx="1680" cy="1677"/>
            </a:xfrm>
          </p:grpSpPr>
          <p:sp>
            <p:nvSpPr>
              <p:cNvPr id="31784" name="Rectangle 89">
                <a:extLst>
                  <a:ext uri="{FF2B5EF4-FFF2-40B4-BE49-F238E27FC236}">
                    <a16:creationId xmlns:a16="http://schemas.microsoft.com/office/drawing/2014/main" id="{36AC5B99-EC68-9F34-0D80-9868400838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5" name="Rectangle 90">
                <a:extLst>
                  <a:ext uri="{FF2B5EF4-FFF2-40B4-BE49-F238E27FC236}">
                    <a16:creationId xmlns:a16="http://schemas.microsoft.com/office/drawing/2014/main" id="{B1B315B5-2FDF-17F7-A290-30E45EEFCE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6" name="Rectangle 91">
                <a:extLst>
                  <a:ext uri="{FF2B5EF4-FFF2-40B4-BE49-F238E27FC236}">
                    <a16:creationId xmlns:a16="http://schemas.microsoft.com/office/drawing/2014/main" id="{D14430D5-3F9C-86FE-E4B5-F06D468BFD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7" name="Rectangle 92">
                <a:extLst>
                  <a:ext uri="{FF2B5EF4-FFF2-40B4-BE49-F238E27FC236}">
                    <a16:creationId xmlns:a16="http://schemas.microsoft.com/office/drawing/2014/main" id="{D5FA1A2D-AC85-05C3-BF23-253A94F6E6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sp>
          <p:nvSpPr>
            <p:cNvPr id="31780" name="Line 93">
              <a:extLst>
                <a:ext uri="{FF2B5EF4-FFF2-40B4-BE49-F238E27FC236}">
                  <a16:creationId xmlns:a16="http://schemas.microsoft.com/office/drawing/2014/main" id="{ADC20E37-5C13-1582-4F30-00FCB612841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96" y="1752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1" name="Line 94">
              <a:extLst>
                <a:ext uri="{FF2B5EF4-FFF2-40B4-BE49-F238E27FC236}">
                  <a16:creationId xmlns:a16="http://schemas.microsoft.com/office/drawing/2014/main" id="{0B74061A-AD52-647E-A446-0B7A5951C7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20" y="1752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2" name="Line 95">
              <a:extLst>
                <a:ext uri="{FF2B5EF4-FFF2-40B4-BE49-F238E27FC236}">
                  <a16:creationId xmlns:a16="http://schemas.microsoft.com/office/drawing/2014/main" id="{E778AC36-BE1C-6C6B-46F4-9EAAC79F93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58" y="1761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3" name="Rectangle 96">
              <a:extLst>
                <a:ext uri="{FF2B5EF4-FFF2-40B4-BE49-F238E27FC236}">
                  <a16:creationId xmlns:a16="http://schemas.microsoft.com/office/drawing/2014/main" id="{610873E6-AAB2-4BF7-6920-08D6A353B3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96" y="1752"/>
              <a:ext cx="1724" cy="17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425FC-D8B4-9D9E-793D-5AFA2BCDB04A}"/>
              </a:ext>
            </a:extLst>
          </p:cNvPr>
          <p:cNvCxnSpPr>
            <a:stCxn id="31783" idx="0"/>
          </p:cNvCxnSpPr>
          <p:nvPr/>
        </p:nvCxnSpPr>
        <p:spPr>
          <a:xfrm>
            <a:off x="9829801" y="2468034"/>
            <a:ext cx="14817" cy="3680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310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10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1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10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1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1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1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10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1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10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1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10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1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310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nimBg="1"/>
      <p:bldP spid="310275" grpId="0" animBg="1"/>
      <p:bldP spid="310278" grpId="0" animBg="1"/>
      <p:bldP spid="310317" grpId="0"/>
      <p:bldP spid="310318" grpId="0" build="allAtOnce"/>
      <p:bldP spid="310338" grpId="0" animBg="1"/>
      <p:bldP spid="310338" grpId="1" animBg="1"/>
      <p:bldP spid="310339" grpId="0" animBg="1"/>
      <p:bldP spid="310339" grpId="1" animBg="1"/>
      <p:bldP spid="310340" grpId="0" animBg="1"/>
      <p:bldP spid="310340" grpId="1" animBg="1"/>
      <p:bldP spid="310341" grpId="0" animBg="1"/>
      <p:bldP spid="310341" grpId="1" animBg="1"/>
      <p:bldP spid="310342" grpId="0" animBg="1"/>
      <p:bldP spid="310342" grpId="1" animBg="1"/>
      <p:bldP spid="310343" grpId="0" animBg="1"/>
      <p:bldP spid="310343" grpId="1" animBg="1"/>
      <p:bldP spid="310344" grpId="0" animBg="1"/>
      <p:bldP spid="310344" grpId="1" animBg="1"/>
      <p:bldP spid="310345" grpId="0" animBg="1"/>
      <p:bldP spid="310345" grpId="1" animBg="1"/>
      <p:bldP spid="310346" grpId="0" animBg="1"/>
      <p:bldP spid="310346" grpId="1" animBg="1"/>
      <p:bldP spid="310347" grpId="0" animBg="1"/>
      <p:bldP spid="310347" grpId="1" animBg="1"/>
      <p:bldP spid="3103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65B31C5-E054-2BC7-006E-63CE3E21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61F3C27-3098-9CD5-EA9F-1341F375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2772" name="Picture 36" descr="Picture16">
            <a:extLst>
              <a:ext uri="{FF2B5EF4-FFF2-40B4-BE49-F238E27FC236}">
                <a16:creationId xmlns:a16="http://schemas.microsoft.com/office/drawing/2014/main" id="{A8014AAE-F826-799B-AAEC-11CF23791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8" descr="an30">
            <a:extLst>
              <a:ext uri="{FF2B5EF4-FFF2-40B4-BE49-F238E27FC236}">
                <a16:creationId xmlns:a16="http://schemas.microsoft.com/office/drawing/2014/main" id="{64C476E8-F6FD-F5FE-3D30-86CC47ED5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C8AD925-E3D4-69B9-92E0-3ECAE008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71" name="Rectangle 7">
            <a:extLst>
              <a:ext uri="{FF2B5EF4-FFF2-40B4-BE49-F238E27FC236}">
                <a16:creationId xmlns:a16="http://schemas.microsoft.com/office/drawing/2014/main" id="{43AB6435-CFDF-BED8-9216-3777F6CE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72" name="AutoShape 8">
            <a:extLst>
              <a:ext uri="{FF2B5EF4-FFF2-40B4-BE49-F238E27FC236}">
                <a16:creationId xmlns:a16="http://schemas.microsoft.com/office/drawing/2014/main" id="{366807CB-F8F3-E85C-57F8-07F73846B0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30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7273" name="Group 9">
            <a:extLst>
              <a:ext uri="{FF2B5EF4-FFF2-40B4-BE49-F238E27FC236}">
                <a16:creationId xmlns:a16="http://schemas.microsoft.com/office/drawing/2014/main" id="{B16023AE-81AE-8FAB-474E-6D2462DF7E78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3050116"/>
            <a:ext cx="10763249" cy="1130488"/>
            <a:chOff x="384" y="1331"/>
            <a:chExt cx="3072" cy="394"/>
          </a:xfrm>
        </p:grpSpPr>
        <p:sp>
          <p:nvSpPr>
            <p:cNvPr id="32836" name="AutoShape 10">
              <a:extLst>
                <a:ext uri="{FF2B5EF4-FFF2-40B4-BE49-F238E27FC236}">
                  <a16:creationId xmlns:a16="http://schemas.microsoft.com/office/drawing/2014/main" id="{1B9D2ACD-12BE-7AAA-8436-D80F463BEE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75" name="AutoShape 11">
              <a:extLst>
                <a:ext uri="{FF2B5EF4-FFF2-40B4-BE49-F238E27FC236}">
                  <a16:creationId xmlns:a16="http://schemas.microsoft.com/office/drawing/2014/main" id="{56FA9D35-24BD-DE97-4D49-AFB830EFBF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76" name="Freeform 12">
              <a:extLst>
                <a:ext uri="{FF2B5EF4-FFF2-40B4-BE49-F238E27FC236}">
                  <a16:creationId xmlns:a16="http://schemas.microsoft.com/office/drawing/2014/main" id="{5B8BE326-B43E-F153-F9D4-1790BF7CAE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77" name="Text Box 13">
              <a:extLst>
                <a:ext uri="{FF2B5EF4-FFF2-40B4-BE49-F238E27FC236}">
                  <a16:creationId xmlns:a16="http://schemas.microsoft.com/office/drawing/2014/main" id="{38911C43-7FC0-2CBA-2F1A-89CED098F8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0" name="Text Box 14">
              <a:extLst>
                <a:ext uri="{FF2B5EF4-FFF2-40B4-BE49-F238E27FC236}">
                  <a16:creationId xmlns:a16="http://schemas.microsoft.com/office/drawing/2014/main" id="{22CFE909-9CDF-2375-DB2C-C8490E832B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72" y="1331"/>
              <a:ext cx="225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Trong các âm sau, âm nào không ghép được với e, ê, i?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67279" name="Group 15">
            <a:extLst>
              <a:ext uri="{FF2B5EF4-FFF2-40B4-BE49-F238E27FC236}">
                <a16:creationId xmlns:a16="http://schemas.microsoft.com/office/drawing/2014/main" id="{81EB3F30-FEBF-8A52-456A-D36E9D4BDCF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698751"/>
            <a:ext cx="1341967" cy="1727200"/>
            <a:chOff x="1872" y="1824"/>
            <a:chExt cx="2014" cy="1821"/>
          </a:xfrm>
        </p:grpSpPr>
        <p:sp>
          <p:nvSpPr>
            <p:cNvPr id="267280" name="AutoShape 16">
              <a:extLst>
                <a:ext uri="{FF2B5EF4-FFF2-40B4-BE49-F238E27FC236}">
                  <a16:creationId xmlns:a16="http://schemas.microsoft.com/office/drawing/2014/main" id="{02EA37E1-1F09-CEAA-DDF7-9162B826F7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81" name="AutoShape 17">
              <a:extLst>
                <a:ext uri="{FF2B5EF4-FFF2-40B4-BE49-F238E27FC236}">
                  <a16:creationId xmlns:a16="http://schemas.microsoft.com/office/drawing/2014/main" id="{4420B070-0982-C2C9-7DE1-DF38FFFC52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82" name="AutoShape 18">
              <a:extLst>
                <a:ext uri="{FF2B5EF4-FFF2-40B4-BE49-F238E27FC236}">
                  <a16:creationId xmlns:a16="http://schemas.microsoft.com/office/drawing/2014/main" id="{E5694904-A404-7229-D376-39C9308FF0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0" name="Oval 19">
              <a:extLst>
                <a:ext uri="{FF2B5EF4-FFF2-40B4-BE49-F238E27FC236}">
                  <a16:creationId xmlns:a16="http://schemas.microsoft.com/office/drawing/2014/main" id="{2F5B5580-8989-1DE6-5F49-502EF13D4F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831" name="Oval 20">
              <a:extLst>
                <a:ext uri="{FF2B5EF4-FFF2-40B4-BE49-F238E27FC236}">
                  <a16:creationId xmlns:a16="http://schemas.microsoft.com/office/drawing/2014/main" id="{1C10C0BB-9090-9134-DD3A-AD24DA434F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85" name="Oval 21">
              <a:extLst>
                <a:ext uri="{FF2B5EF4-FFF2-40B4-BE49-F238E27FC236}">
                  <a16:creationId xmlns:a16="http://schemas.microsoft.com/office/drawing/2014/main" id="{999D726D-4024-59E7-4768-BFD577846D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3" name="Oval 22">
              <a:extLst>
                <a:ext uri="{FF2B5EF4-FFF2-40B4-BE49-F238E27FC236}">
                  <a16:creationId xmlns:a16="http://schemas.microsoft.com/office/drawing/2014/main" id="{1726AAC3-AC0C-333E-DA61-6B105129B6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87" name="Oval 23">
              <a:extLst>
                <a:ext uri="{FF2B5EF4-FFF2-40B4-BE49-F238E27FC236}">
                  <a16:creationId xmlns:a16="http://schemas.microsoft.com/office/drawing/2014/main" id="{36C5D4B3-5C83-AE69-0CAE-F449DC8E29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5" name="Oval 24">
              <a:extLst>
                <a:ext uri="{FF2B5EF4-FFF2-40B4-BE49-F238E27FC236}">
                  <a16:creationId xmlns:a16="http://schemas.microsoft.com/office/drawing/2014/main" id="{49F6771B-4BCF-0558-FCED-4EBEC071A7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7289" name="Group 25">
            <a:extLst>
              <a:ext uri="{FF2B5EF4-FFF2-40B4-BE49-F238E27FC236}">
                <a16:creationId xmlns:a16="http://schemas.microsoft.com/office/drawing/2014/main" id="{343D9B20-2B93-3B1E-2B5C-0FDD4EA82D5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2821" name="AutoShape 26">
              <a:extLst>
                <a:ext uri="{FF2B5EF4-FFF2-40B4-BE49-F238E27FC236}">
                  <a16:creationId xmlns:a16="http://schemas.microsoft.com/office/drawing/2014/main" id="{24799112-BB3A-D198-CCDF-3A603E0A8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22" name="Group 27">
              <a:extLst>
                <a:ext uri="{FF2B5EF4-FFF2-40B4-BE49-F238E27FC236}">
                  <a16:creationId xmlns:a16="http://schemas.microsoft.com/office/drawing/2014/main" id="{9690E90C-62EB-8936-9F81-A8FE90C41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23" name="AutoShape 28">
                <a:extLst>
                  <a:ext uri="{FF2B5EF4-FFF2-40B4-BE49-F238E27FC236}">
                    <a16:creationId xmlns:a16="http://schemas.microsoft.com/office/drawing/2014/main" id="{20B9F46A-BC03-684D-E111-9B718EB04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4" name="AutoShape 29">
                <a:extLst>
                  <a:ext uri="{FF2B5EF4-FFF2-40B4-BE49-F238E27FC236}">
                    <a16:creationId xmlns:a16="http://schemas.microsoft.com/office/drawing/2014/main" id="{E803C807-BF15-105F-9358-628690AA0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5" name="AutoShape 30">
                <a:extLst>
                  <a:ext uri="{FF2B5EF4-FFF2-40B4-BE49-F238E27FC236}">
                    <a16:creationId xmlns:a16="http://schemas.microsoft.com/office/drawing/2014/main" id="{FE2DC94C-0376-47A3-AB76-3A0A0271E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6" name="WordArt 31">
                <a:extLst>
                  <a:ext uri="{FF2B5EF4-FFF2-40B4-BE49-F238E27FC236}">
                    <a16:creationId xmlns:a16="http://schemas.microsoft.com/office/drawing/2014/main" id="{D81CC83B-E00D-284B-A877-865BD2E50D4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7296" name="Group 32">
            <a:extLst>
              <a:ext uri="{FF2B5EF4-FFF2-40B4-BE49-F238E27FC236}">
                <a16:creationId xmlns:a16="http://schemas.microsoft.com/office/drawing/2014/main" id="{A6F83448-7BA2-2F30-6808-FDA61DD5E687}"/>
              </a:ext>
            </a:extLst>
          </p:cNvPr>
          <p:cNvGrpSpPr>
            <a:grpSpLocks/>
          </p:cNvGrpSpPr>
          <p:nvPr/>
        </p:nvGrpSpPr>
        <p:grpSpPr bwMode="auto">
          <a:xfrm>
            <a:off x="814917" y="5158317"/>
            <a:ext cx="10327216" cy="609600"/>
            <a:chOff x="432" y="3024"/>
            <a:chExt cx="4151" cy="528"/>
          </a:xfrm>
        </p:grpSpPr>
        <p:sp>
          <p:nvSpPr>
            <p:cNvPr id="32815" name="AutoShape 33">
              <a:extLst>
                <a:ext uri="{FF2B5EF4-FFF2-40B4-BE49-F238E27FC236}">
                  <a16:creationId xmlns:a16="http://schemas.microsoft.com/office/drawing/2014/main" id="{14DB2132-A43B-E650-CA9C-1CB69D56B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16" name="Group 34">
              <a:extLst>
                <a:ext uri="{FF2B5EF4-FFF2-40B4-BE49-F238E27FC236}">
                  <a16:creationId xmlns:a16="http://schemas.microsoft.com/office/drawing/2014/main" id="{B9DE92B0-9B25-1C17-E7BA-17328F751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17" name="AutoShape 35">
                <a:extLst>
                  <a:ext uri="{FF2B5EF4-FFF2-40B4-BE49-F238E27FC236}">
                    <a16:creationId xmlns:a16="http://schemas.microsoft.com/office/drawing/2014/main" id="{6F161310-95B3-0461-C861-D339F4FB2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8" name="AutoShape 36">
                <a:extLst>
                  <a:ext uri="{FF2B5EF4-FFF2-40B4-BE49-F238E27FC236}">
                    <a16:creationId xmlns:a16="http://schemas.microsoft.com/office/drawing/2014/main" id="{3FA4BE69-42FC-3B16-E02F-94EB73DDA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9" name="AutoShape 37">
                <a:extLst>
                  <a:ext uri="{FF2B5EF4-FFF2-40B4-BE49-F238E27FC236}">
                    <a16:creationId xmlns:a16="http://schemas.microsoft.com/office/drawing/2014/main" id="{B055BA10-BAE4-EF00-43DE-DFC03199E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0" name="WordArt 38">
                <a:extLst>
                  <a:ext uri="{FF2B5EF4-FFF2-40B4-BE49-F238E27FC236}">
                    <a16:creationId xmlns:a16="http://schemas.microsoft.com/office/drawing/2014/main" id="{6438AA44-02E5-512B-D4C2-AB24A3D1E01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7303" name="Group 39">
            <a:extLst>
              <a:ext uri="{FF2B5EF4-FFF2-40B4-BE49-F238E27FC236}">
                <a16:creationId xmlns:a16="http://schemas.microsoft.com/office/drawing/2014/main" id="{29FAAA5E-FB16-9804-3113-FB44C2551197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2809" name="AutoShape 40">
              <a:extLst>
                <a:ext uri="{FF2B5EF4-FFF2-40B4-BE49-F238E27FC236}">
                  <a16:creationId xmlns:a16="http://schemas.microsoft.com/office/drawing/2014/main" id="{F48A5BBD-80E0-0279-89DA-88F608E2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10" name="Group 41">
              <a:extLst>
                <a:ext uri="{FF2B5EF4-FFF2-40B4-BE49-F238E27FC236}">
                  <a16:creationId xmlns:a16="http://schemas.microsoft.com/office/drawing/2014/main" id="{5FFC0768-B567-1B59-1274-67B7B59C2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11" name="AutoShape 42">
                <a:extLst>
                  <a:ext uri="{FF2B5EF4-FFF2-40B4-BE49-F238E27FC236}">
                    <a16:creationId xmlns:a16="http://schemas.microsoft.com/office/drawing/2014/main" id="{92D07F73-40AB-2FED-4AD0-A8EE10989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2" name="AutoShape 43">
                <a:extLst>
                  <a:ext uri="{FF2B5EF4-FFF2-40B4-BE49-F238E27FC236}">
                    <a16:creationId xmlns:a16="http://schemas.microsoft.com/office/drawing/2014/main" id="{55C1FA8B-7354-26B9-4391-9255D728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3" name="AutoShape 44">
                <a:extLst>
                  <a:ext uri="{FF2B5EF4-FFF2-40B4-BE49-F238E27FC236}">
                    <a16:creationId xmlns:a16="http://schemas.microsoft.com/office/drawing/2014/main" id="{4ABF5C09-3D0F-6A82-70CA-861EDF873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4" name="WordArt 45">
                <a:extLst>
                  <a:ext uri="{FF2B5EF4-FFF2-40B4-BE49-F238E27FC236}">
                    <a16:creationId xmlns:a16="http://schemas.microsoft.com/office/drawing/2014/main" id="{0FC3F091-3FDF-2F4A-618A-C959B12E59D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7310" name="Rectangle 46">
            <a:extLst>
              <a:ext uri="{FF2B5EF4-FFF2-40B4-BE49-F238E27FC236}">
                <a16:creationId xmlns:a16="http://schemas.microsoft.com/office/drawing/2014/main" id="{68E70AB2-C54B-0274-C3E7-F4B1C35A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n</a:t>
            </a:r>
            <a:r>
              <a:rPr lang="vi-VN" altLang="vi-VN" sz="2667" b="1">
                <a:solidFill>
                  <a:srgbClr val="FFFF00"/>
                </a:solidFill>
              </a:rPr>
              <a:t>g</a:t>
            </a:r>
            <a:r>
              <a:rPr lang="en-US" altLang="vi-VN" sz="2667" b="1">
                <a:solidFill>
                  <a:srgbClr val="FFFF00"/>
                </a:solidFill>
              </a:rPr>
              <a:t>h</a:t>
            </a:r>
            <a:r>
              <a:rPr lang="vi-VN" altLang="vi-VN" sz="2667" b="1">
                <a:solidFill>
                  <a:srgbClr val="FFFF00"/>
                </a:solidFill>
              </a:rPr>
              <a:t>   </a:t>
            </a:r>
            <a:r>
              <a:rPr lang="vi-VN" altLang="vi-VN" sz="2400" b="1"/>
              <a:t>                      </a:t>
            </a:r>
            <a:endParaRPr lang="en-US" altLang="vi-VN" sz="2400" b="1"/>
          </a:p>
        </p:txBody>
      </p:sp>
      <p:sp>
        <p:nvSpPr>
          <p:cNvPr id="267311" name="Rectangle 47">
            <a:extLst>
              <a:ext uri="{FF2B5EF4-FFF2-40B4-BE49-F238E27FC236}">
                <a16:creationId xmlns:a16="http://schemas.microsoft.com/office/drawing/2014/main" id="{95CEB662-344A-7C1F-E8AB-C00098B7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gh  </a:t>
            </a:r>
            <a:r>
              <a:rPr lang="vi-VN" altLang="vi-VN" sz="2400" b="1"/>
              <a:t>    </a:t>
            </a:r>
            <a:endParaRPr lang="en-US" altLang="vi-VN" sz="2400" b="1"/>
          </a:p>
        </p:txBody>
      </p:sp>
      <p:sp>
        <p:nvSpPr>
          <p:cNvPr id="267312" name="Rectangle 48">
            <a:extLst>
              <a:ext uri="{FF2B5EF4-FFF2-40B4-BE49-F238E27FC236}">
                <a16:creationId xmlns:a16="http://schemas.microsoft.com/office/drawing/2014/main" id="{285BEE9E-F408-6F47-E116-E1169D31D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ng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A42EE12-D576-67D4-AE10-1B47112B3F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2786" name="Oval 51" descr="Newsprint">
            <a:extLst>
              <a:ext uri="{FF2B5EF4-FFF2-40B4-BE49-F238E27FC236}">
                <a16:creationId xmlns:a16="http://schemas.microsoft.com/office/drawing/2014/main" id="{8F757854-4FE2-B30B-6B60-3C14BD89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787" name="Oval 52" descr="Newsprint">
            <a:extLst>
              <a:ext uri="{FF2B5EF4-FFF2-40B4-BE49-F238E27FC236}">
                <a16:creationId xmlns:a16="http://schemas.microsoft.com/office/drawing/2014/main" id="{17FDC4D2-54F5-5467-25AE-78CF8806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2788" name="Oval 53" descr="Newsprint">
            <a:extLst>
              <a:ext uri="{FF2B5EF4-FFF2-40B4-BE49-F238E27FC236}">
                <a16:creationId xmlns:a16="http://schemas.microsoft.com/office/drawing/2014/main" id="{0C77A61F-00B2-C0E9-A8AF-9D81ED27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2789" name="Oval 54" descr="Newsprint">
            <a:extLst>
              <a:ext uri="{FF2B5EF4-FFF2-40B4-BE49-F238E27FC236}">
                <a16:creationId xmlns:a16="http://schemas.microsoft.com/office/drawing/2014/main" id="{FB8576AA-2A37-854E-9784-4F960F81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2790" name="Oval 55" descr="Newsprint">
            <a:extLst>
              <a:ext uri="{FF2B5EF4-FFF2-40B4-BE49-F238E27FC236}">
                <a16:creationId xmlns:a16="http://schemas.microsoft.com/office/drawing/2014/main" id="{D02CE913-6C0D-FDF9-6BD6-68183615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2791" name="Oval 56" descr="Newsprint">
            <a:extLst>
              <a:ext uri="{FF2B5EF4-FFF2-40B4-BE49-F238E27FC236}">
                <a16:creationId xmlns:a16="http://schemas.microsoft.com/office/drawing/2014/main" id="{CBDC906C-467F-67EA-CAD7-4A55E315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2792" name="Oval 57" descr="Newsprint">
            <a:extLst>
              <a:ext uri="{FF2B5EF4-FFF2-40B4-BE49-F238E27FC236}">
                <a16:creationId xmlns:a16="http://schemas.microsoft.com/office/drawing/2014/main" id="{9DA91B3F-A9F0-0ED8-DA44-7DE25399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793" name="Oval 58" descr="Newsprint">
            <a:extLst>
              <a:ext uri="{FF2B5EF4-FFF2-40B4-BE49-F238E27FC236}">
                <a16:creationId xmlns:a16="http://schemas.microsoft.com/office/drawing/2014/main" id="{D83D3BDC-7896-AFE5-E905-F04DAAF7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2794" name="Oval 59" descr="Newsprint">
            <a:extLst>
              <a:ext uri="{FF2B5EF4-FFF2-40B4-BE49-F238E27FC236}">
                <a16:creationId xmlns:a16="http://schemas.microsoft.com/office/drawing/2014/main" id="{933D7F90-D7F3-5791-9223-04F305053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2795" name="Oval 60" descr="Newsprint">
            <a:extLst>
              <a:ext uri="{FF2B5EF4-FFF2-40B4-BE49-F238E27FC236}">
                <a16:creationId xmlns:a16="http://schemas.microsoft.com/office/drawing/2014/main" id="{65F6E3DF-F133-B067-4A83-1A7C2EFD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2796" name="Picture 62">
            <a:extLst>
              <a:ext uri="{FF2B5EF4-FFF2-40B4-BE49-F238E27FC236}">
                <a16:creationId xmlns:a16="http://schemas.microsoft.com/office/drawing/2014/main" id="{28EF3B69-9423-7610-C5B2-31A613AD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7327" name="Object 63">
            <a:extLst>
              <a:ext uri="{FF2B5EF4-FFF2-40B4-BE49-F238E27FC236}">
                <a16:creationId xmlns:a16="http://schemas.microsoft.com/office/drawing/2014/main" id="{9844BD73-5CF4-918B-0D43-96DCB6698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67327" name="Object 63">
                        <a:extLst>
                          <a:ext uri="{FF2B5EF4-FFF2-40B4-BE49-F238E27FC236}">
                            <a16:creationId xmlns:a16="http://schemas.microsoft.com/office/drawing/2014/main" id="{9844BD73-5CF4-918B-0D43-96DCB6698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28" name="Oval 64" descr="Newsprint">
            <a:extLst>
              <a:ext uri="{FF2B5EF4-FFF2-40B4-BE49-F238E27FC236}">
                <a16:creationId xmlns:a16="http://schemas.microsoft.com/office/drawing/2014/main" id="{8FA42F35-0606-0FF0-7284-CA846D80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7329" name="Oval 65" descr="Newsprint">
            <a:extLst>
              <a:ext uri="{FF2B5EF4-FFF2-40B4-BE49-F238E27FC236}">
                <a16:creationId xmlns:a16="http://schemas.microsoft.com/office/drawing/2014/main" id="{670E1931-1C71-4418-E9E5-5D016811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7330" name="Oval 66" descr="Newsprint">
            <a:extLst>
              <a:ext uri="{FF2B5EF4-FFF2-40B4-BE49-F238E27FC236}">
                <a16:creationId xmlns:a16="http://schemas.microsoft.com/office/drawing/2014/main" id="{75384A5D-BBAF-5CF6-571D-E777ECE1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7331" name="Oval 67" descr="Newsprint">
            <a:extLst>
              <a:ext uri="{FF2B5EF4-FFF2-40B4-BE49-F238E27FC236}">
                <a16:creationId xmlns:a16="http://schemas.microsoft.com/office/drawing/2014/main" id="{722D5DD9-489C-F06D-DB60-4BD9FFED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7332" name="Oval 68" descr="Newsprint">
            <a:extLst>
              <a:ext uri="{FF2B5EF4-FFF2-40B4-BE49-F238E27FC236}">
                <a16:creationId xmlns:a16="http://schemas.microsoft.com/office/drawing/2014/main" id="{1A1288B2-36DC-8C02-3F15-C68977E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7333" name="Oval 69" descr="Newsprint">
            <a:extLst>
              <a:ext uri="{FF2B5EF4-FFF2-40B4-BE49-F238E27FC236}">
                <a16:creationId xmlns:a16="http://schemas.microsoft.com/office/drawing/2014/main" id="{8F7CDD20-5556-1AE6-C1B0-AEFCB7A99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7334" name="Oval 70" descr="Newsprint">
            <a:extLst>
              <a:ext uri="{FF2B5EF4-FFF2-40B4-BE49-F238E27FC236}">
                <a16:creationId xmlns:a16="http://schemas.microsoft.com/office/drawing/2014/main" id="{E6042612-02E6-B159-D12C-1E03ACB2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7335" name="Oval 71" descr="Newsprint">
            <a:extLst>
              <a:ext uri="{FF2B5EF4-FFF2-40B4-BE49-F238E27FC236}">
                <a16:creationId xmlns:a16="http://schemas.microsoft.com/office/drawing/2014/main" id="{0B987661-869B-C2FC-4D2C-E2BE6AD1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7336" name="Oval 72" descr="Newsprint">
            <a:extLst>
              <a:ext uri="{FF2B5EF4-FFF2-40B4-BE49-F238E27FC236}">
                <a16:creationId xmlns:a16="http://schemas.microsoft.com/office/drawing/2014/main" id="{ED400308-BB74-2865-A95E-77F7390A6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7337" name="Oval 73" descr="Newsprint">
            <a:extLst>
              <a:ext uri="{FF2B5EF4-FFF2-40B4-BE49-F238E27FC236}">
                <a16:creationId xmlns:a16="http://schemas.microsoft.com/office/drawing/2014/main" id="{DA04C5A0-2FB1-B9CC-1CF7-A1003FC5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7338" name="Oval 74" descr="Newsprint">
            <a:extLst>
              <a:ext uri="{FF2B5EF4-FFF2-40B4-BE49-F238E27FC236}">
                <a16:creationId xmlns:a16="http://schemas.microsoft.com/office/drawing/2014/main" id="{13039E9A-F676-D29C-C5DE-E5FB2301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7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7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7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7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animBg="1"/>
      <p:bldP spid="267271" grpId="0" animBg="1"/>
      <p:bldP spid="267310" grpId="0"/>
      <p:bldP spid="267311" grpId="0" build="allAtOnce"/>
      <p:bldP spid="267328" grpId="0" animBg="1"/>
      <p:bldP spid="267328" grpId="1" animBg="1"/>
      <p:bldP spid="267329" grpId="0" animBg="1"/>
      <p:bldP spid="267329" grpId="1" animBg="1"/>
      <p:bldP spid="267330" grpId="0" animBg="1"/>
      <p:bldP spid="267330" grpId="1" animBg="1"/>
      <p:bldP spid="267331" grpId="0" animBg="1"/>
      <p:bldP spid="267331" grpId="1" animBg="1"/>
      <p:bldP spid="267332" grpId="0" animBg="1"/>
      <p:bldP spid="267332" grpId="1" animBg="1"/>
      <p:bldP spid="267333" grpId="0" animBg="1"/>
      <p:bldP spid="267333" grpId="1" animBg="1"/>
      <p:bldP spid="267334" grpId="0" animBg="1"/>
      <p:bldP spid="267334" grpId="1" animBg="1"/>
      <p:bldP spid="267335" grpId="0" animBg="1"/>
      <p:bldP spid="267335" grpId="1" animBg="1"/>
      <p:bldP spid="267336" grpId="0" animBg="1"/>
      <p:bldP spid="267336" grpId="1" animBg="1"/>
      <p:bldP spid="267337" grpId="0" animBg="1"/>
      <p:bldP spid="267337" grpId="1" animBg="1"/>
      <p:bldP spid="2673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799549" y="6133191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S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ố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bé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nhất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dãy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 6, 4, 8, 1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03E722B-B2EE-04FE-C6FF-2C781C7C9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919D1378-D609-BB82-330B-DA2E56D8A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300133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3796" name="Picture 36" descr="Picture16">
            <a:extLst>
              <a:ext uri="{FF2B5EF4-FFF2-40B4-BE49-F238E27FC236}">
                <a16:creationId xmlns:a16="http://schemas.microsoft.com/office/drawing/2014/main" id="{FC670AA1-EDBD-B04B-F088-4A265B2128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F45FBA0-AD77-62BF-60FD-7333E9E5E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318" y="5744634"/>
            <a:ext cx="766233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id="{438498AA-ABC1-F445-C38F-0F2D0FCF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1303" name="AutoShape 7">
            <a:extLst>
              <a:ext uri="{FF2B5EF4-FFF2-40B4-BE49-F238E27FC236}">
                <a16:creationId xmlns:a16="http://schemas.microsoft.com/office/drawing/2014/main" id="{8F900AE7-0505-7B7F-5283-1125F8F005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31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1304" name="Group 8">
            <a:extLst>
              <a:ext uri="{FF2B5EF4-FFF2-40B4-BE49-F238E27FC236}">
                <a16:creationId xmlns:a16="http://schemas.microsoft.com/office/drawing/2014/main" id="{B3239B6D-C767-30E5-1D63-04BE7ACB6525}"/>
              </a:ext>
            </a:extLst>
          </p:cNvPr>
          <p:cNvGrpSpPr>
            <a:grpSpLocks/>
          </p:cNvGrpSpPr>
          <p:nvPr/>
        </p:nvGrpSpPr>
        <p:grpSpPr bwMode="auto">
          <a:xfrm>
            <a:off x="624417" y="2273300"/>
            <a:ext cx="6815667" cy="1313120"/>
            <a:chOff x="384" y="1344"/>
            <a:chExt cx="3072" cy="381"/>
          </a:xfrm>
        </p:grpSpPr>
        <p:sp>
          <p:nvSpPr>
            <p:cNvPr id="33852" name="AutoShape 9">
              <a:extLst>
                <a:ext uri="{FF2B5EF4-FFF2-40B4-BE49-F238E27FC236}">
                  <a16:creationId xmlns:a16="http://schemas.microsoft.com/office/drawing/2014/main" id="{4D6B68D9-4B33-55B9-AAA9-88EB76675E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1306" name="AutoShape 10">
              <a:extLst>
                <a:ext uri="{FF2B5EF4-FFF2-40B4-BE49-F238E27FC236}">
                  <a16:creationId xmlns:a16="http://schemas.microsoft.com/office/drawing/2014/main" id="{A05ED81F-E468-68DF-95A9-98BF43770A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1307" name="Freeform 11">
              <a:extLst>
                <a:ext uri="{FF2B5EF4-FFF2-40B4-BE49-F238E27FC236}">
                  <a16:creationId xmlns:a16="http://schemas.microsoft.com/office/drawing/2014/main" id="{468BC574-AB3F-8437-A620-F557488CE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1308" name="Text Box 12">
              <a:extLst>
                <a:ext uri="{FF2B5EF4-FFF2-40B4-BE49-F238E27FC236}">
                  <a16:creationId xmlns:a16="http://schemas.microsoft.com/office/drawing/2014/main" id="{0EE644BE-53F9-DAD4-0592-9788248B3F4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0" y="1373"/>
              <a:ext cx="83" cy="1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3856" name="Text Box 13">
              <a:extLst>
                <a:ext uri="{FF2B5EF4-FFF2-40B4-BE49-F238E27FC236}">
                  <a16:creationId xmlns:a16="http://schemas.microsoft.com/office/drawing/2014/main" id="{21281201-2D19-42DC-3E5F-4EA27100D1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3" y="1404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</a:t>
              </a:r>
            </a:p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nhiêu hình tam giác?</a:t>
              </a:r>
            </a:p>
          </p:txBody>
        </p:sp>
      </p:grpSp>
      <p:grpSp>
        <p:nvGrpSpPr>
          <p:cNvPr id="311310" name="Group 14">
            <a:extLst>
              <a:ext uri="{FF2B5EF4-FFF2-40B4-BE49-F238E27FC236}">
                <a16:creationId xmlns:a16="http://schemas.microsoft.com/office/drawing/2014/main" id="{FDB0E172-E9B7-2E60-5066-CA6A00B757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1311" name="AutoShape 15">
              <a:extLst>
                <a:ext uri="{FF2B5EF4-FFF2-40B4-BE49-F238E27FC236}">
                  <a16:creationId xmlns:a16="http://schemas.microsoft.com/office/drawing/2014/main" id="{9B6A2843-A68B-3BC0-2E02-E38E81FDD26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1312" name="AutoShape 16">
              <a:extLst>
                <a:ext uri="{FF2B5EF4-FFF2-40B4-BE49-F238E27FC236}">
                  <a16:creationId xmlns:a16="http://schemas.microsoft.com/office/drawing/2014/main" id="{DD8230E9-57DD-4A74-888D-E1E2B98B5C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1313" name="AutoShape 17">
              <a:extLst>
                <a:ext uri="{FF2B5EF4-FFF2-40B4-BE49-F238E27FC236}">
                  <a16:creationId xmlns:a16="http://schemas.microsoft.com/office/drawing/2014/main" id="{089FA1E6-8F26-C2F2-8B64-41237C4B99C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3846" name="Oval 18">
              <a:extLst>
                <a:ext uri="{FF2B5EF4-FFF2-40B4-BE49-F238E27FC236}">
                  <a16:creationId xmlns:a16="http://schemas.microsoft.com/office/drawing/2014/main" id="{3A369A94-D211-7009-394E-D2C8DA9DBF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3847" name="Oval 19">
              <a:extLst>
                <a:ext uri="{FF2B5EF4-FFF2-40B4-BE49-F238E27FC236}">
                  <a16:creationId xmlns:a16="http://schemas.microsoft.com/office/drawing/2014/main" id="{BCD068C0-939C-FC0A-CBCA-E15A9037CC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1316" name="Oval 20">
              <a:extLst>
                <a:ext uri="{FF2B5EF4-FFF2-40B4-BE49-F238E27FC236}">
                  <a16:creationId xmlns:a16="http://schemas.microsoft.com/office/drawing/2014/main" id="{4F0B5683-0A65-F302-1BE9-5000A0C5F5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3849" name="Oval 21">
              <a:extLst>
                <a:ext uri="{FF2B5EF4-FFF2-40B4-BE49-F238E27FC236}">
                  <a16:creationId xmlns:a16="http://schemas.microsoft.com/office/drawing/2014/main" id="{BE7C24BB-43D5-6D8A-8957-6CED2B9CE4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1318" name="Oval 22">
              <a:extLst>
                <a:ext uri="{FF2B5EF4-FFF2-40B4-BE49-F238E27FC236}">
                  <a16:creationId xmlns:a16="http://schemas.microsoft.com/office/drawing/2014/main" id="{9CB6BC66-4B7C-873B-0085-80C64BF67B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3851" name="Oval 23">
              <a:extLst>
                <a:ext uri="{FF2B5EF4-FFF2-40B4-BE49-F238E27FC236}">
                  <a16:creationId xmlns:a16="http://schemas.microsoft.com/office/drawing/2014/main" id="{482C5CA9-6731-725F-4B57-E1542F18D0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1320" name="Group 24">
            <a:extLst>
              <a:ext uri="{FF2B5EF4-FFF2-40B4-BE49-F238E27FC236}">
                <a16:creationId xmlns:a16="http://schemas.microsoft.com/office/drawing/2014/main" id="{F4E520B1-CB1F-4808-C1AA-C7AB2EE7048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3837" name="AutoShape 25">
              <a:extLst>
                <a:ext uri="{FF2B5EF4-FFF2-40B4-BE49-F238E27FC236}">
                  <a16:creationId xmlns:a16="http://schemas.microsoft.com/office/drawing/2014/main" id="{0FF5C463-238A-5507-6AF2-B2AFA1CE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3838" name="Group 26">
              <a:extLst>
                <a:ext uri="{FF2B5EF4-FFF2-40B4-BE49-F238E27FC236}">
                  <a16:creationId xmlns:a16="http://schemas.microsoft.com/office/drawing/2014/main" id="{15E20293-CADC-0529-5D3F-B72AAF8DB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3839" name="AutoShape 27">
                <a:extLst>
                  <a:ext uri="{FF2B5EF4-FFF2-40B4-BE49-F238E27FC236}">
                    <a16:creationId xmlns:a16="http://schemas.microsoft.com/office/drawing/2014/main" id="{4CC7747B-913E-9F2C-1827-432EA2FEA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40" name="AutoShape 28">
                <a:extLst>
                  <a:ext uri="{FF2B5EF4-FFF2-40B4-BE49-F238E27FC236}">
                    <a16:creationId xmlns:a16="http://schemas.microsoft.com/office/drawing/2014/main" id="{83F9B226-0168-454C-BD9E-3D3342EFB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41" name="AutoShape 29">
                <a:extLst>
                  <a:ext uri="{FF2B5EF4-FFF2-40B4-BE49-F238E27FC236}">
                    <a16:creationId xmlns:a16="http://schemas.microsoft.com/office/drawing/2014/main" id="{396E80EA-306A-850D-5F2C-D679FE913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42" name="WordArt 30">
                <a:extLst>
                  <a:ext uri="{FF2B5EF4-FFF2-40B4-BE49-F238E27FC236}">
                    <a16:creationId xmlns:a16="http://schemas.microsoft.com/office/drawing/2014/main" id="{8782C6F6-832D-9C87-0066-818E4DD1457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1327" name="Group 31">
            <a:extLst>
              <a:ext uri="{FF2B5EF4-FFF2-40B4-BE49-F238E27FC236}">
                <a16:creationId xmlns:a16="http://schemas.microsoft.com/office/drawing/2014/main" id="{B3FAD07F-DB27-173C-066F-2FC95EBB7680}"/>
              </a:ext>
            </a:extLst>
          </p:cNvPr>
          <p:cNvGrpSpPr>
            <a:grpSpLocks/>
          </p:cNvGrpSpPr>
          <p:nvPr/>
        </p:nvGrpSpPr>
        <p:grpSpPr bwMode="auto">
          <a:xfrm>
            <a:off x="1117601" y="4614333"/>
            <a:ext cx="10327217" cy="609600"/>
            <a:chOff x="432" y="3024"/>
            <a:chExt cx="4151" cy="528"/>
          </a:xfrm>
        </p:grpSpPr>
        <p:sp>
          <p:nvSpPr>
            <p:cNvPr id="33831" name="AutoShape 32">
              <a:extLst>
                <a:ext uri="{FF2B5EF4-FFF2-40B4-BE49-F238E27FC236}">
                  <a16:creationId xmlns:a16="http://schemas.microsoft.com/office/drawing/2014/main" id="{3720AB25-468F-6E95-770C-D58BB718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3832" name="Group 33">
              <a:extLst>
                <a:ext uri="{FF2B5EF4-FFF2-40B4-BE49-F238E27FC236}">
                  <a16:creationId xmlns:a16="http://schemas.microsoft.com/office/drawing/2014/main" id="{F25A2E37-AAC8-6BD6-9362-BE6F0496F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3833" name="AutoShape 34">
                <a:extLst>
                  <a:ext uri="{FF2B5EF4-FFF2-40B4-BE49-F238E27FC236}">
                    <a16:creationId xmlns:a16="http://schemas.microsoft.com/office/drawing/2014/main" id="{F47445F0-452E-690A-0C7F-5F721B9E4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34" name="AutoShape 35">
                <a:extLst>
                  <a:ext uri="{FF2B5EF4-FFF2-40B4-BE49-F238E27FC236}">
                    <a16:creationId xmlns:a16="http://schemas.microsoft.com/office/drawing/2014/main" id="{1E927DC5-5F22-D38A-FC62-3F67C10CC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35" name="AutoShape 36">
                <a:extLst>
                  <a:ext uri="{FF2B5EF4-FFF2-40B4-BE49-F238E27FC236}">
                    <a16:creationId xmlns:a16="http://schemas.microsoft.com/office/drawing/2014/main" id="{A2F840C7-8D92-1D9F-5EE7-CFC2EAA40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36" name="WordArt 37">
                <a:extLst>
                  <a:ext uri="{FF2B5EF4-FFF2-40B4-BE49-F238E27FC236}">
                    <a16:creationId xmlns:a16="http://schemas.microsoft.com/office/drawing/2014/main" id="{253F7518-F1BC-CF3B-97D7-28991F6BA54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1334" name="Group 38">
            <a:extLst>
              <a:ext uri="{FF2B5EF4-FFF2-40B4-BE49-F238E27FC236}">
                <a16:creationId xmlns:a16="http://schemas.microsoft.com/office/drawing/2014/main" id="{C99D9A8E-1EBC-35D4-46A2-E1365FF9D7C7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357285"/>
            <a:ext cx="10397067" cy="704849"/>
            <a:chOff x="432" y="3024"/>
            <a:chExt cx="4151" cy="528"/>
          </a:xfrm>
        </p:grpSpPr>
        <p:sp>
          <p:nvSpPr>
            <p:cNvPr id="33825" name="AutoShape 39">
              <a:extLst>
                <a:ext uri="{FF2B5EF4-FFF2-40B4-BE49-F238E27FC236}">
                  <a16:creationId xmlns:a16="http://schemas.microsoft.com/office/drawing/2014/main" id="{81509546-ED07-C39C-41CA-A60A2AED8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3826" name="Group 40">
              <a:extLst>
                <a:ext uri="{FF2B5EF4-FFF2-40B4-BE49-F238E27FC236}">
                  <a16:creationId xmlns:a16="http://schemas.microsoft.com/office/drawing/2014/main" id="{55731FE0-73FA-CB6B-F687-5CAF9B559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3827" name="AutoShape 41">
                <a:extLst>
                  <a:ext uri="{FF2B5EF4-FFF2-40B4-BE49-F238E27FC236}">
                    <a16:creationId xmlns:a16="http://schemas.microsoft.com/office/drawing/2014/main" id="{E125FFE0-C3F2-4FD2-08D6-2CF918FED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8" name="AutoShape 42">
                <a:extLst>
                  <a:ext uri="{FF2B5EF4-FFF2-40B4-BE49-F238E27FC236}">
                    <a16:creationId xmlns:a16="http://schemas.microsoft.com/office/drawing/2014/main" id="{BC580BCB-94F4-1C78-7AEF-4E32C226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29" name="AutoShape 43">
                <a:extLst>
                  <a:ext uri="{FF2B5EF4-FFF2-40B4-BE49-F238E27FC236}">
                    <a16:creationId xmlns:a16="http://schemas.microsoft.com/office/drawing/2014/main" id="{40E3DFF3-B816-B5C5-A12D-EB13E2BF2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3830" name="WordArt 44">
                <a:extLst>
                  <a:ext uri="{FF2B5EF4-FFF2-40B4-BE49-F238E27FC236}">
                    <a16:creationId xmlns:a16="http://schemas.microsoft.com/office/drawing/2014/main" id="{A2962D02-5978-9A0C-8EAF-F5AAF3DB9E1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1341" name="Rectangle 45">
            <a:extLst>
              <a:ext uri="{FF2B5EF4-FFF2-40B4-BE49-F238E27FC236}">
                <a16:creationId xmlns:a16="http://schemas.microsoft.com/office/drawing/2014/main" id="{228AC0FC-27EB-9A86-DD3E-FC8BC886F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4 hình tam giác</a:t>
            </a:r>
          </a:p>
        </p:txBody>
      </p:sp>
      <p:sp>
        <p:nvSpPr>
          <p:cNvPr id="311342" name="Rectangle 46">
            <a:extLst>
              <a:ext uri="{FF2B5EF4-FFF2-40B4-BE49-F238E27FC236}">
                <a16:creationId xmlns:a16="http://schemas.microsoft.com/office/drawing/2014/main" id="{799AEE99-0451-5EE7-40A5-52E0FD56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713259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6 hình tam giác</a:t>
            </a:r>
          </a:p>
        </p:txBody>
      </p:sp>
      <p:sp>
        <p:nvSpPr>
          <p:cNvPr id="311343" name="Rectangle 47">
            <a:extLst>
              <a:ext uri="{FF2B5EF4-FFF2-40B4-BE49-F238E27FC236}">
                <a16:creationId xmlns:a16="http://schemas.microsoft.com/office/drawing/2014/main" id="{A12D696A-3DDD-59BB-B338-CACFEC5E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495639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FF00"/>
                </a:solidFill>
              </a:rPr>
              <a:t> </a:t>
            </a:r>
            <a:r>
              <a:rPr lang="en-US" altLang="vi-VN" sz="2667" b="1">
                <a:solidFill>
                  <a:srgbClr val="FFFF00"/>
                </a:solidFill>
              </a:rPr>
              <a:t>5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C61CC567-CC14-D0A5-0299-B6D1AE18DE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3809" name="Picture 38" descr="an30">
            <a:extLst>
              <a:ext uri="{FF2B5EF4-FFF2-40B4-BE49-F238E27FC236}">
                <a16:creationId xmlns:a16="http://schemas.microsoft.com/office/drawing/2014/main" id="{20F590D1-D211-5C68-E238-524E2DD44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50">
            <a:extLst>
              <a:ext uri="{FF2B5EF4-FFF2-40B4-BE49-F238E27FC236}">
                <a16:creationId xmlns:a16="http://schemas.microsoft.com/office/drawing/2014/main" id="{AC121BB5-8300-827C-3309-23C45BF3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2" y="2235200"/>
            <a:ext cx="5886449" cy="40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38" descr="an30">
            <a:extLst>
              <a:ext uri="{FF2B5EF4-FFF2-40B4-BE49-F238E27FC236}">
                <a16:creationId xmlns:a16="http://schemas.microsoft.com/office/drawing/2014/main" id="{787712BC-36C1-1BE1-85D7-2212A5E86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59" name="Picture 63">
            <a:extLst>
              <a:ext uri="{FF2B5EF4-FFF2-40B4-BE49-F238E27FC236}">
                <a16:creationId xmlns:a16="http://schemas.microsoft.com/office/drawing/2014/main" id="{1FD1580B-E0F2-9EA8-B1F5-A643E086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18" y="2372785"/>
            <a:ext cx="5378449" cy="4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1360" name="Object 64">
            <a:extLst>
              <a:ext uri="{FF2B5EF4-FFF2-40B4-BE49-F238E27FC236}">
                <a16:creationId xmlns:a16="http://schemas.microsoft.com/office/drawing/2014/main" id="{E1787E34-0A79-FBDA-DBA1-88B6BFF1DD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1260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11360" name="Object 64">
                        <a:extLst>
                          <a:ext uri="{FF2B5EF4-FFF2-40B4-BE49-F238E27FC236}">
                            <a16:creationId xmlns:a16="http://schemas.microsoft.com/office/drawing/2014/main" id="{E1787E34-0A79-FBDA-DBA1-88B6BFF1D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1260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61" name="Oval 65" descr="Newsprint">
            <a:extLst>
              <a:ext uri="{FF2B5EF4-FFF2-40B4-BE49-F238E27FC236}">
                <a16:creationId xmlns:a16="http://schemas.microsoft.com/office/drawing/2014/main" id="{C547A131-7035-C70B-552B-6A00CF9C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1362" name="Oval 66" descr="Newsprint">
            <a:extLst>
              <a:ext uri="{FF2B5EF4-FFF2-40B4-BE49-F238E27FC236}">
                <a16:creationId xmlns:a16="http://schemas.microsoft.com/office/drawing/2014/main" id="{6D983F90-AEAA-90DA-46ED-4EB04C57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1363" name="Oval 67" descr="Newsprint">
            <a:extLst>
              <a:ext uri="{FF2B5EF4-FFF2-40B4-BE49-F238E27FC236}">
                <a16:creationId xmlns:a16="http://schemas.microsoft.com/office/drawing/2014/main" id="{997AA480-097C-D22D-CB84-18732CA79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1364" name="Oval 68" descr="Newsprint">
            <a:extLst>
              <a:ext uri="{FF2B5EF4-FFF2-40B4-BE49-F238E27FC236}">
                <a16:creationId xmlns:a16="http://schemas.microsoft.com/office/drawing/2014/main" id="{A5EF31AC-EE48-D399-779B-07985C80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1365" name="Oval 69" descr="Newsprint">
            <a:extLst>
              <a:ext uri="{FF2B5EF4-FFF2-40B4-BE49-F238E27FC236}">
                <a16:creationId xmlns:a16="http://schemas.microsoft.com/office/drawing/2014/main" id="{B8D50539-9748-27AF-1D51-229A4D47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1366" name="Oval 70" descr="Newsprint">
            <a:extLst>
              <a:ext uri="{FF2B5EF4-FFF2-40B4-BE49-F238E27FC236}">
                <a16:creationId xmlns:a16="http://schemas.microsoft.com/office/drawing/2014/main" id="{2BB10D8F-FEC7-524F-99E0-746A1F5A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1367" name="Oval 71" descr="Newsprint">
            <a:extLst>
              <a:ext uri="{FF2B5EF4-FFF2-40B4-BE49-F238E27FC236}">
                <a16:creationId xmlns:a16="http://schemas.microsoft.com/office/drawing/2014/main" id="{8E821C7B-B69E-1FEF-9F94-9BDA1024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1368" name="Oval 72" descr="Newsprint">
            <a:extLst>
              <a:ext uri="{FF2B5EF4-FFF2-40B4-BE49-F238E27FC236}">
                <a16:creationId xmlns:a16="http://schemas.microsoft.com/office/drawing/2014/main" id="{A67378BA-1139-FD61-B173-7A785771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1369" name="Oval 73" descr="Newsprint">
            <a:extLst>
              <a:ext uri="{FF2B5EF4-FFF2-40B4-BE49-F238E27FC236}">
                <a16:creationId xmlns:a16="http://schemas.microsoft.com/office/drawing/2014/main" id="{BC60C001-58C5-4D1D-85CB-7CC7EE18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1370" name="Oval 74" descr="Newsprint">
            <a:extLst>
              <a:ext uri="{FF2B5EF4-FFF2-40B4-BE49-F238E27FC236}">
                <a16:creationId xmlns:a16="http://schemas.microsoft.com/office/drawing/2014/main" id="{C18069C8-B5B7-462A-58C8-A52BEBC4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5070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1371" name="Oval 75" descr="Newsprint">
            <a:extLst>
              <a:ext uri="{FF2B5EF4-FFF2-40B4-BE49-F238E27FC236}">
                <a16:creationId xmlns:a16="http://schemas.microsoft.com/office/drawing/2014/main" id="{88539EBF-C730-7F62-5B7A-A0A55B4F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507067"/>
            <a:ext cx="23368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311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1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1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11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1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11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1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11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11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11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11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11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11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1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11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11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11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1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311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299" grpId="0" animBg="1"/>
      <p:bldP spid="311302" grpId="0" animBg="1"/>
      <p:bldP spid="311341" grpId="0"/>
      <p:bldP spid="311342" grpId="0" build="allAtOnce"/>
      <p:bldP spid="311361" grpId="0" animBg="1"/>
      <p:bldP spid="311361" grpId="1" animBg="1"/>
      <p:bldP spid="311362" grpId="0" animBg="1"/>
      <p:bldP spid="311362" grpId="1" animBg="1"/>
      <p:bldP spid="311363" grpId="0" animBg="1"/>
      <p:bldP spid="311363" grpId="1" animBg="1"/>
      <p:bldP spid="311364" grpId="0" animBg="1"/>
      <p:bldP spid="311364" grpId="1" animBg="1"/>
      <p:bldP spid="311365" grpId="0" animBg="1"/>
      <p:bldP spid="311365" grpId="1" animBg="1"/>
      <p:bldP spid="311366" grpId="0" animBg="1"/>
      <p:bldP spid="311366" grpId="1" animBg="1"/>
      <p:bldP spid="311367" grpId="0" animBg="1"/>
      <p:bldP spid="311367" grpId="1" animBg="1"/>
      <p:bldP spid="311368" grpId="0" animBg="1"/>
      <p:bldP spid="311368" grpId="1" animBg="1"/>
      <p:bldP spid="311369" grpId="0" animBg="1"/>
      <p:bldP spid="311369" grpId="1" animBg="1"/>
      <p:bldP spid="311370" grpId="0" animBg="1"/>
      <p:bldP spid="311370" grpId="1" animBg="1"/>
      <p:bldP spid="3113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9307C7BB-47BF-2386-084B-E1BBC17E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9128B367-1ED3-B07D-BA5A-96D19F709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4820" name="Picture 36" descr="Picture16">
            <a:extLst>
              <a:ext uri="{FF2B5EF4-FFF2-40B4-BE49-F238E27FC236}">
                <a16:creationId xmlns:a16="http://schemas.microsoft.com/office/drawing/2014/main" id="{D9CC55F3-AF9C-8041-21C1-B255B6C9C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8" descr="an30">
            <a:extLst>
              <a:ext uri="{FF2B5EF4-FFF2-40B4-BE49-F238E27FC236}">
                <a16:creationId xmlns:a16="http://schemas.microsoft.com/office/drawing/2014/main" id="{B32AAA52-19F5-40CF-2CF4-18AD3D8BF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851BD875-9812-2AAF-A6F0-58611C31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9319" name="Rectangle 7">
            <a:extLst>
              <a:ext uri="{FF2B5EF4-FFF2-40B4-BE49-F238E27FC236}">
                <a16:creationId xmlns:a16="http://schemas.microsoft.com/office/drawing/2014/main" id="{F22397CA-4AB3-7434-66D3-C61C8528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9320" name="AutoShape 8">
            <a:extLst>
              <a:ext uri="{FF2B5EF4-FFF2-40B4-BE49-F238E27FC236}">
                <a16:creationId xmlns:a16="http://schemas.microsoft.com/office/drawing/2014/main" id="{629625E4-EE54-5B49-8840-ED71B59D6C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32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9321" name="Group 9">
            <a:extLst>
              <a:ext uri="{FF2B5EF4-FFF2-40B4-BE49-F238E27FC236}">
                <a16:creationId xmlns:a16="http://schemas.microsoft.com/office/drawing/2014/main" id="{F7FD5FE3-B3C6-7B4E-B776-B96E42681B63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8"/>
            <a:ext cx="10763249" cy="1240367"/>
            <a:chOff x="384" y="1344"/>
            <a:chExt cx="3072" cy="381"/>
          </a:xfrm>
        </p:grpSpPr>
        <p:sp>
          <p:nvSpPr>
            <p:cNvPr id="34885" name="AutoShape 10">
              <a:extLst>
                <a:ext uri="{FF2B5EF4-FFF2-40B4-BE49-F238E27FC236}">
                  <a16:creationId xmlns:a16="http://schemas.microsoft.com/office/drawing/2014/main" id="{3D1E1B34-1F35-CBA3-9B6E-899914C48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9323" name="AutoShape 11">
              <a:extLst>
                <a:ext uri="{FF2B5EF4-FFF2-40B4-BE49-F238E27FC236}">
                  <a16:creationId xmlns:a16="http://schemas.microsoft.com/office/drawing/2014/main" id="{6D07D803-27E4-30ED-9E64-DF97B6CF58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9324" name="Freeform 12">
              <a:extLst>
                <a:ext uri="{FF2B5EF4-FFF2-40B4-BE49-F238E27FC236}">
                  <a16:creationId xmlns:a16="http://schemas.microsoft.com/office/drawing/2014/main" id="{8CB045FF-228E-F57C-1F1D-BF6F68EF7A7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9325" name="Text Box 13">
              <a:extLst>
                <a:ext uri="{FF2B5EF4-FFF2-40B4-BE49-F238E27FC236}">
                  <a16:creationId xmlns:a16="http://schemas.microsoft.com/office/drawing/2014/main" id="{299BFA91-5180-A70A-29D5-25559B2300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4889" name="Text Box 14">
              <a:extLst>
                <a:ext uri="{FF2B5EF4-FFF2-40B4-BE49-F238E27FC236}">
                  <a16:creationId xmlns:a16="http://schemas.microsoft.com/office/drawing/2014/main" id="{482EF69A-2C5C-AA83-BAEE-2521971A5C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vi-VN" sz="3733" b="1">
                  <a:solidFill>
                    <a:srgbClr val="F80808"/>
                  </a:solidFill>
                </a:rPr>
                <a:t>  </a:t>
              </a:r>
              <a:r>
                <a:rPr lang="vi-VN" altLang="vi-VN" sz="3733" b="1">
                  <a:solidFill>
                    <a:srgbClr val="F80808"/>
                  </a:solidFill>
                </a:rPr>
                <a:t>Dòng nào chưa thành câu?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69327" name="Group 15">
            <a:extLst>
              <a:ext uri="{FF2B5EF4-FFF2-40B4-BE49-F238E27FC236}">
                <a16:creationId xmlns:a16="http://schemas.microsoft.com/office/drawing/2014/main" id="{9C144178-24A7-37C3-6608-403614201DB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9328" name="AutoShape 16">
              <a:extLst>
                <a:ext uri="{FF2B5EF4-FFF2-40B4-BE49-F238E27FC236}">
                  <a16:creationId xmlns:a16="http://schemas.microsoft.com/office/drawing/2014/main" id="{7DB3F6A9-C519-3EA5-161A-BC960FC851C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9329" name="AutoShape 17">
              <a:extLst>
                <a:ext uri="{FF2B5EF4-FFF2-40B4-BE49-F238E27FC236}">
                  <a16:creationId xmlns:a16="http://schemas.microsoft.com/office/drawing/2014/main" id="{FC59DD96-8660-A638-59BA-AEDAFDE110C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9330" name="AutoShape 18">
              <a:extLst>
                <a:ext uri="{FF2B5EF4-FFF2-40B4-BE49-F238E27FC236}">
                  <a16:creationId xmlns:a16="http://schemas.microsoft.com/office/drawing/2014/main" id="{65F60CD8-F5CC-487D-E1D9-A16B88B0D1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4879" name="Oval 19">
              <a:extLst>
                <a:ext uri="{FF2B5EF4-FFF2-40B4-BE49-F238E27FC236}">
                  <a16:creationId xmlns:a16="http://schemas.microsoft.com/office/drawing/2014/main" id="{983B386D-6293-394C-A059-6EF6B6DC36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4880" name="Oval 20">
              <a:extLst>
                <a:ext uri="{FF2B5EF4-FFF2-40B4-BE49-F238E27FC236}">
                  <a16:creationId xmlns:a16="http://schemas.microsoft.com/office/drawing/2014/main" id="{5BE8C590-9BB7-0713-5730-2ED51FB809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9333" name="Oval 21">
              <a:extLst>
                <a:ext uri="{FF2B5EF4-FFF2-40B4-BE49-F238E27FC236}">
                  <a16:creationId xmlns:a16="http://schemas.microsoft.com/office/drawing/2014/main" id="{55C9A6F7-21A6-1F6A-9781-55D0EA4085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4882" name="Oval 22">
              <a:extLst>
                <a:ext uri="{FF2B5EF4-FFF2-40B4-BE49-F238E27FC236}">
                  <a16:creationId xmlns:a16="http://schemas.microsoft.com/office/drawing/2014/main" id="{C625145A-78D6-693E-0450-7A235ED9D5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9335" name="Oval 23">
              <a:extLst>
                <a:ext uri="{FF2B5EF4-FFF2-40B4-BE49-F238E27FC236}">
                  <a16:creationId xmlns:a16="http://schemas.microsoft.com/office/drawing/2014/main" id="{A5C7CF8C-8C5F-CB77-D4EE-115D0EC7A6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4884" name="Oval 24">
              <a:extLst>
                <a:ext uri="{FF2B5EF4-FFF2-40B4-BE49-F238E27FC236}">
                  <a16:creationId xmlns:a16="http://schemas.microsoft.com/office/drawing/2014/main" id="{874E89BB-089A-5A64-B435-904451DBC9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9337" name="Group 25">
            <a:extLst>
              <a:ext uri="{FF2B5EF4-FFF2-40B4-BE49-F238E27FC236}">
                <a16:creationId xmlns:a16="http://schemas.microsoft.com/office/drawing/2014/main" id="{0BEDFA47-FF24-5B55-673B-B923E06FF9B3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4870" name="AutoShape 26">
              <a:extLst>
                <a:ext uri="{FF2B5EF4-FFF2-40B4-BE49-F238E27FC236}">
                  <a16:creationId xmlns:a16="http://schemas.microsoft.com/office/drawing/2014/main" id="{0BD20BA9-8E9C-94D5-9F34-C498B7E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4871" name="Group 27">
              <a:extLst>
                <a:ext uri="{FF2B5EF4-FFF2-40B4-BE49-F238E27FC236}">
                  <a16:creationId xmlns:a16="http://schemas.microsoft.com/office/drawing/2014/main" id="{D6990D42-A134-03D2-45B7-12AD89784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4872" name="AutoShape 28">
                <a:extLst>
                  <a:ext uri="{FF2B5EF4-FFF2-40B4-BE49-F238E27FC236}">
                    <a16:creationId xmlns:a16="http://schemas.microsoft.com/office/drawing/2014/main" id="{21AFC21C-7645-6E2B-1EE3-E4DBA38E4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73" name="AutoShape 29">
                <a:extLst>
                  <a:ext uri="{FF2B5EF4-FFF2-40B4-BE49-F238E27FC236}">
                    <a16:creationId xmlns:a16="http://schemas.microsoft.com/office/drawing/2014/main" id="{BCE38F6E-EB96-3A99-149A-D48DE381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74" name="AutoShape 30">
                <a:extLst>
                  <a:ext uri="{FF2B5EF4-FFF2-40B4-BE49-F238E27FC236}">
                    <a16:creationId xmlns:a16="http://schemas.microsoft.com/office/drawing/2014/main" id="{1ED1E4D0-7A19-0BB4-6F14-44E68A175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75" name="WordArt 31">
                <a:extLst>
                  <a:ext uri="{FF2B5EF4-FFF2-40B4-BE49-F238E27FC236}">
                    <a16:creationId xmlns:a16="http://schemas.microsoft.com/office/drawing/2014/main" id="{F3C15B29-CF4F-F347-BB37-2A324CA9CA9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9344" name="Group 32">
            <a:extLst>
              <a:ext uri="{FF2B5EF4-FFF2-40B4-BE49-F238E27FC236}">
                <a16:creationId xmlns:a16="http://schemas.microsoft.com/office/drawing/2014/main" id="{517DA9D5-E11F-73BB-E990-2444B670EACA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4864" name="AutoShape 33">
              <a:extLst>
                <a:ext uri="{FF2B5EF4-FFF2-40B4-BE49-F238E27FC236}">
                  <a16:creationId xmlns:a16="http://schemas.microsoft.com/office/drawing/2014/main" id="{80CF266E-3B95-58C0-24E9-852030BC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4865" name="Group 34">
              <a:extLst>
                <a:ext uri="{FF2B5EF4-FFF2-40B4-BE49-F238E27FC236}">
                  <a16:creationId xmlns:a16="http://schemas.microsoft.com/office/drawing/2014/main" id="{6007F9E3-D303-5FE5-9C67-8FA7CE2EA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4866" name="AutoShape 35">
                <a:extLst>
                  <a:ext uri="{FF2B5EF4-FFF2-40B4-BE49-F238E27FC236}">
                    <a16:creationId xmlns:a16="http://schemas.microsoft.com/office/drawing/2014/main" id="{7208556B-1FBA-1FB9-6B62-CB6D37200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7" name="AutoShape 36">
                <a:extLst>
                  <a:ext uri="{FF2B5EF4-FFF2-40B4-BE49-F238E27FC236}">
                    <a16:creationId xmlns:a16="http://schemas.microsoft.com/office/drawing/2014/main" id="{E033CD19-190F-F0DF-EE7B-11E8DFEE0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8" name="AutoShape 37">
                <a:extLst>
                  <a:ext uri="{FF2B5EF4-FFF2-40B4-BE49-F238E27FC236}">
                    <a16:creationId xmlns:a16="http://schemas.microsoft.com/office/drawing/2014/main" id="{F10D4B0F-E87F-0960-0A64-66414E8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9" name="WordArt 38">
                <a:extLst>
                  <a:ext uri="{FF2B5EF4-FFF2-40B4-BE49-F238E27FC236}">
                    <a16:creationId xmlns:a16="http://schemas.microsoft.com/office/drawing/2014/main" id="{4519E271-E750-C2D7-06AD-8753F0832A8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9351" name="Group 39">
            <a:extLst>
              <a:ext uri="{FF2B5EF4-FFF2-40B4-BE49-F238E27FC236}">
                <a16:creationId xmlns:a16="http://schemas.microsoft.com/office/drawing/2014/main" id="{EDD73E3E-C093-B054-D627-F4C5B4F5F390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4858" name="AutoShape 40">
              <a:extLst>
                <a:ext uri="{FF2B5EF4-FFF2-40B4-BE49-F238E27FC236}">
                  <a16:creationId xmlns:a16="http://schemas.microsoft.com/office/drawing/2014/main" id="{75D8896D-05E7-BF78-9DB4-E323F0B6C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4859" name="Group 41">
              <a:extLst>
                <a:ext uri="{FF2B5EF4-FFF2-40B4-BE49-F238E27FC236}">
                  <a16:creationId xmlns:a16="http://schemas.microsoft.com/office/drawing/2014/main" id="{D7A16F4D-247F-F183-CFE9-32D461856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4860" name="AutoShape 42">
                <a:extLst>
                  <a:ext uri="{FF2B5EF4-FFF2-40B4-BE49-F238E27FC236}">
                    <a16:creationId xmlns:a16="http://schemas.microsoft.com/office/drawing/2014/main" id="{BF0367D0-3B7F-3870-506C-DD2FD8421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1" name="AutoShape 43">
                <a:extLst>
                  <a:ext uri="{FF2B5EF4-FFF2-40B4-BE49-F238E27FC236}">
                    <a16:creationId xmlns:a16="http://schemas.microsoft.com/office/drawing/2014/main" id="{CB810A5F-5CCC-695F-CEA4-CFE3D1D39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2" name="AutoShape 44">
                <a:extLst>
                  <a:ext uri="{FF2B5EF4-FFF2-40B4-BE49-F238E27FC236}">
                    <a16:creationId xmlns:a16="http://schemas.microsoft.com/office/drawing/2014/main" id="{D7CCAE40-2AD8-C98F-F1EB-FFA69BC3D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4863" name="WordArt 45">
                <a:extLst>
                  <a:ext uri="{FF2B5EF4-FFF2-40B4-BE49-F238E27FC236}">
                    <a16:creationId xmlns:a16="http://schemas.microsoft.com/office/drawing/2014/main" id="{F1397E11-97E5-C9D3-854D-B6BDB3273D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9358" name="Rectangle 46">
            <a:extLst>
              <a:ext uri="{FF2B5EF4-FFF2-40B4-BE49-F238E27FC236}">
                <a16:creationId xmlns:a16="http://schemas.microsoft.com/office/drawing/2014/main" id="{F75E40D9-768A-46EB-16D4-778984F8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Mẹ đi chợ</a:t>
            </a:r>
            <a:r>
              <a:rPr lang="en-US" altLang="vi-VN" sz="2400"/>
              <a:t> </a:t>
            </a:r>
          </a:p>
        </p:txBody>
      </p:sp>
      <p:sp>
        <p:nvSpPr>
          <p:cNvPr id="269359" name="Rectangle 47">
            <a:extLst>
              <a:ext uri="{FF2B5EF4-FFF2-40B4-BE49-F238E27FC236}">
                <a16:creationId xmlns:a16="http://schemas.microsoft.com/office/drawing/2014/main" id="{E0512232-3398-03F6-93BF-40DEB70E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Buổi sáng hôm nay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9360" name="Rectangle 48">
            <a:extLst>
              <a:ext uri="{FF2B5EF4-FFF2-40B4-BE49-F238E27FC236}">
                <a16:creationId xmlns:a16="http://schemas.microsoft.com/office/drawing/2014/main" id="{CAB308F3-0DFA-D324-57B6-23A970FDD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7" y="5969501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Lan ngồi học chăm chỉ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92A08551-F252-64B5-546A-AFF7ED96F7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4834" name="Oval 51" descr="Newsprint">
            <a:extLst>
              <a:ext uri="{FF2B5EF4-FFF2-40B4-BE49-F238E27FC236}">
                <a16:creationId xmlns:a16="http://schemas.microsoft.com/office/drawing/2014/main" id="{6E24276C-A170-E558-57DC-8F21DD83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4835" name="Oval 52" descr="Newsprint">
            <a:extLst>
              <a:ext uri="{FF2B5EF4-FFF2-40B4-BE49-F238E27FC236}">
                <a16:creationId xmlns:a16="http://schemas.microsoft.com/office/drawing/2014/main" id="{1FE22364-F517-B212-8939-5E84B6EC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4836" name="Oval 53" descr="Newsprint">
            <a:extLst>
              <a:ext uri="{FF2B5EF4-FFF2-40B4-BE49-F238E27FC236}">
                <a16:creationId xmlns:a16="http://schemas.microsoft.com/office/drawing/2014/main" id="{232E9576-C4EC-1BFC-102A-0A12AC31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837" name="Oval 54" descr="Newsprint">
            <a:extLst>
              <a:ext uri="{FF2B5EF4-FFF2-40B4-BE49-F238E27FC236}">
                <a16:creationId xmlns:a16="http://schemas.microsoft.com/office/drawing/2014/main" id="{A3813E92-EABC-FCAB-283B-13C52BED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4838" name="Oval 55" descr="Newsprint">
            <a:extLst>
              <a:ext uri="{FF2B5EF4-FFF2-40B4-BE49-F238E27FC236}">
                <a16:creationId xmlns:a16="http://schemas.microsoft.com/office/drawing/2014/main" id="{B4A32296-730F-689B-D4E3-E170CDA0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4839" name="Oval 56" descr="Newsprint">
            <a:extLst>
              <a:ext uri="{FF2B5EF4-FFF2-40B4-BE49-F238E27FC236}">
                <a16:creationId xmlns:a16="http://schemas.microsoft.com/office/drawing/2014/main" id="{41166171-5389-2B3E-EA05-E07FBDBB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4840" name="Oval 57" descr="Newsprint">
            <a:extLst>
              <a:ext uri="{FF2B5EF4-FFF2-40B4-BE49-F238E27FC236}">
                <a16:creationId xmlns:a16="http://schemas.microsoft.com/office/drawing/2014/main" id="{ABE8EA48-8A84-6705-F367-4C3500B7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4841" name="Oval 58" descr="Newsprint">
            <a:extLst>
              <a:ext uri="{FF2B5EF4-FFF2-40B4-BE49-F238E27FC236}">
                <a16:creationId xmlns:a16="http://schemas.microsoft.com/office/drawing/2014/main" id="{9DA7551F-0A9D-32AD-4DA3-C00C05867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4842" name="Oval 59" descr="Newsprint">
            <a:extLst>
              <a:ext uri="{FF2B5EF4-FFF2-40B4-BE49-F238E27FC236}">
                <a16:creationId xmlns:a16="http://schemas.microsoft.com/office/drawing/2014/main" id="{EC1E1AA7-0DD6-BDB6-64B5-53E5AB4E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4843" name="Oval 60" descr="Newsprint">
            <a:extLst>
              <a:ext uri="{FF2B5EF4-FFF2-40B4-BE49-F238E27FC236}">
                <a16:creationId xmlns:a16="http://schemas.microsoft.com/office/drawing/2014/main" id="{D31A3C26-5D59-E8B4-9CA8-BCC50B75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4844" name="Picture 62">
            <a:extLst>
              <a:ext uri="{FF2B5EF4-FFF2-40B4-BE49-F238E27FC236}">
                <a16:creationId xmlns:a16="http://schemas.microsoft.com/office/drawing/2014/main" id="{B554BB94-66AE-F182-66D6-8F6C96C9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75" name="Object 63">
            <a:extLst>
              <a:ext uri="{FF2B5EF4-FFF2-40B4-BE49-F238E27FC236}">
                <a16:creationId xmlns:a16="http://schemas.microsoft.com/office/drawing/2014/main" id="{37C5E965-EBC6-DE8A-FD3D-91BC9957D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3721160" imgH="3727048" progId="CorelDRAW.Graphic.9">
                  <p:embed/>
                </p:oleObj>
              </mc:Choice>
              <mc:Fallback>
                <p:oleObj name="CorelDRAW" r:id="rId13" imgW="3721160" imgH="3727048" progId="CorelDRAW.Graphic.9">
                  <p:embed/>
                  <p:pic>
                    <p:nvPicPr>
                      <p:cNvPr id="269375" name="Object 63">
                        <a:extLst>
                          <a:ext uri="{FF2B5EF4-FFF2-40B4-BE49-F238E27FC236}">
                            <a16:creationId xmlns:a16="http://schemas.microsoft.com/office/drawing/2014/main" id="{37C5E965-EBC6-DE8A-FD3D-91BC9957D6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76" name="Oval 64" descr="Newsprint">
            <a:extLst>
              <a:ext uri="{FF2B5EF4-FFF2-40B4-BE49-F238E27FC236}">
                <a16:creationId xmlns:a16="http://schemas.microsoft.com/office/drawing/2014/main" id="{8A9E51C2-41CD-BCC7-314C-A46A18E3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9377" name="Oval 65" descr="Newsprint">
            <a:extLst>
              <a:ext uri="{FF2B5EF4-FFF2-40B4-BE49-F238E27FC236}">
                <a16:creationId xmlns:a16="http://schemas.microsoft.com/office/drawing/2014/main" id="{D0B65B9B-7F71-045C-0CF9-54806E55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9378" name="Oval 66" descr="Newsprint">
            <a:extLst>
              <a:ext uri="{FF2B5EF4-FFF2-40B4-BE49-F238E27FC236}">
                <a16:creationId xmlns:a16="http://schemas.microsoft.com/office/drawing/2014/main" id="{2EF36626-DEAC-D375-238D-C5A11CDC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9379" name="Oval 67" descr="Newsprint">
            <a:extLst>
              <a:ext uri="{FF2B5EF4-FFF2-40B4-BE49-F238E27FC236}">
                <a16:creationId xmlns:a16="http://schemas.microsoft.com/office/drawing/2014/main" id="{DC7FF856-6951-1D92-E40F-93F3CFF5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9380" name="Oval 68" descr="Newsprint">
            <a:extLst>
              <a:ext uri="{FF2B5EF4-FFF2-40B4-BE49-F238E27FC236}">
                <a16:creationId xmlns:a16="http://schemas.microsoft.com/office/drawing/2014/main" id="{4C97CE50-17CE-48FA-16A4-1421CA75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9381" name="Oval 69" descr="Newsprint">
            <a:extLst>
              <a:ext uri="{FF2B5EF4-FFF2-40B4-BE49-F238E27FC236}">
                <a16:creationId xmlns:a16="http://schemas.microsoft.com/office/drawing/2014/main" id="{AD6760C5-DBCF-9193-B36D-05D70882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9382" name="Oval 70" descr="Newsprint">
            <a:extLst>
              <a:ext uri="{FF2B5EF4-FFF2-40B4-BE49-F238E27FC236}">
                <a16:creationId xmlns:a16="http://schemas.microsoft.com/office/drawing/2014/main" id="{EEFAF055-30CA-64DE-D933-C69875ED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9383" name="Oval 71" descr="Newsprint">
            <a:extLst>
              <a:ext uri="{FF2B5EF4-FFF2-40B4-BE49-F238E27FC236}">
                <a16:creationId xmlns:a16="http://schemas.microsoft.com/office/drawing/2014/main" id="{D035B543-A166-E44A-FE15-77951C9D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9384" name="Oval 72" descr="Newsprint">
            <a:extLst>
              <a:ext uri="{FF2B5EF4-FFF2-40B4-BE49-F238E27FC236}">
                <a16:creationId xmlns:a16="http://schemas.microsoft.com/office/drawing/2014/main" id="{EE7A9CA0-254D-27F3-AEAD-2D5F2497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9385" name="Oval 73" descr="Newsprint">
            <a:extLst>
              <a:ext uri="{FF2B5EF4-FFF2-40B4-BE49-F238E27FC236}">
                <a16:creationId xmlns:a16="http://schemas.microsoft.com/office/drawing/2014/main" id="{25F989FA-09D5-AE22-1DA6-E46276A9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9386" name="Oval 74" descr="Newsprint">
            <a:extLst>
              <a:ext uri="{FF2B5EF4-FFF2-40B4-BE49-F238E27FC236}">
                <a16:creationId xmlns:a16="http://schemas.microsoft.com/office/drawing/2014/main" id="{A115BFC9-2F61-16F0-9432-3C842F3F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34890" name="Tieng Vo Tay.mp3">
            <a:hlinkClick r:id="" action="ppaction://media"/>
            <a:extLst>
              <a:ext uri="{FF2B5EF4-FFF2-40B4-BE49-F238E27FC236}">
                <a16:creationId xmlns:a16="http://schemas.microsoft.com/office/drawing/2014/main" id="{BF6354BA-3B4A-A28E-5EA3-8BED37A8100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11716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9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9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9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9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9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9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9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9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9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9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9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9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9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9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9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9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7764" fill="hold"/>
                                        <p:tgtEl>
                                          <p:spTgt spid="34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90"/>
                </p:tgtEl>
              </p:cMediaNode>
            </p:audio>
          </p:childTnLst>
        </p:cTn>
      </p:par>
    </p:tnLst>
    <p:bldLst>
      <p:bldP spid="269314" grpId="0" animBg="1"/>
      <p:bldP spid="269315" grpId="0" animBg="1"/>
      <p:bldP spid="269319" grpId="0" animBg="1"/>
      <p:bldP spid="269358" grpId="0"/>
      <p:bldP spid="269359" grpId="0" build="allAtOnce"/>
      <p:bldP spid="269376" grpId="0" animBg="1"/>
      <p:bldP spid="269376" grpId="1" animBg="1"/>
      <p:bldP spid="269377" grpId="0" animBg="1"/>
      <p:bldP spid="269377" grpId="1" animBg="1"/>
      <p:bldP spid="269378" grpId="0" animBg="1"/>
      <p:bldP spid="269378" grpId="1" animBg="1"/>
      <p:bldP spid="269379" grpId="0" animBg="1"/>
      <p:bldP spid="269379" grpId="1" animBg="1"/>
      <p:bldP spid="269380" grpId="0" animBg="1"/>
      <p:bldP spid="269380" grpId="1" animBg="1"/>
      <p:bldP spid="269381" grpId="0" animBg="1"/>
      <p:bldP spid="269381" grpId="1" animBg="1"/>
      <p:bldP spid="269382" grpId="0" animBg="1"/>
      <p:bldP spid="269382" grpId="1" animBg="1"/>
      <p:bldP spid="269383" grpId="0" animBg="1"/>
      <p:bldP spid="269383" grpId="1" animBg="1"/>
      <p:bldP spid="269384" grpId="0" animBg="1"/>
      <p:bldP spid="269384" grpId="1" animBg="1"/>
      <p:bldP spid="269385" grpId="0" animBg="1"/>
      <p:bldP spid="269385" grpId="1" animBg="1"/>
      <p:bldP spid="2693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838BB676-DE35-BB4F-7835-05AE28C4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E91702D6-5F7F-CE56-1798-E08D4647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5844" name="Picture 36" descr="Picture16">
            <a:extLst>
              <a:ext uri="{FF2B5EF4-FFF2-40B4-BE49-F238E27FC236}">
                <a16:creationId xmlns:a16="http://schemas.microsoft.com/office/drawing/2014/main" id="{F6E397DF-1B7C-2F0F-1D1D-8C361402A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8" descr="an30">
            <a:extLst>
              <a:ext uri="{FF2B5EF4-FFF2-40B4-BE49-F238E27FC236}">
                <a16:creationId xmlns:a16="http://schemas.microsoft.com/office/drawing/2014/main" id="{0834F426-B80D-A4A3-561D-565195406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3C45002-0557-5EED-B556-9741455C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43" name="Rectangle 7">
            <a:extLst>
              <a:ext uri="{FF2B5EF4-FFF2-40B4-BE49-F238E27FC236}">
                <a16:creationId xmlns:a16="http://schemas.microsoft.com/office/drawing/2014/main" id="{2FB8C53E-425C-518C-3E32-34D5EADA3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44" name="AutoShape 8">
            <a:extLst>
              <a:ext uri="{FF2B5EF4-FFF2-40B4-BE49-F238E27FC236}">
                <a16:creationId xmlns:a16="http://schemas.microsoft.com/office/drawing/2014/main" id="{18F25B9D-6C97-FDFB-1016-73ACE72809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555751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33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270345" name="Group 9">
            <a:extLst>
              <a:ext uri="{FF2B5EF4-FFF2-40B4-BE49-F238E27FC236}">
                <a16:creationId xmlns:a16="http://schemas.microsoft.com/office/drawing/2014/main" id="{664FD890-5C99-C57A-E653-6942B36E8C2F}"/>
              </a:ext>
            </a:extLst>
          </p:cNvPr>
          <p:cNvGrpSpPr>
            <a:grpSpLocks/>
          </p:cNvGrpSpPr>
          <p:nvPr/>
        </p:nvGrpSpPr>
        <p:grpSpPr bwMode="auto">
          <a:xfrm>
            <a:off x="719667" y="2923118"/>
            <a:ext cx="11195051" cy="1240367"/>
            <a:chOff x="384" y="1344"/>
            <a:chExt cx="3072" cy="381"/>
          </a:xfrm>
        </p:grpSpPr>
        <p:sp>
          <p:nvSpPr>
            <p:cNvPr id="35908" name="AutoShape 10">
              <a:extLst>
                <a:ext uri="{FF2B5EF4-FFF2-40B4-BE49-F238E27FC236}">
                  <a16:creationId xmlns:a16="http://schemas.microsoft.com/office/drawing/2014/main" id="{22652AD3-F649-4326-E0F6-31BE3D7AF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47" name="AutoShape 11">
              <a:extLst>
                <a:ext uri="{FF2B5EF4-FFF2-40B4-BE49-F238E27FC236}">
                  <a16:creationId xmlns:a16="http://schemas.microsoft.com/office/drawing/2014/main" id="{B215CD0C-BB33-4992-D489-4882103D9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48" name="Freeform 12">
              <a:extLst>
                <a:ext uri="{FF2B5EF4-FFF2-40B4-BE49-F238E27FC236}">
                  <a16:creationId xmlns:a16="http://schemas.microsoft.com/office/drawing/2014/main" id="{A6D1ECA5-2E16-E8F0-D9C7-E0EAF38517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49" name="Text Box 13">
              <a:extLst>
                <a:ext uri="{FF2B5EF4-FFF2-40B4-BE49-F238E27FC236}">
                  <a16:creationId xmlns:a16="http://schemas.microsoft.com/office/drawing/2014/main" id="{CA8A1FA7-90A9-5926-AA3A-CA540F7B2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" y="1373"/>
              <a:ext cx="51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12" name="Text Box 14">
              <a:extLst>
                <a:ext uri="{FF2B5EF4-FFF2-40B4-BE49-F238E27FC236}">
                  <a16:creationId xmlns:a16="http://schemas.microsoft.com/office/drawing/2014/main" id="{7174DCD2-3515-202A-6152-0965C752B5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" y="1399"/>
              <a:ext cx="225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667" b="1">
                  <a:solidFill>
                    <a:srgbClr val="F80808"/>
                  </a:solidFill>
                </a:rPr>
                <a:t>An có 21 viên bi. Bình cho thêm An 22 viên. Chi cho An 10 viên bi. Hỏi An có tất cả bao nhiêu viên bi?</a:t>
              </a:r>
            </a:p>
          </p:txBody>
        </p:sp>
      </p:grpSp>
      <p:grpSp>
        <p:nvGrpSpPr>
          <p:cNvPr id="270351" name="Group 15">
            <a:extLst>
              <a:ext uri="{FF2B5EF4-FFF2-40B4-BE49-F238E27FC236}">
                <a16:creationId xmlns:a16="http://schemas.microsoft.com/office/drawing/2014/main" id="{5B4FBE7B-0D9F-64F7-6974-96C1E69B10A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0352" name="AutoShape 16">
              <a:extLst>
                <a:ext uri="{FF2B5EF4-FFF2-40B4-BE49-F238E27FC236}">
                  <a16:creationId xmlns:a16="http://schemas.microsoft.com/office/drawing/2014/main" id="{48901B02-D901-27B6-36E6-1D34A27FB0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53" name="AutoShape 17">
              <a:extLst>
                <a:ext uri="{FF2B5EF4-FFF2-40B4-BE49-F238E27FC236}">
                  <a16:creationId xmlns:a16="http://schemas.microsoft.com/office/drawing/2014/main" id="{04ABDC22-3B59-FEBF-2BDD-C13F903838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54" name="AutoShape 18">
              <a:extLst>
                <a:ext uri="{FF2B5EF4-FFF2-40B4-BE49-F238E27FC236}">
                  <a16:creationId xmlns:a16="http://schemas.microsoft.com/office/drawing/2014/main" id="{E6F5939A-82ED-7A74-A579-36737CED84C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2" name="Oval 19">
              <a:extLst>
                <a:ext uri="{FF2B5EF4-FFF2-40B4-BE49-F238E27FC236}">
                  <a16:creationId xmlns:a16="http://schemas.microsoft.com/office/drawing/2014/main" id="{6A720DB6-0AFF-81F1-5AEE-9DB7B3E22B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5903" name="Oval 20">
              <a:extLst>
                <a:ext uri="{FF2B5EF4-FFF2-40B4-BE49-F238E27FC236}">
                  <a16:creationId xmlns:a16="http://schemas.microsoft.com/office/drawing/2014/main" id="{57BD30F8-0DBB-9481-5D6F-25494B43BC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57" name="Oval 21">
              <a:extLst>
                <a:ext uri="{FF2B5EF4-FFF2-40B4-BE49-F238E27FC236}">
                  <a16:creationId xmlns:a16="http://schemas.microsoft.com/office/drawing/2014/main" id="{71496048-5D99-453F-135C-DD805CA473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5" name="Oval 22">
              <a:extLst>
                <a:ext uri="{FF2B5EF4-FFF2-40B4-BE49-F238E27FC236}">
                  <a16:creationId xmlns:a16="http://schemas.microsoft.com/office/drawing/2014/main" id="{0E1A6118-DC5D-7EA6-FE0D-49718920C6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59" name="Oval 23">
              <a:extLst>
                <a:ext uri="{FF2B5EF4-FFF2-40B4-BE49-F238E27FC236}">
                  <a16:creationId xmlns:a16="http://schemas.microsoft.com/office/drawing/2014/main" id="{0C4B1F2C-396B-668B-AF11-CB393F5179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7" name="Oval 24">
              <a:extLst>
                <a:ext uri="{FF2B5EF4-FFF2-40B4-BE49-F238E27FC236}">
                  <a16:creationId xmlns:a16="http://schemas.microsoft.com/office/drawing/2014/main" id="{6EB01F5D-83E6-3911-175C-F80857D0D4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0361" name="Group 25">
            <a:extLst>
              <a:ext uri="{FF2B5EF4-FFF2-40B4-BE49-F238E27FC236}">
                <a16:creationId xmlns:a16="http://schemas.microsoft.com/office/drawing/2014/main" id="{5C8CB6CE-28BC-DC1C-DEAD-2E017F79211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5893" name="AutoShape 26">
              <a:extLst>
                <a:ext uri="{FF2B5EF4-FFF2-40B4-BE49-F238E27FC236}">
                  <a16:creationId xmlns:a16="http://schemas.microsoft.com/office/drawing/2014/main" id="{31A0631F-A327-2163-2D56-63C1DF7F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94" name="Group 27">
              <a:extLst>
                <a:ext uri="{FF2B5EF4-FFF2-40B4-BE49-F238E27FC236}">
                  <a16:creationId xmlns:a16="http://schemas.microsoft.com/office/drawing/2014/main" id="{72AE4A41-7616-E944-817E-78B54F6FC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95" name="AutoShape 28">
                <a:extLst>
                  <a:ext uri="{FF2B5EF4-FFF2-40B4-BE49-F238E27FC236}">
                    <a16:creationId xmlns:a16="http://schemas.microsoft.com/office/drawing/2014/main" id="{0AE5DA4A-5621-8DB8-E999-1A9CE641C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6" name="AutoShape 29">
                <a:extLst>
                  <a:ext uri="{FF2B5EF4-FFF2-40B4-BE49-F238E27FC236}">
                    <a16:creationId xmlns:a16="http://schemas.microsoft.com/office/drawing/2014/main" id="{ABB0D424-BD23-8D38-85DA-819E79A1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7" name="AutoShape 30">
                <a:extLst>
                  <a:ext uri="{FF2B5EF4-FFF2-40B4-BE49-F238E27FC236}">
                    <a16:creationId xmlns:a16="http://schemas.microsoft.com/office/drawing/2014/main" id="{A5307786-7AE2-65AC-A477-CA3732AA3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8" name="WordArt 31">
                <a:extLst>
                  <a:ext uri="{FF2B5EF4-FFF2-40B4-BE49-F238E27FC236}">
                    <a16:creationId xmlns:a16="http://schemas.microsoft.com/office/drawing/2014/main" id="{0D9039CA-F67C-9D24-C5B7-566A2C74098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0368" name="Group 32">
            <a:extLst>
              <a:ext uri="{FF2B5EF4-FFF2-40B4-BE49-F238E27FC236}">
                <a16:creationId xmlns:a16="http://schemas.microsoft.com/office/drawing/2014/main" id="{01270EDB-0DC2-348C-DAA4-6A3249D38F89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5887" name="AutoShape 33">
              <a:extLst>
                <a:ext uri="{FF2B5EF4-FFF2-40B4-BE49-F238E27FC236}">
                  <a16:creationId xmlns:a16="http://schemas.microsoft.com/office/drawing/2014/main" id="{A8C6B1E4-6954-5D0C-201C-8E7481107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88" name="Group 34">
              <a:extLst>
                <a:ext uri="{FF2B5EF4-FFF2-40B4-BE49-F238E27FC236}">
                  <a16:creationId xmlns:a16="http://schemas.microsoft.com/office/drawing/2014/main" id="{FB258DBC-6B08-4AD8-C99E-EFF43E53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89" name="AutoShape 35">
                <a:extLst>
                  <a:ext uri="{FF2B5EF4-FFF2-40B4-BE49-F238E27FC236}">
                    <a16:creationId xmlns:a16="http://schemas.microsoft.com/office/drawing/2014/main" id="{B9F9B08E-F31C-3DF8-7CB7-82EB674E0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0" name="AutoShape 36">
                <a:extLst>
                  <a:ext uri="{FF2B5EF4-FFF2-40B4-BE49-F238E27FC236}">
                    <a16:creationId xmlns:a16="http://schemas.microsoft.com/office/drawing/2014/main" id="{A4B8ABD2-9C4F-4CB3-4439-E1F1497B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1" name="AutoShape 37">
                <a:extLst>
                  <a:ext uri="{FF2B5EF4-FFF2-40B4-BE49-F238E27FC236}">
                    <a16:creationId xmlns:a16="http://schemas.microsoft.com/office/drawing/2014/main" id="{489C7025-2FF1-4F83-73D0-D3B64E1BA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2" name="WordArt 38">
                <a:extLst>
                  <a:ext uri="{FF2B5EF4-FFF2-40B4-BE49-F238E27FC236}">
                    <a16:creationId xmlns:a16="http://schemas.microsoft.com/office/drawing/2014/main" id="{82EB522E-6EA7-464F-3864-E0E3060BC7B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0375" name="Group 39">
            <a:extLst>
              <a:ext uri="{FF2B5EF4-FFF2-40B4-BE49-F238E27FC236}">
                <a16:creationId xmlns:a16="http://schemas.microsoft.com/office/drawing/2014/main" id="{908DA640-0B7B-AE4E-B734-BFF2890FB1A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5881" name="AutoShape 40">
              <a:extLst>
                <a:ext uri="{FF2B5EF4-FFF2-40B4-BE49-F238E27FC236}">
                  <a16:creationId xmlns:a16="http://schemas.microsoft.com/office/drawing/2014/main" id="{BBE250DB-6042-49DB-B5F0-652FD235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82" name="Group 41">
              <a:extLst>
                <a:ext uri="{FF2B5EF4-FFF2-40B4-BE49-F238E27FC236}">
                  <a16:creationId xmlns:a16="http://schemas.microsoft.com/office/drawing/2014/main" id="{2148F39A-17A4-630D-2254-AB4F5EFA8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83" name="AutoShape 42">
                <a:extLst>
                  <a:ext uri="{FF2B5EF4-FFF2-40B4-BE49-F238E27FC236}">
                    <a16:creationId xmlns:a16="http://schemas.microsoft.com/office/drawing/2014/main" id="{E3608E57-76BB-26BA-B5C8-607D6E931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4" name="AutoShape 43">
                <a:extLst>
                  <a:ext uri="{FF2B5EF4-FFF2-40B4-BE49-F238E27FC236}">
                    <a16:creationId xmlns:a16="http://schemas.microsoft.com/office/drawing/2014/main" id="{AA68C7F6-6521-8820-E339-6DD198CB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5" name="AutoShape 44">
                <a:extLst>
                  <a:ext uri="{FF2B5EF4-FFF2-40B4-BE49-F238E27FC236}">
                    <a16:creationId xmlns:a16="http://schemas.microsoft.com/office/drawing/2014/main" id="{5C27E270-CAD2-E90D-B499-6F6F825E4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6" name="WordArt 45">
                <a:extLst>
                  <a:ext uri="{FF2B5EF4-FFF2-40B4-BE49-F238E27FC236}">
                    <a16:creationId xmlns:a16="http://schemas.microsoft.com/office/drawing/2014/main" id="{4C7CF161-14E9-2AE4-40C8-0EDABFE8326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0382" name="Rectangle 46">
            <a:extLst>
              <a:ext uri="{FF2B5EF4-FFF2-40B4-BE49-F238E27FC236}">
                <a16:creationId xmlns:a16="http://schemas.microsoft.com/office/drawing/2014/main" id="{E882CC66-8188-73C0-17C9-8A2AF950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5934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43 viên bi</a:t>
            </a:r>
          </a:p>
        </p:txBody>
      </p:sp>
      <p:sp>
        <p:nvSpPr>
          <p:cNvPr id="270383" name="Rectangle 47">
            <a:extLst>
              <a:ext uri="{FF2B5EF4-FFF2-40B4-BE49-F238E27FC236}">
                <a16:creationId xmlns:a16="http://schemas.microsoft.com/office/drawing/2014/main" id="{4C9C55DD-F59E-7E20-9FF5-DBF1F029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1950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53 viên bi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70384" name="Rectangle 48">
            <a:extLst>
              <a:ext uri="{FF2B5EF4-FFF2-40B4-BE49-F238E27FC236}">
                <a16:creationId xmlns:a16="http://schemas.microsoft.com/office/drawing/2014/main" id="{6752DC7D-5DAD-0BAA-6BC3-7AA51A68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33 viên bi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EF6B789D-1CC1-9AB9-2350-7ED2F7ED06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5858" name="Oval 51" descr="Newsprint">
            <a:extLst>
              <a:ext uri="{FF2B5EF4-FFF2-40B4-BE49-F238E27FC236}">
                <a16:creationId xmlns:a16="http://schemas.microsoft.com/office/drawing/2014/main" id="{0812408E-B80A-C313-9AA8-6079667D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5859" name="Oval 52" descr="Newsprint">
            <a:extLst>
              <a:ext uri="{FF2B5EF4-FFF2-40B4-BE49-F238E27FC236}">
                <a16:creationId xmlns:a16="http://schemas.microsoft.com/office/drawing/2014/main" id="{7DA8108D-3EE2-5C97-B2D5-368C5921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5860" name="Oval 53" descr="Newsprint">
            <a:extLst>
              <a:ext uri="{FF2B5EF4-FFF2-40B4-BE49-F238E27FC236}">
                <a16:creationId xmlns:a16="http://schemas.microsoft.com/office/drawing/2014/main" id="{0314A5EA-3E4A-BB20-A006-7D4F2BC2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5861" name="Oval 54" descr="Newsprint">
            <a:extLst>
              <a:ext uri="{FF2B5EF4-FFF2-40B4-BE49-F238E27FC236}">
                <a16:creationId xmlns:a16="http://schemas.microsoft.com/office/drawing/2014/main" id="{83F9DF8F-52A5-AF29-7DBC-A8A996F0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862" name="Oval 55" descr="Newsprint">
            <a:extLst>
              <a:ext uri="{FF2B5EF4-FFF2-40B4-BE49-F238E27FC236}">
                <a16:creationId xmlns:a16="http://schemas.microsoft.com/office/drawing/2014/main" id="{65AA24B6-50E9-0680-0537-830FC58A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5863" name="Oval 56" descr="Newsprint">
            <a:extLst>
              <a:ext uri="{FF2B5EF4-FFF2-40B4-BE49-F238E27FC236}">
                <a16:creationId xmlns:a16="http://schemas.microsoft.com/office/drawing/2014/main" id="{7E5BCE33-7B4D-9DEB-3077-39152D6F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5864" name="Oval 57" descr="Newsprint">
            <a:extLst>
              <a:ext uri="{FF2B5EF4-FFF2-40B4-BE49-F238E27FC236}">
                <a16:creationId xmlns:a16="http://schemas.microsoft.com/office/drawing/2014/main" id="{45F4F5E8-EA6B-6129-7C35-D5D3DFC6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5865" name="Oval 58" descr="Newsprint">
            <a:extLst>
              <a:ext uri="{FF2B5EF4-FFF2-40B4-BE49-F238E27FC236}">
                <a16:creationId xmlns:a16="http://schemas.microsoft.com/office/drawing/2014/main" id="{34E3C4ED-9E67-E79A-7B2C-A0286F9F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5866" name="Oval 59" descr="Newsprint">
            <a:extLst>
              <a:ext uri="{FF2B5EF4-FFF2-40B4-BE49-F238E27FC236}">
                <a16:creationId xmlns:a16="http://schemas.microsoft.com/office/drawing/2014/main" id="{4B7B0E5B-2975-E0CC-4718-695A6824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5867" name="Oval 60" descr="Newsprint">
            <a:extLst>
              <a:ext uri="{FF2B5EF4-FFF2-40B4-BE49-F238E27FC236}">
                <a16:creationId xmlns:a16="http://schemas.microsoft.com/office/drawing/2014/main" id="{49EABEE3-0028-829F-EC8A-3E8CFED1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5868" name="Picture 62">
            <a:extLst>
              <a:ext uri="{FF2B5EF4-FFF2-40B4-BE49-F238E27FC236}">
                <a16:creationId xmlns:a16="http://schemas.microsoft.com/office/drawing/2014/main" id="{1681DFFD-457C-52D4-D907-330D40AF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0399" name="Object 63">
            <a:extLst>
              <a:ext uri="{FF2B5EF4-FFF2-40B4-BE49-F238E27FC236}">
                <a16:creationId xmlns:a16="http://schemas.microsoft.com/office/drawing/2014/main" id="{259A6D6C-72D2-8474-34FB-2CC435C50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0399" name="Object 63">
                        <a:extLst>
                          <a:ext uri="{FF2B5EF4-FFF2-40B4-BE49-F238E27FC236}">
                            <a16:creationId xmlns:a16="http://schemas.microsoft.com/office/drawing/2014/main" id="{259A6D6C-72D2-8474-34FB-2CC435C50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400" name="Oval 64" descr="Newsprint">
            <a:extLst>
              <a:ext uri="{FF2B5EF4-FFF2-40B4-BE49-F238E27FC236}">
                <a16:creationId xmlns:a16="http://schemas.microsoft.com/office/drawing/2014/main" id="{53432B7B-B70A-ED8F-A57E-151C28E5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0401" name="Oval 65" descr="Newsprint">
            <a:extLst>
              <a:ext uri="{FF2B5EF4-FFF2-40B4-BE49-F238E27FC236}">
                <a16:creationId xmlns:a16="http://schemas.microsoft.com/office/drawing/2014/main" id="{984C9FF5-3EF4-A5B8-4831-6C7705BD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0402" name="Oval 66" descr="Newsprint">
            <a:extLst>
              <a:ext uri="{FF2B5EF4-FFF2-40B4-BE49-F238E27FC236}">
                <a16:creationId xmlns:a16="http://schemas.microsoft.com/office/drawing/2014/main" id="{4C8116B0-8FB7-F129-1077-4843FD96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0403" name="Oval 67" descr="Newsprint">
            <a:extLst>
              <a:ext uri="{FF2B5EF4-FFF2-40B4-BE49-F238E27FC236}">
                <a16:creationId xmlns:a16="http://schemas.microsoft.com/office/drawing/2014/main" id="{6D6B21F7-A4E5-0A39-D442-83BE8E19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0404" name="Oval 68" descr="Newsprint">
            <a:extLst>
              <a:ext uri="{FF2B5EF4-FFF2-40B4-BE49-F238E27FC236}">
                <a16:creationId xmlns:a16="http://schemas.microsoft.com/office/drawing/2014/main" id="{37C035C1-1250-9135-F806-C42F7597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0405" name="Oval 69" descr="Newsprint">
            <a:extLst>
              <a:ext uri="{FF2B5EF4-FFF2-40B4-BE49-F238E27FC236}">
                <a16:creationId xmlns:a16="http://schemas.microsoft.com/office/drawing/2014/main" id="{C446FB39-9264-5FFA-2E0C-21305398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0406" name="Oval 70" descr="Newsprint">
            <a:extLst>
              <a:ext uri="{FF2B5EF4-FFF2-40B4-BE49-F238E27FC236}">
                <a16:creationId xmlns:a16="http://schemas.microsoft.com/office/drawing/2014/main" id="{F1476BAD-549F-A9BA-7953-96AD6A2B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0407" name="Oval 71" descr="Newsprint">
            <a:extLst>
              <a:ext uri="{FF2B5EF4-FFF2-40B4-BE49-F238E27FC236}">
                <a16:creationId xmlns:a16="http://schemas.microsoft.com/office/drawing/2014/main" id="{2D67CDB9-7292-FDA6-C4D1-C78A6836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0408" name="Oval 72" descr="Newsprint">
            <a:extLst>
              <a:ext uri="{FF2B5EF4-FFF2-40B4-BE49-F238E27FC236}">
                <a16:creationId xmlns:a16="http://schemas.microsoft.com/office/drawing/2014/main" id="{07B3BC51-4978-B5D2-9C4F-A5553A2AE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0409" name="Oval 73" descr="Newsprint">
            <a:extLst>
              <a:ext uri="{FF2B5EF4-FFF2-40B4-BE49-F238E27FC236}">
                <a16:creationId xmlns:a16="http://schemas.microsoft.com/office/drawing/2014/main" id="{4FF90C9A-5720-A421-41F7-AF80AAC4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0410" name="Oval 74" descr="Newsprint">
            <a:extLst>
              <a:ext uri="{FF2B5EF4-FFF2-40B4-BE49-F238E27FC236}">
                <a16:creationId xmlns:a16="http://schemas.microsoft.com/office/drawing/2014/main" id="{770C8E1A-CC53-A764-C946-2574F8C4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0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0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0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0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0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0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0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0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3" grpId="0" animBg="1"/>
      <p:bldP spid="270382" grpId="0"/>
      <p:bldP spid="270383" grpId="0" build="allAtOnce"/>
      <p:bldP spid="270400" grpId="0" animBg="1"/>
      <p:bldP spid="270400" grpId="1" animBg="1"/>
      <p:bldP spid="270401" grpId="0" animBg="1"/>
      <p:bldP spid="270401" grpId="1" animBg="1"/>
      <p:bldP spid="270402" grpId="0" animBg="1"/>
      <p:bldP spid="270402" grpId="1" animBg="1"/>
      <p:bldP spid="270403" grpId="0" animBg="1"/>
      <p:bldP spid="270403" grpId="1" animBg="1"/>
      <p:bldP spid="270404" grpId="0" animBg="1"/>
      <p:bldP spid="270404" grpId="1" animBg="1"/>
      <p:bldP spid="270405" grpId="0" animBg="1"/>
      <p:bldP spid="270405" grpId="1" animBg="1"/>
      <p:bldP spid="270406" grpId="0" animBg="1"/>
      <p:bldP spid="270406" grpId="1" animBg="1"/>
      <p:bldP spid="270407" grpId="0" animBg="1"/>
      <p:bldP spid="270407" grpId="1" animBg="1"/>
      <p:bldP spid="270408" grpId="0" animBg="1"/>
      <p:bldP spid="270408" grpId="1" animBg="1"/>
      <p:bldP spid="270409" grpId="0" animBg="1"/>
      <p:bldP spid="270409" grpId="1" animBg="1"/>
      <p:bldP spid="2704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6C13832C-D348-BEF9-CAAD-EA7C0093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8FFA6BE-A381-D478-0343-1A74DA888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6868" name="Picture 36" descr="Picture16">
            <a:extLst>
              <a:ext uri="{FF2B5EF4-FFF2-40B4-BE49-F238E27FC236}">
                <a16:creationId xmlns:a16="http://schemas.microsoft.com/office/drawing/2014/main" id="{69609F4B-B9F9-6E28-0ACB-95A8DBEAA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8" descr="an30">
            <a:extLst>
              <a:ext uri="{FF2B5EF4-FFF2-40B4-BE49-F238E27FC236}">
                <a16:creationId xmlns:a16="http://schemas.microsoft.com/office/drawing/2014/main" id="{C6A48AD4-7B04-5E28-B0CD-FB7DB6BCC9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440BF06-312C-281B-F5DD-53F090AE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BE2F44F0-9238-C61D-E5A2-30CA1767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8" name="AutoShape 8">
            <a:extLst>
              <a:ext uri="{FF2B5EF4-FFF2-40B4-BE49-F238E27FC236}">
                <a16:creationId xmlns:a16="http://schemas.microsoft.com/office/drawing/2014/main" id="{05073A12-F332-CD07-5EDF-086000231E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34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71369" name="Group 9">
            <a:extLst>
              <a:ext uri="{FF2B5EF4-FFF2-40B4-BE49-F238E27FC236}">
                <a16:creationId xmlns:a16="http://schemas.microsoft.com/office/drawing/2014/main" id="{D80EC2A6-72E2-AA80-3F29-C1D0287AE4D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240366"/>
            <a:chOff x="384" y="1344"/>
            <a:chExt cx="3072" cy="381"/>
          </a:xfrm>
        </p:grpSpPr>
        <p:sp>
          <p:nvSpPr>
            <p:cNvPr id="36932" name="AutoShape 10">
              <a:extLst>
                <a:ext uri="{FF2B5EF4-FFF2-40B4-BE49-F238E27FC236}">
                  <a16:creationId xmlns:a16="http://schemas.microsoft.com/office/drawing/2014/main" id="{7B972A31-9D50-C16F-305B-06F912A3F5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71" name="AutoShape 11">
              <a:extLst>
                <a:ext uri="{FF2B5EF4-FFF2-40B4-BE49-F238E27FC236}">
                  <a16:creationId xmlns:a16="http://schemas.microsoft.com/office/drawing/2014/main" id="{C3B3B95D-032E-6633-4FEC-77A74C2977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2" name="Freeform 12">
              <a:extLst>
                <a:ext uri="{FF2B5EF4-FFF2-40B4-BE49-F238E27FC236}">
                  <a16:creationId xmlns:a16="http://schemas.microsoft.com/office/drawing/2014/main" id="{AC74FBE9-B3FE-D22F-48F4-F31227ECA6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3" name="Text Box 13">
              <a:extLst>
                <a:ext uri="{FF2B5EF4-FFF2-40B4-BE49-F238E27FC236}">
                  <a16:creationId xmlns:a16="http://schemas.microsoft.com/office/drawing/2014/main" id="{FF26B33B-D313-BA03-A0AD-872DDC28B9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936" name="Text Box 14">
              <a:extLst>
                <a:ext uri="{FF2B5EF4-FFF2-40B4-BE49-F238E27FC236}">
                  <a16:creationId xmlns:a16="http://schemas.microsoft.com/office/drawing/2014/main" id="{764AEB35-082A-A93F-92C6-2097328F7C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4267" b="1">
                  <a:solidFill>
                    <a:srgbClr val="F80808"/>
                  </a:solidFill>
                </a:rPr>
                <a:t>Từ mô tả tiếng mèo kêu là:</a:t>
              </a:r>
              <a:r>
                <a:rPr lang="vi-VN" altLang="vi-VN" sz="2400"/>
                <a:t> </a:t>
              </a:r>
              <a:endParaRPr lang="en-US" altLang="vi-VN" sz="2400"/>
            </a:p>
          </p:txBody>
        </p:sp>
      </p:grpSp>
      <p:grpSp>
        <p:nvGrpSpPr>
          <p:cNvPr id="271375" name="Group 15">
            <a:extLst>
              <a:ext uri="{FF2B5EF4-FFF2-40B4-BE49-F238E27FC236}">
                <a16:creationId xmlns:a16="http://schemas.microsoft.com/office/drawing/2014/main" id="{19873081-33EB-0126-5B45-B858C21EF3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1376" name="AutoShape 16">
              <a:extLst>
                <a:ext uri="{FF2B5EF4-FFF2-40B4-BE49-F238E27FC236}">
                  <a16:creationId xmlns:a16="http://schemas.microsoft.com/office/drawing/2014/main" id="{78117DCB-CEF7-A884-A513-CD8B218CDA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7" name="AutoShape 17">
              <a:extLst>
                <a:ext uri="{FF2B5EF4-FFF2-40B4-BE49-F238E27FC236}">
                  <a16:creationId xmlns:a16="http://schemas.microsoft.com/office/drawing/2014/main" id="{EBB3A940-7958-FB5C-31E7-E7A72168088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8" name="AutoShape 18">
              <a:extLst>
                <a:ext uri="{FF2B5EF4-FFF2-40B4-BE49-F238E27FC236}">
                  <a16:creationId xmlns:a16="http://schemas.microsoft.com/office/drawing/2014/main" id="{700B59E2-53E2-0C40-FD43-35D8021CD6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26" name="Oval 19">
              <a:extLst>
                <a:ext uri="{FF2B5EF4-FFF2-40B4-BE49-F238E27FC236}">
                  <a16:creationId xmlns:a16="http://schemas.microsoft.com/office/drawing/2014/main" id="{748F18FE-9B7B-B661-85DA-C8E699237A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6927" name="Oval 20">
              <a:extLst>
                <a:ext uri="{FF2B5EF4-FFF2-40B4-BE49-F238E27FC236}">
                  <a16:creationId xmlns:a16="http://schemas.microsoft.com/office/drawing/2014/main" id="{42D07362-02C9-8336-3937-96F2B89ADB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81" name="Oval 21">
              <a:extLst>
                <a:ext uri="{FF2B5EF4-FFF2-40B4-BE49-F238E27FC236}">
                  <a16:creationId xmlns:a16="http://schemas.microsoft.com/office/drawing/2014/main" id="{9ACD109D-677C-3038-2589-138864AB40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29" name="Oval 22">
              <a:extLst>
                <a:ext uri="{FF2B5EF4-FFF2-40B4-BE49-F238E27FC236}">
                  <a16:creationId xmlns:a16="http://schemas.microsoft.com/office/drawing/2014/main" id="{0197498A-785C-6FF8-C87E-E08EAF8648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83" name="Oval 23">
              <a:extLst>
                <a:ext uri="{FF2B5EF4-FFF2-40B4-BE49-F238E27FC236}">
                  <a16:creationId xmlns:a16="http://schemas.microsoft.com/office/drawing/2014/main" id="{520E21E4-3834-1DF3-759B-51E8DC8DCE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31" name="Oval 24">
              <a:extLst>
                <a:ext uri="{FF2B5EF4-FFF2-40B4-BE49-F238E27FC236}">
                  <a16:creationId xmlns:a16="http://schemas.microsoft.com/office/drawing/2014/main" id="{F21BA0C5-71DC-2716-1E1B-8AAA7BFEDB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1385" name="Group 25">
            <a:extLst>
              <a:ext uri="{FF2B5EF4-FFF2-40B4-BE49-F238E27FC236}">
                <a16:creationId xmlns:a16="http://schemas.microsoft.com/office/drawing/2014/main" id="{60139695-EE77-AB55-913D-75EBCBF62843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6917" name="AutoShape 26">
              <a:extLst>
                <a:ext uri="{FF2B5EF4-FFF2-40B4-BE49-F238E27FC236}">
                  <a16:creationId xmlns:a16="http://schemas.microsoft.com/office/drawing/2014/main" id="{8A549C67-D56B-BCA7-5247-EB6D1621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18" name="Group 27">
              <a:extLst>
                <a:ext uri="{FF2B5EF4-FFF2-40B4-BE49-F238E27FC236}">
                  <a16:creationId xmlns:a16="http://schemas.microsoft.com/office/drawing/2014/main" id="{C62F2E1C-4F5A-DC33-F51F-65723E8DA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19" name="AutoShape 28">
                <a:extLst>
                  <a:ext uri="{FF2B5EF4-FFF2-40B4-BE49-F238E27FC236}">
                    <a16:creationId xmlns:a16="http://schemas.microsoft.com/office/drawing/2014/main" id="{59C23B43-52FB-6195-5D2A-259384D1E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0" name="AutoShape 29">
                <a:extLst>
                  <a:ext uri="{FF2B5EF4-FFF2-40B4-BE49-F238E27FC236}">
                    <a16:creationId xmlns:a16="http://schemas.microsoft.com/office/drawing/2014/main" id="{856DFBD3-4B38-80E9-7DE6-6A1A9055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1" name="AutoShape 30">
                <a:extLst>
                  <a:ext uri="{FF2B5EF4-FFF2-40B4-BE49-F238E27FC236}">
                    <a16:creationId xmlns:a16="http://schemas.microsoft.com/office/drawing/2014/main" id="{55A9C2EB-A8D6-8375-E1ED-6E63C5FA2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2" name="WordArt 31">
                <a:extLst>
                  <a:ext uri="{FF2B5EF4-FFF2-40B4-BE49-F238E27FC236}">
                    <a16:creationId xmlns:a16="http://schemas.microsoft.com/office/drawing/2014/main" id="{2CDC4BC0-3401-AE30-BCD6-39CE197C343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1392" name="Group 32">
            <a:extLst>
              <a:ext uri="{FF2B5EF4-FFF2-40B4-BE49-F238E27FC236}">
                <a16:creationId xmlns:a16="http://schemas.microsoft.com/office/drawing/2014/main" id="{30BF60FB-7D01-34A6-60BD-A034C6E2E4FA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6911" name="AutoShape 33">
              <a:extLst>
                <a:ext uri="{FF2B5EF4-FFF2-40B4-BE49-F238E27FC236}">
                  <a16:creationId xmlns:a16="http://schemas.microsoft.com/office/drawing/2014/main" id="{7C6945A7-7E37-763D-FADC-F19809E6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12" name="Group 34">
              <a:extLst>
                <a:ext uri="{FF2B5EF4-FFF2-40B4-BE49-F238E27FC236}">
                  <a16:creationId xmlns:a16="http://schemas.microsoft.com/office/drawing/2014/main" id="{BE560501-D722-1EFD-4A4A-81E4827F6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13" name="AutoShape 35">
                <a:extLst>
                  <a:ext uri="{FF2B5EF4-FFF2-40B4-BE49-F238E27FC236}">
                    <a16:creationId xmlns:a16="http://schemas.microsoft.com/office/drawing/2014/main" id="{82564E14-748E-B8D1-AB33-6159FAC7E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4" name="AutoShape 36">
                <a:extLst>
                  <a:ext uri="{FF2B5EF4-FFF2-40B4-BE49-F238E27FC236}">
                    <a16:creationId xmlns:a16="http://schemas.microsoft.com/office/drawing/2014/main" id="{1C8D651A-45EB-F60D-F195-856B9C486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5" name="AutoShape 37">
                <a:extLst>
                  <a:ext uri="{FF2B5EF4-FFF2-40B4-BE49-F238E27FC236}">
                    <a16:creationId xmlns:a16="http://schemas.microsoft.com/office/drawing/2014/main" id="{84116413-03B9-B3C5-BB63-0108B7C7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6" name="WordArt 38">
                <a:extLst>
                  <a:ext uri="{FF2B5EF4-FFF2-40B4-BE49-F238E27FC236}">
                    <a16:creationId xmlns:a16="http://schemas.microsoft.com/office/drawing/2014/main" id="{90C2111B-225B-4FDC-1219-B676480FD8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1399" name="Group 39">
            <a:extLst>
              <a:ext uri="{FF2B5EF4-FFF2-40B4-BE49-F238E27FC236}">
                <a16:creationId xmlns:a16="http://schemas.microsoft.com/office/drawing/2014/main" id="{EA027189-243A-4F40-72C9-22BFA7B967E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6905" name="AutoShape 40">
              <a:extLst>
                <a:ext uri="{FF2B5EF4-FFF2-40B4-BE49-F238E27FC236}">
                  <a16:creationId xmlns:a16="http://schemas.microsoft.com/office/drawing/2014/main" id="{5F8F3E43-502C-D74D-F2EE-D21C5AE4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06" name="Group 41">
              <a:extLst>
                <a:ext uri="{FF2B5EF4-FFF2-40B4-BE49-F238E27FC236}">
                  <a16:creationId xmlns:a16="http://schemas.microsoft.com/office/drawing/2014/main" id="{F0B7A58E-D7AF-6F6C-B4C1-035D1526E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07" name="AutoShape 42">
                <a:extLst>
                  <a:ext uri="{FF2B5EF4-FFF2-40B4-BE49-F238E27FC236}">
                    <a16:creationId xmlns:a16="http://schemas.microsoft.com/office/drawing/2014/main" id="{FAC90169-4E88-4F8E-6157-33AB2B883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08" name="AutoShape 43">
                <a:extLst>
                  <a:ext uri="{FF2B5EF4-FFF2-40B4-BE49-F238E27FC236}">
                    <a16:creationId xmlns:a16="http://schemas.microsoft.com/office/drawing/2014/main" id="{83A92447-E4C1-93E9-55CA-7B81ABB7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09" name="AutoShape 44">
                <a:extLst>
                  <a:ext uri="{FF2B5EF4-FFF2-40B4-BE49-F238E27FC236}">
                    <a16:creationId xmlns:a16="http://schemas.microsoft.com/office/drawing/2014/main" id="{9FA36501-64FD-A34C-2B42-D5F9FE23A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0" name="WordArt 45">
                <a:extLst>
                  <a:ext uri="{FF2B5EF4-FFF2-40B4-BE49-F238E27FC236}">
                    <a16:creationId xmlns:a16="http://schemas.microsoft.com/office/drawing/2014/main" id="{FB142747-373A-C1C3-D4A3-C35C13443B1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1406" name="Rectangle 46">
            <a:extLst>
              <a:ext uri="{FF2B5EF4-FFF2-40B4-BE49-F238E27FC236}">
                <a16:creationId xmlns:a16="http://schemas.microsoft.com/office/drawing/2014/main" id="{ACE0137B-DA8C-5A70-779A-CC8CBA63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485988"/>
            <a:ext cx="9072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ngao ngao</a:t>
            </a:r>
            <a:r>
              <a:rPr lang="vi-VN" altLang="vi-VN" sz="2400"/>
              <a:t> 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71407" name="Rectangle 47">
            <a:extLst>
              <a:ext uri="{FF2B5EF4-FFF2-40B4-BE49-F238E27FC236}">
                <a16:creationId xmlns:a16="http://schemas.microsoft.com/office/drawing/2014/main" id="{C0C23C89-3FAF-271E-5D45-B0F08849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55913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ngêu ngêu</a:t>
            </a:r>
            <a:r>
              <a:rPr lang="vi-VN" altLang="vi-VN" sz="2400" b="1"/>
              <a:t>     </a:t>
            </a:r>
            <a:endParaRPr lang="en-US" altLang="vi-VN" sz="2400" b="1"/>
          </a:p>
        </p:txBody>
      </p:sp>
      <p:sp>
        <p:nvSpPr>
          <p:cNvPr id="271408" name="Rectangle 48">
            <a:extLst>
              <a:ext uri="{FF2B5EF4-FFF2-40B4-BE49-F238E27FC236}">
                <a16:creationId xmlns:a16="http://schemas.microsoft.com/office/drawing/2014/main" id="{B08D27FC-E53A-74D3-912E-8CA7934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17" y="5927439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ngoao ngoao</a:t>
            </a:r>
            <a:endParaRPr lang="en-US" altLang="vi-VN" sz="3200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F72C4F2-08EA-3276-7F7A-3DD9CE7A3D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6882" name="Oval 51" descr="Newsprint">
            <a:extLst>
              <a:ext uri="{FF2B5EF4-FFF2-40B4-BE49-F238E27FC236}">
                <a16:creationId xmlns:a16="http://schemas.microsoft.com/office/drawing/2014/main" id="{B6B0810F-AFC8-8ADE-1741-E2B1207B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6883" name="Oval 52" descr="Newsprint">
            <a:extLst>
              <a:ext uri="{FF2B5EF4-FFF2-40B4-BE49-F238E27FC236}">
                <a16:creationId xmlns:a16="http://schemas.microsoft.com/office/drawing/2014/main" id="{A14D999A-19B5-64B7-AB59-C47DF3799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6884" name="Oval 53" descr="Newsprint">
            <a:extLst>
              <a:ext uri="{FF2B5EF4-FFF2-40B4-BE49-F238E27FC236}">
                <a16:creationId xmlns:a16="http://schemas.microsoft.com/office/drawing/2014/main" id="{626A29E6-E55D-1A0C-C07A-4E5735F5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6885" name="Oval 54" descr="Newsprint">
            <a:extLst>
              <a:ext uri="{FF2B5EF4-FFF2-40B4-BE49-F238E27FC236}">
                <a16:creationId xmlns:a16="http://schemas.microsoft.com/office/drawing/2014/main" id="{F99AE673-68F9-C47D-4A9E-54ADB7C5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6886" name="Oval 55" descr="Newsprint">
            <a:extLst>
              <a:ext uri="{FF2B5EF4-FFF2-40B4-BE49-F238E27FC236}">
                <a16:creationId xmlns:a16="http://schemas.microsoft.com/office/drawing/2014/main" id="{589F2115-5000-2E09-750B-51221CBB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887" name="Oval 56" descr="Newsprint">
            <a:extLst>
              <a:ext uri="{FF2B5EF4-FFF2-40B4-BE49-F238E27FC236}">
                <a16:creationId xmlns:a16="http://schemas.microsoft.com/office/drawing/2014/main" id="{C26E06C2-E0A4-3387-05C1-E1650789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6888" name="Oval 57" descr="Newsprint">
            <a:extLst>
              <a:ext uri="{FF2B5EF4-FFF2-40B4-BE49-F238E27FC236}">
                <a16:creationId xmlns:a16="http://schemas.microsoft.com/office/drawing/2014/main" id="{2CEA90DD-9713-43FA-4216-7432828C1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6889" name="Oval 58" descr="Newsprint">
            <a:extLst>
              <a:ext uri="{FF2B5EF4-FFF2-40B4-BE49-F238E27FC236}">
                <a16:creationId xmlns:a16="http://schemas.microsoft.com/office/drawing/2014/main" id="{79B44057-C2CC-3781-B37E-ADEF0729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6890" name="Oval 59" descr="Newsprint">
            <a:extLst>
              <a:ext uri="{FF2B5EF4-FFF2-40B4-BE49-F238E27FC236}">
                <a16:creationId xmlns:a16="http://schemas.microsoft.com/office/drawing/2014/main" id="{0C2A20B3-B8B4-FE59-B0B0-DA2C7CB15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6891" name="Oval 60" descr="Newsprint">
            <a:extLst>
              <a:ext uri="{FF2B5EF4-FFF2-40B4-BE49-F238E27FC236}">
                <a16:creationId xmlns:a16="http://schemas.microsoft.com/office/drawing/2014/main" id="{B08C7886-1EEF-A961-0960-1F5557CA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6892" name="Picture 62">
            <a:extLst>
              <a:ext uri="{FF2B5EF4-FFF2-40B4-BE49-F238E27FC236}">
                <a16:creationId xmlns:a16="http://schemas.microsoft.com/office/drawing/2014/main" id="{96F55109-C502-CBD2-DC0E-5F9ED610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1423" name="Object 63">
            <a:extLst>
              <a:ext uri="{FF2B5EF4-FFF2-40B4-BE49-F238E27FC236}">
                <a16:creationId xmlns:a16="http://schemas.microsoft.com/office/drawing/2014/main" id="{FCB0E8D7-EEB6-1B08-1A4E-BAD12453E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1423" name="Object 63">
                        <a:extLst>
                          <a:ext uri="{FF2B5EF4-FFF2-40B4-BE49-F238E27FC236}">
                            <a16:creationId xmlns:a16="http://schemas.microsoft.com/office/drawing/2014/main" id="{FCB0E8D7-EEB6-1B08-1A4E-BAD12453E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424" name="Oval 64" descr="Newsprint">
            <a:extLst>
              <a:ext uri="{FF2B5EF4-FFF2-40B4-BE49-F238E27FC236}">
                <a16:creationId xmlns:a16="http://schemas.microsoft.com/office/drawing/2014/main" id="{29E29476-EFA6-64F2-896A-C4233918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1425" name="Oval 65" descr="Newsprint">
            <a:extLst>
              <a:ext uri="{FF2B5EF4-FFF2-40B4-BE49-F238E27FC236}">
                <a16:creationId xmlns:a16="http://schemas.microsoft.com/office/drawing/2014/main" id="{C11BB6C5-604D-4328-4757-4597BB358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1426" name="Oval 66" descr="Newsprint">
            <a:extLst>
              <a:ext uri="{FF2B5EF4-FFF2-40B4-BE49-F238E27FC236}">
                <a16:creationId xmlns:a16="http://schemas.microsoft.com/office/drawing/2014/main" id="{35CC0404-04F4-2343-F653-2DDAC382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1427" name="Oval 67" descr="Newsprint">
            <a:extLst>
              <a:ext uri="{FF2B5EF4-FFF2-40B4-BE49-F238E27FC236}">
                <a16:creationId xmlns:a16="http://schemas.microsoft.com/office/drawing/2014/main" id="{D0ACBC89-3838-1A3D-0192-D2955B2F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1428" name="Oval 68" descr="Newsprint">
            <a:extLst>
              <a:ext uri="{FF2B5EF4-FFF2-40B4-BE49-F238E27FC236}">
                <a16:creationId xmlns:a16="http://schemas.microsoft.com/office/drawing/2014/main" id="{45E2CCA8-F2F3-3653-4A5E-12FF81CE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1429" name="Oval 69" descr="Newsprint">
            <a:extLst>
              <a:ext uri="{FF2B5EF4-FFF2-40B4-BE49-F238E27FC236}">
                <a16:creationId xmlns:a16="http://schemas.microsoft.com/office/drawing/2014/main" id="{9200613C-F006-52F5-6731-97A5C947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1430" name="Oval 70" descr="Newsprint">
            <a:extLst>
              <a:ext uri="{FF2B5EF4-FFF2-40B4-BE49-F238E27FC236}">
                <a16:creationId xmlns:a16="http://schemas.microsoft.com/office/drawing/2014/main" id="{FF0B33CA-48E4-5CD2-93B5-0BED64BE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1431" name="Oval 71" descr="Newsprint">
            <a:extLst>
              <a:ext uri="{FF2B5EF4-FFF2-40B4-BE49-F238E27FC236}">
                <a16:creationId xmlns:a16="http://schemas.microsoft.com/office/drawing/2014/main" id="{D8C781FE-B53A-28EC-B4C8-B7CACB1B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1432" name="Oval 72" descr="Newsprint">
            <a:extLst>
              <a:ext uri="{FF2B5EF4-FFF2-40B4-BE49-F238E27FC236}">
                <a16:creationId xmlns:a16="http://schemas.microsoft.com/office/drawing/2014/main" id="{F4B3D8D8-CA3D-B2DD-3C49-47DC2E79A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1433" name="Oval 73" descr="Newsprint">
            <a:extLst>
              <a:ext uri="{FF2B5EF4-FFF2-40B4-BE49-F238E27FC236}">
                <a16:creationId xmlns:a16="http://schemas.microsoft.com/office/drawing/2014/main" id="{7799A19F-789D-C332-3455-696F087D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1434" name="Oval 74" descr="Newsprint">
            <a:extLst>
              <a:ext uri="{FF2B5EF4-FFF2-40B4-BE49-F238E27FC236}">
                <a16:creationId xmlns:a16="http://schemas.microsoft.com/office/drawing/2014/main" id="{3A7A85C1-1035-CDA8-7F62-D7512DC1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1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1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1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1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1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1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1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1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1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1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1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1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1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1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1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1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/>
      <p:bldP spid="271363" grpId="0" animBg="1"/>
      <p:bldP spid="271367" grpId="0" animBg="1"/>
      <p:bldP spid="271406" grpId="0"/>
      <p:bldP spid="271407" grpId="0" build="allAtOnce"/>
      <p:bldP spid="271424" grpId="0" animBg="1"/>
      <p:bldP spid="271424" grpId="1" animBg="1"/>
      <p:bldP spid="271425" grpId="0" animBg="1"/>
      <p:bldP spid="271425" grpId="1" animBg="1"/>
      <p:bldP spid="271426" grpId="0" animBg="1"/>
      <p:bldP spid="271426" grpId="1" animBg="1"/>
      <p:bldP spid="271427" grpId="0" animBg="1"/>
      <p:bldP spid="271427" grpId="1" animBg="1"/>
      <p:bldP spid="271428" grpId="0" animBg="1"/>
      <p:bldP spid="271428" grpId="1" animBg="1"/>
      <p:bldP spid="271429" grpId="0" animBg="1"/>
      <p:bldP spid="271429" grpId="1" animBg="1"/>
      <p:bldP spid="271430" grpId="0" animBg="1"/>
      <p:bldP spid="271430" grpId="1" animBg="1"/>
      <p:bldP spid="271431" grpId="0" animBg="1"/>
      <p:bldP spid="271431" grpId="1" animBg="1"/>
      <p:bldP spid="271432" grpId="0" animBg="1"/>
      <p:bldP spid="271432" grpId="1" animBg="1"/>
      <p:bldP spid="271433" grpId="0" animBg="1"/>
      <p:bldP spid="271433" grpId="1" animBg="1"/>
      <p:bldP spid="2714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A1CAC9D5-7C0D-E62F-3077-A031EEDE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C2A8865B-3CE6-2B2B-44D0-812602F7D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7892" name="Picture 36" descr="Picture16">
            <a:extLst>
              <a:ext uri="{FF2B5EF4-FFF2-40B4-BE49-F238E27FC236}">
                <a16:creationId xmlns:a16="http://schemas.microsoft.com/office/drawing/2014/main" id="{41A8F5F7-D162-52A5-37D8-9212B3E18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8" descr="an30">
            <a:extLst>
              <a:ext uri="{FF2B5EF4-FFF2-40B4-BE49-F238E27FC236}">
                <a16:creationId xmlns:a16="http://schemas.microsoft.com/office/drawing/2014/main" id="{BF4B8FC9-33DB-2C00-982E-C5073E8FF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6582325-9944-8581-C652-C6CB41703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7" name="Rectangle 7">
            <a:extLst>
              <a:ext uri="{FF2B5EF4-FFF2-40B4-BE49-F238E27FC236}">
                <a16:creationId xmlns:a16="http://schemas.microsoft.com/office/drawing/2014/main" id="{7D4CFE96-0742-621D-4AC6-3056ED63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8" name="AutoShape 8">
            <a:extLst>
              <a:ext uri="{FF2B5EF4-FFF2-40B4-BE49-F238E27FC236}">
                <a16:creationId xmlns:a16="http://schemas.microsoft.com/office/drawing/2014/main" id="{C7D25020-147C-3D01-0B32-55D183A5C4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555751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2329" name="Group 9">
            <a:extLst>
              <a:ext uri="{FF2B5EF4-FFF2-40B4-BE49-F238E27FC236}">
                <a16:creationId xmlns:a16="http://schemas.microsoft.com/office/drawing/2014/main" id="{9A7F712F-6341-8D4F-EE29-3294D826317B}"/>
              </a:ext>
            </a:extLst>
          </p:cNvPr>
          <p:cNvGrpSpPr>
            <a:grpSpLocks/>
          </p:cNvGrpSpPr>
          <p:nvPr/>
        </p:nvGrpSpPr>
        <p:grpSpPr bwMode="auto">
          <a:xfrm>
            <a:off x="719667" y="2923116"/>
            <a:ext cx="11195051" cy="1240366"/>
            <a:chOff x="384" y="1344"/>
            <a:chExt cx="3072" cy="381"/>
          </a:xfrm>
        </p:grpSpPr>
        <p:sp>
          <p:nvSpPr>
            <p:cNvPr id="37956" name="AutoShape 10">
              <a:extLst>
                <a:ext uri="{FF2B5EF4-FFF2-40B4-BE49-F238E27FC236}">
                  <a16:creationId xmlns:a16="http://schemas.microsoft.com/office/drawing/2014/main" id="{CC0D7E7C-F611-62F8-0D26-B8F30692E0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31" name="AutoShape 11">
              <a:extLst>
                <a:ext uri="{FF2B5EF4-FFF2-40B4-BE49-F238E27FC236}">
                  <a16:creationId xmlns:a16="http://schemas.microsoft.com/office/drawing/2014/main" id="{4A854ACC-EC8B-CBA8-3C3C-79F46079A1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2" name="Freeform 12">
              <a:extLst>
                <a:ext uri="{FF2B5EF4-FFF2-40B4-BE49-F238E27FC236}">
                  <a16:creationId xmlns:a16="http://schemas.microsoft.com/office/drawing/2014/main" id="{EF5E9111-E75B-0E5B-BD9F-94709DFB0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3" name="Text Box 13">
              <a:extLst>
                <a:ext uri="{FF2B5EF4-FFF2-40B4-BE49-F238E27FC236}">
                  <a16:creationId xmlns:a16="http://schemas.microsoft.com/office/drawing/2014/main" id="{F2520C81-609C-4ABC-1111-CBF9BA97DC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" y="1373"/>
              <a:ext cx="51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7960" name="Text Box 14">
              <a:extLst>
                <a:ext uri="{FF2B5EF4-FFF2-40B4-BE49-F238E27FC236}">
                  <a16:creationId xmlns:a16="http://schemas.microsoft.com/office/drawing/2014/main" id="{B61024B6-1339-163B-8B26-FF2077EE20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667" b="1">
                  <a:solidFill>
                    <a:srgbClr val="F80808"/>
                  </a:solidFill>
                </a:rPr>
                <a:t>Năm nay, tổng số tuổi của bố và Lan là 36 tuổi. Hỏi sang năm tổng số tuổi của bố và Lan là bao nhiêu?</a:t>
              </a:r>
            </a:p>
          </p:txBody>
        </p:sp>
      </p:grpSp>
      <p:grpSp>
        <p:nvGrpSpPr>
          <p:cNvPr id="312335" name="Group 15">
            <a:extLst>
              <a:ext uri="{FF2B5EF4-FFF2-40B4-BE49-F238E27FC236}">
                <a16:creationId xmlns:a16="http://schemas.microsoft.com/office/drawing/2014/main" id="{47801B0D-69EF-492F-166C-A5C15167E8B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312336" name="AutoShape 16">
              <a:extLst>
                <a:ext uri="{FF2B5EF4-FFF2-40B4-BE49-F238E27FC236}">
                  <a16:creationId xmlns:a16="http://schemas.microsoft.com/office/drawing/2014/main" id="{951410A7-5ABA-E4BF-7529-426E853F7C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7" name="AutoShape 17">
              <a:extLst>
                <a:ext uri="{FF2B5EF4-FFF2-40B4-BE49-F238E27FC236}">
                  <a16:creationId xmlns:a16="http://schemas.microsoft.com/office/drawing/2014/main" id="{B3566D62-C4C6-AEB3-D345-038618C7B56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8" name="AutoShape 18">
              <a:extLst>
                <a:ext uri="{FF2B5EF4-FFF2-40B4-BE49-F238E27FC236}">
                  <a16:creationId xmlns:a16="http://schemas.microsoft.com/office/drawing/2014/main" id="{80B0E2C8-99BE-59C2-5825-4316BA820B2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0" name="Oval 19">
              <a:extLst>
                <a:ext uri="{FF2B5EF4-FFF2-40B4-BE49-F238E27FC236}">
                  <a16:creationId xmlns:a16="http://schemas.microsoft.com/office/drawing/2014/main" id="{3C8B13BB-183A-E465-D7E9-3C4702B8DC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7951" name="Oval 20">
              <a:extLst>
                <a:ext uri="{FF2B5EF4-FFF2-40B4-BE49-F238E27FC236}">
                  <a16:creationId xmlns:a16="http://schemas.microsoft.com/office/drawing/2014/main" id="{7E9B546C-06B0-8172-0BCF-212C3864BE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41" name="Oval 21">
              <a:extLst>
                <a:ext uri="{FF2B5EF4-FFF2-40B4-BE49-F238E27FC236}">
                  <a16:creationId xmlns:a16="http://schemas.microsoft.com/office/drawing/2014/main" id="{BBC84256-2A34-BBA9-ADC4-6496123A82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3" name="Oval 22">
              <a:extLst>
                <a:ext uri="{FF2B5EF4-FFF2-40B4-BE49-F238E27FC236}">
                  <a16:creationId xmlns:a16="http://schemas.microsoft.com/office/drawing/2014/main" id="{5B736796-1819-2155-8872-E6362BA11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43" name="Oval 23">
              <a:extLst>
                <a:ext uri="{FF2B5EF4-FFF2-40B4-BE49-F238E27FC236}">
                  <a16:creationId xmlns:a16="http://schemas.microsoft.com/office/drawing/2014/main" id="{32608C37-BAEC-71D8-8DB4-68F5FA5607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5" name="Oval 24">
              <a:extLst>
                <a:ext uri="{FF2B5EF4-FFF2-40B4-BE49-F238E27FC236}">
                  <a16:creationId xmlns:a16="http://schemas.microsoft.com/office/drawing/2014/main" id="{64659074-6990-3684-1018-0EF1700A87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2345" name="Group 25">
            <a:extLst>
              <a:ext uri="{FF2B5EF4-FFF2-40B4-BE49-F238E27FC236}">
                <a16:creationId xmlns:a16="http://schemas.microsoft.com/office/drawing/2014/main" id="{0841DEA4-3613-0450-0D98-7A2C72EE77A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7941" name="AutoShape 26">
              <a:extLst>
                <a:ext uri="{FF2B5EF4-FFF2-40B4-BE49-F238E27FC236}">
                  <a16:creationId xmlns:a16="http://schemas.microsoft.com/office/drawing/2014/main" id="{DC990A18-BE39-36EE-9EE3-697E379C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42" name="Group 27">
              <a:extLst>
                <a:ext uri="{FF2B5EF4-FFF2-40B4-BE49-F238E27FC236}">
                  <a16:creationId xmlns:a16="http://schemas.microsoft.com/office/drawing/2014/main" id="{E3F79A28-647E-4D5B-8E2C-519ACBB24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43" name="AutoShape 28">
                <a:extLst>
                  <a:ext uri="{FF2B5EF4-FFF2-40B4-BE49-F238E27FC236}">
                    <a16:creationId xmlns:a16="http://schemas.microsoft.com/office/drawing/2014/main" id="{0B309064-B0B7-593D-1083-888CD9D1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4" name="AutoShape 29">
                <a:extLst>
                  <a:ext uri="{FF2B5EF4-FFF2-40B4-BE49-F238E27FC236}">
                    <a16:creationId xmlns:a16="http://schemas.microsoft.com/office/drawing/2014/main" id="{D797AFD7-C3D0-063F-37B9-B989CE3A6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5" name="AutoShape 30">
                <a:extLst>
                  <a:ext uri="{FF2B5EF4-FFF2-40B4-BE49-F238E27FC236}">
                    <a16:creationId xmlns:a16="http://schemas.microsoft.com/office/drawing/2014/main" id="{65700BFB-5A5A-DC2B-118F-F3C27AE85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6" name="WordArt 31">
                <a:extLst>
                  <a:ext uri="{FF2B5EF4-FFF2-40B4-BE49-F238E27FC236}">
                    <a16:creationId xmlns:a16="http://schemas.microsoft.com/office/drawing/2014/main" id="{42C42215-43F4-5F48-7C58-5C07D3FC861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2352" name="Group 32">
            <a:extLst>
              <a:ext uri="{FF2B5EF4-FFF2-40B4-BE49-F238E27FC236}">
                <a16:creationId xmlns:a16="http://schemas.microsoft.com/office/drawing/2014/main" id="{F4267257-55A8-D0A9-47DE-EFE3437F848D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7935" name="AutoShape 33">
              <a:extLst>
                <a:ext uri="{FF2B5EF4-FFF2-40B4-BE49-F238E27FC236}">
                  <a16:creationId xmlns:a16="http://schemas.microsoft.com/office/drawing/2014/main" id="{4B17AD03-64B0-1C7F-CC97-B4B8B59CB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36" name="Group 34">
              <a:extLst>
                <a:ext uri="{FF2B5EF4-FFF2-40B4-BE49-F238E27FC236}">
                  <a16:creationId xmlns:a16="http://schemas.microsoft.com/office/drawing/2014/main" id="{9F6947DE-9851-46FC-0F83-9A70315F9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37" name="AutoShape 35">
                <a:extLst>
                  <a:ext uri="{FF2B5EF4-FFF2-40B4-BE49-F238E27FC236}">
                    <a16:creationId xmlns:a16="http://schemas.microsoft.com/office/drawing/2014/main" id="{75AC7223-F40F-59EB-2797-0045D9B50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8" name="AutoShape 36">
                <a:extLst>
                  <a:ext uri="{FF2B5EF4-FFF2-40B4-BE49-F238E27FC236}">
                    <a16:creationId xmlns:a16="http://schemas.microsoft.com/office/drawing/2014/main" id="{BD67324E-B3EC-B6F9-E6E8-51EED193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9" name="AutoShape 37">
                <a:extLst>
                  <a:ext uri="{FF2B5EF4-FFF2-40B4-BE49-F238E27FC236}">
                    <a16:creationId xmlns:a16="http://schemas.microsoft.com/office/drawing/2014/main" id="{D6C807BA-2301-C032-8798-76FBC9DDA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0" name="WordArt 38">
                <a:extLst>
                  <a:ext uri="{FF2B5EF4-FFF2-40B4-BE49-F238E27FC236}">
                    <a16:creationId xmlns:a16="http://schemas.microsoft.com/office/drawing/2014/main" id="{D50F6C97-7905-FC32-34E8-8FD8C99C701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2359" name="Group 39">
            <a:extLst>
              <a:ext uri="{FF2B5EF4-FFF2-40B4-BE49-F238E27FC236}">
                <a16:creationId xmlns:a16="http://schemas.microsoft.com/office/drawing/2014/main" id="{1530FF85-C7A7-AAE0-3F88-A48E6F4B166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7929" name="AutoShape 40">
              <a:extLst>
                <a:ext uri="{FF2B5EF4-FFF2-40B4-BE49-F238E27FC236}">
                  <a16:creationId xmlns:a16="http://schemas.microsoft.com/office/drawing/2014/main" id="{3A192FEA-D390-1EE9-5292-BD2B0D22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30" name="Group 41">
              <a:extLst>
                <a:ext uri="{FF2B5EF4-FFF2-40B4-BE49-F238E27FC236}">
                  <a16:creationId xmlns:a16="http://schemas.microsoft.com/office/drawing/2014/main" id="{00B0E810-42A4-39A6-B0F0-C86A4CA8C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31" name="AutoShape 42">
                <a:extLst>
                  <a:ext uri="{FF2B5EF4-FFF2-40B4-BE49-F238E27FC236}">
                    <a16:creationId xmlns:a16="http://schemas.microsoft.com/office/drawing/2014/main" id="{B18DE919-DC84-4B8A-A661-1DF11716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2" name="AutoShape 43">
                <a:extLst>
                  <a:ext uri="{FF2B5EF4-FFF2-40B4-BE49-F238E27FC236}">
                    <a16:creationId xmlns:a16="http://schemas.microsoft.com/office/drawing/2014/main" id="{4FC57D91-029D-1876-0AB0-65ECB1CDD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3" name="AutoShape 44">
                <a:extLst>
                  <a:ext uri="{FF2B5EF4-FFF2-40B4-BE49-F238E27FC236}">
                    <a16:creationId xmlns:a16="http://schemas.microsoft.com/office/drawing/2014/main" id="{4543A7DF-FDA5-4489-1FAE-194D5E2D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4" name="WordArt 45">
                <a:extLst>
                  <a:ext uri="{FF2B5EF4-FFF2-40B4-BE49-F238E27FC236}">
                    <a16:creationId xmlns:a16="http://schemas.microsoft.com/office/drawing/2014/main" id="{D058FA22-E1F8-0F17-115E-3CB79974DF7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2366" name="Rectangle 46">
            <a:extLst>
              <a:ext uri="{FF2B5EF4-FFF2-40B4-BE49-F238E27FC236}">
                <a16:creationId xmlns:a16="http://schemas.microsoft.com/office/drawing/2014/main" id="{61835E39-EEC3-C85A-C760-AA6239DE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5934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37 tuổi</a:t>
            </a:r>
          </a:p>
        </p:txBody>
      </p:sp>
      <p:sp>
        <p:nvSpPr>
          <p:cNvPr id="312367" name="Rectangle 47">
            <a:extLst>
              <a:ext uri="{FF2B5EF4-FFF2-40B4-BE49-F238E27FC236}">
                <a16:creationId xmlns:a16="http://schemas.microsoft.com/office/drawing/2014/main" id="{19E2777D-27DF-A499-A74E-4FDB9FDA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1950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38 tuổi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312368" name="Rectangle 48">
            <a:extLst>
              <a:ext uri="{FF2B5EF4-FFF2-40B4-BE49-F238E27FC236}">
                <a16:creationId xmlns:a16="http://schemas.microsoft.com/office/drawing/2014/main" id="{227CC5DA-5312-5CDC-F70D-D73BA950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36 tuổi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D101410-8693-736D-688F-4B8D177FE1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7906" name="Oval 50" descr="Newsprint">
            <a:extLst>
              <a:ext uri="{FF2B5EF4-FFF2-40B4-BE49-F238E27FC236}">
                <a16:creationId xmlns:a16="http://schemas.microsoft.com/office/drawing/2014/main" id="{C1238DCE-DEF5-F562-B858-2762301C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7907" name="Oval 51" descr="Newsprint">
            <a:extLst>
              <a:ext uri="{FF2B5EF4-FFF2-40B4-BE49-F238E27FC236}">
                <a16:creationId xmlns:a16="http://schemas.microsoft.com/office/drawing/2014/main" id="{519C6B0B-73ED-F173-0A47-BB9B3A0C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7908" name="Oval 52" descr="Newsprint">
            <a:extLst>
              <a:ext uri="{FF2B5EF4-FFF2-40B4-BE49-F238E27FC236}">
                <a16:creationId xmlns:a16="http://schemas.microsoft.com/office/drawing/2014/main" id="{A9F94FF1-74DE-12A8-B60B-F4EB11CB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7909" name="Oval 53" descr="Newsprint">
            <a:extLst>
              <a:ext uri="{FF2B5EF4-FFF2-40B4-BE49-F238E27FC236}">
                <a16:creationId xmlns:a16="http://schemas.microsoft.com/office/drawing/2014/main" id="{D101C3AC-A529-73BA-5E97-EA616687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7910" name="Oval 54" descr="Newsprint">
            <a:extLst>
              <a:ext uri="{FF2B5EF4-FFF2-40B4-BE49-F238E27FC236}">
                <a16:creationId xmlns:a16="http://schemas.microsoft.com/office/drawing/2014/main" id="{9921107C-BDB4-D1BA-7EE0-DB8B33C3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7911" name="Oval 55" descr="Newsprint">
            <a:extLst>
              <a:ext uri="{FF2B5EF4-FFF2-40B4-BE49-F238E27FC236}">
                <a16:creationId xmlns:a16="http://schemas.microsoft.com/office/drawing/2014/main" id="{8A3BDD1D-C10A-AF62-F572-0377D230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912" name="Oval 56" descr="Newsprint">
            <a:extLst>
              <a:ext uri="{FF2B5EF4-FFF2-40B4-BE49-F238E27FC236}">
                <a16:creationId xmlns:a16="http://schemas.microsoft.com/office/drawing/2014/main" id="{74EC80BB-C6D2-0883-C711-2284DD94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7913" name="Oval 57" descr="Newsprint">
            <a:extLst>
              <a:ext uri="{FF2B5EF4-FFF2-40B4-BE49-F238E27FC236}">
                <a16:creationId xmlns:a16="http://schemas.microsoft.com/office/drawing/2014/main" id="{3B8F989C-1223-5E79-8488-01B6BCD9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7914" name="Oval 58" descr="Newsprint">
            <a:extLst>
              <a:ext uri="{FF2B5EF4-FFF2-40B4-BE49-F238E27FC236}">
                <a16:creationId xmlns:a16="http://schemas.microsoft.com/office/drawing/2014/main" id="{ED5F47D4-7BBB-B155-0A19-FCE09EB5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7915" name="Oval 59" descr="Newsprint">
            <a:extLst>
              <a:ext uri="{FF2B5EF4-FFF2-40B4-BE49-F238E27FC236}">
                <a16:creationId xmlns:a16="http://schemas.microsoft.com/office/drawing/2014/main" id="{1BB39828-1B45-2BFA-E9F6-5A986A64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7916" name="Picture 60">
            <a:extLst>
              <a:ext uri="{FF2B5EF4-FFF2-40B4-BE49-F238E27FC236}">
                <a16:creationId xmlns:a16="http://schemas.microsoft.com/office/drawing/2014/main" id="{B67E987D-9BA4-B025-B965-E05D6F29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2381" name="Object 61">
            <a:extLst>
              <a:ext uri="{FF2B5EF4-FFF2-40B4-BE49-F238E27FC236}">
                <a16:creationId xmlns:a16="http://schemas.microsoft.com/office/drawing/2014/main" id="{40059391-10F5-3EC8-96C2-C88ADA359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12381" name="Object 61">
                        <a:extLst>
                          <a:ext uri="{FF2B5EF4-FFF2-40B4-BE49-F238E27FC236}">
                            <a16:creationId xmlns:a16="http://schemas.microsoft.com/office/drawing/2014/main" id="{40059391-10F5-3EC8-96C2-C88ADA359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82" name="Oval 62" descr="Newsprint">
            <a:extLst>
              <a:ext uri="{FF2B5EF4-FFF2-40B4-BE49-F238E27FC236}">
                <a16:creationId xmlns:a16="http://schemas.microsoft.com/office/drawing/2014/main" id="{677C1650-4DDC-320D-3D3E-D5832E08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2383" name="Oval 63" descr="Newsprint">
            <a:extLst>
              <a:ext uri="{FF2B5EF4-FFF2-40B4-BE49-F238E27FC236}">
                <a16:creationId xmlns:a16="http://schemas.microsoft.com/office/drawing/2014/main" id="{F503D751-0A6C-10A1-CF7A-7B88DDD1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2384" name="Oval 64" descr="Newsprint">
            <a:extLst>
              <a:ext uri="{FF2B5EF4-FFF2-40B4-BE49-F238E27FC236}">
                <a16:creationId xmlns:a16="http://schemas.microsoft.com/office/drawing/2014/main" id="{FD488830-E2A2-2E19-7B0B-0818A655A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2385" name="Oval 65" descr="Newsprint">
            <a:extLst>
              <a:ext uri="{FF2B5EF4-FFF2-40B4-BE49-F238E27FC236}">
                <a16:creationId xmlns:a16="http://schemas.microsoft.com/office/drawing/2014/main" id="{43A841D9-6DAD-2007-44A2-51CC77C1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2386" name="Oval 66" descr="Newsprint">
            <a:extLst>
              <a:ext uri="{FF2B5EF4-FFF2-40B4-BE49-F238E27FC236}">
                <a16:creationId xmlns:a16="http://schemas.microsoft.com/office/drawing/2014/main" id="{6FEE1C7B-ECFB-0D98-0ACC-FA38C221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2387" name="Oval 67" descr="Newsprint">
            <a:extLst>
              <a:ext uri="{FF2B5EF4-FFF2-40B4-BE49-F238E27FC236}">
                <a16:creationId xmlns:a16="http://schemas.microsoft.com/office/drawing/2014/main" id="{2010C94D-5F1A-144E-0AC3-261E32CE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2388" name="Oval 68" descr="Newsprint">
            <a:extLst>
              <a:ext uri="{FF2B5EF4-FFF2-40B4-BE49-F238E27FC236}">
                <a16:creationId xmlns:a16="http://schemas.microsoft.com/office/drawing/2014/main" id="{88E8815D-40D1-FFB2-82C1-AE8CBC7B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2389" name="Oval 69" descr="Newsprint">
            <a:extLst>
              <a:ext uri="{FF2B5EF4-FFF2-40B4-BE49-F238E27FC236}">
                <a16:creationId xmlns:a16="http://schemas.microsoft.com/office/drawing/2014/main" id="{9F3E9278-2C1D-CEF5-77B4-FE46F261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2390" name="Oval 70" descr="Newsprint">
            <a:extLst>
              <a:ext uri="{FF2B5EF4-FFF2-40B4-BE49-F238E27FC236}">
                <a16:creationId xmlns:a16="http://schemas.microsoft.com/office/drawing/2014/main" id="{BBD85FBB-DB7B-7AD0-C4AB-5F5C5EC0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2391" name="Oval 71" descr="Newsprint">
            <a:extLst>
              <a:ext uri="{FF2B5EF4-FFF2-40B4-BE49-F238E27FC236}">
                <a16:creationId xmlns:a16="http://schemas.microsoft.com/office/drawing/2014/main" id="{8639019D-8D19-49C4-016F-88375EAA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2392" name="Oval 72" descr="Newsprint">
            <a:extLst>
              <a:ext uri="{FF2B5EF4-FFF2-40B4-BE49-F238E27FC236}">
                <a16:creationId xmlns:a16="http://schemas.microsoft.com/office/drawing/2014/main" id="{7D962AF9-4FD2-273E-D0D4-ED93944DC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2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2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2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12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2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12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1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1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1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12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1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2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12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2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12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1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12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12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1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nimBg="1"/>
      <p:bldP spid="312323" grpId="0" animBg="1"/>
      <p:bldP spid="312327" grpId="0" animBg="1"/>
      <p:bldP spid="312366" grpId="0"/>
      <p:bldP spid="312367" grpId="0" build="allAtOnce"/>
      <p:bldP spid="312382" grpId="0" animBg="1"/>
      <p:bldP spid="312382" grpId="1" animBg="1"/>
      <p:bldP spid="312383" grpId="0" animBg="1"/>
      <p:bldP spid="312383" grpId="1" animBg="1"/>
      <p:bldP spid="312384" grpId="0" animBg="1"/>
      <p:bldP spid="312384" grpId="1" animBg="1"/>
      <p:bldP spid="312385" grpId="0" animBg="1"/>
      <p:bldP spid="312385" grpId="1" animBg="1"/>
      <p:bldP spid="312386" grpId="0" animBg="1"/>
      <p:bldP spid="312386" grpId="1" animBg="1"/>
      <p:bldP spid="312387" grpId="0" animBg="1"/>
      <p:bldP spid="312387" grpId="1" animBg="1"/>
      <p:bldP spid="312388" grpId="0" animBg="1"/>
      <p:bldP spid="312388" grpId="1" animBg="1"/>
      <p:bldP spid="312389" grpId="0" animBg="1"/>
      <p:bldP spid="312389" grpId="1" animBg="1"/>
      <p:bldP spid="312390" grpId="0" animBg="1"/>
      <p:bldP spid="312390" grpId="1" animBg="1"/>
      <p:bldP spid="312391" grpId="0" animBg="1"/>
      <p:bldP spid="312391" grpId="1" animBg="1"/>
      <p:bldP spid="3123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B4275371-1075-C28E-76E4-73813CD6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08FFDC10-50A2-3CC2-6E94-1AE7626D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8916" name="Picture 36" descr="Picture16">
            <a:extLst>
              <a:ext uri="{FF2B5EF4-FFF2-40B4-BE49-F238E27FC236}">
                <a16:creationId xmlns:a16="http://schemas.microsoft.com/office/drawing/2014/main" id="{80EAB3F3-112F-3B62-E4DA-E4A6DDDE31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8" descr="an30">
            <a:extLst>
              <a:ext uri="{FF2B5EF4-FFF2-40B4-BE49-F238E27FC236}">
                <a16:creationId xmlns:a16="http://schemas.microsoft.com/office/drawing/2014/main" id="{7CC61A64-0D80-3381-E5F5-D85306C47C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4C7B25E-42F3-D3D7-96B7-8A4DEA8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5" name="Rectangle 7">
            <a:extLst>
              <a:ext uri="{FF2B5EF4-FFF2-40B4-BE49-F238E27FC236}">
                <a16:creationId xmlns:a16="http://schemas.microsoft.com/office/drawing/2014/main" id="{BE188296-3BF9-6C72-1B18-61FDF22B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6" name="AutoShape 8">
            <a:extLst>
              <a:ext uri="{FF2B5EF4-FFF2-40B4-BE49-F238E27FC236}">
                <a16:creationId xmlns:a16="http://schemas.microsoft.com/office/drawing/2014/main" id="{0F121C98-2AD7-E51A-4775-6F2384721F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73417" name="Group 9">
            <a:extLst>
              <a:ext uri="{FF2B5EF4-FFF2-40B4-BE49-F238E27FC236}">
                <a16:creationId xmlns:a16="http://schemas.microsoft.com/office/drawing/2014/main" id="{7CEE3230-FD90-F300-B945-435A66D14E3F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8"/>
            <a:ext cx="10763249" cy="1240367"/>
            <a:chOff x="384" y="1344"/>
            <a:chExt cx="3072" cy="381"/>
          </a:xfrm>
        </p:grpSpPr>
        <p:sp>
          <p:nvSpPr>
            <p:cNvPr id="38980" name="AutoShape 10">
              <a:extLst>
                <a:ext uri="{FF2B5EF4-FFF2-40B4-BE49-F238E27FC236}">
                  <a16:creationId xmlns:a16="http://schemas.microsoft.com/office/drawing/2014/main" id="{CE392048-1038-5400-27F6-AC51779C9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19" name="AutoShape 11">
              <a:extLst>
                <a:ext uri="{FF2B5EF4-FFF2-40B4-BE49-F238E27FC236}">
                  <a16:creationId xmlns:a16="http://schemas.microsoft.com/office/drawing/2014/main" id="{F9A110F2-075E-ADC7-3EE0-19C150F9EC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0" name="Freeform 12">
              <a:extLst>
                <a:ext uri="{FF2B5EF4-FFF2-40B4-BE49-F238E27FC236}">
                  <a16:creationId xmlns:a16="http://schemas.microsoft.com/office/drawing/2014/main" id="{BE6A4F52-5D60-A1A4-F198-23BF8DDC3A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1" name="Text Box 13">
              <a:extLst>
                <a:ext uri="{FF2B5EF4-FFF2-40B4-BE49-F238E27FC236}">
                  <a16:creationId xmlns:a16="http://schemas.microsoft.com/office/drawing/2014/main" id="{43B36A5C-65A2-CA5D-49E0-946ACFBF10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8984" name="Text Box 14">
              <a:extLst>
                <a:ext uri="{FF2B5EF4-FFF2-40B4-BE49-F238E27FC236}">
                  <a16:creationId xmlns:a16="http://schemas.microsoft.com/office/drawing/2014/main" id="{E1413CFA-9F70-C8A3-4118-E45A17DA9F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88" y="135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it-IT" altLang="vi-VN" sz="3200" b="1"/>
                <a:t>  </a:t>
              </a:r>
              <a:r>
                <a:rPr lang="vi-VN" altLang="vi-VN" sz="3200" b="1">
                  <a:solidFill>
                    <a:srgbClr val="F80808"/>
                  </a:solidFill>
                </a:rPr>
                <a:t>Trong bài tập đọc: Món quà quý nhất, vì sao bà nói đó là món quà quý nhất?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73423" name="Group 15">
            <a:extLst>
              <a:ext uri="{FF2B5EF4-FFF2-40B4-BE49-F238E27FC236}">
                <a16:creationId xmlns:a16="http://schemas.microsoft.com/office/drawing/2014/main" id="{AF1A1AA7-2239-5059-4DD1-F11EA99872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3424" name="AutoShape 16">
              <a:extLst>
                <a:ext uri="{FF2B5EF4-FFF2-40B4-BE49-F238E27FC236}">
                  <a16:creationId xmlns:a16="http://schemas.microsoft.com/office/drawing/2014/main" id="{C92F5702-87E3-B9C3-C240-9C30E4A960C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5" name="AutoShape 17">
              <a:extLst>
                <a:ext uri="{FF2B5EF4-FFF2-40B4-BE49-F238E27FC236}">
                  <a16:creationId xmlns:a16="http://schemas.microsoft.com/office/drawing/2014/main" id="{33259C4F-D0AF-081A-B0CB-28F1DA8C4E9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6" name="AutoShape 18">
              <a:extLst>
                <a:ext uri="{FF2B5EF4-FFF2-40B4-BE49-F238E27FC236}">
                  <a16:creationId xmlns:a16="http://schemas.microsoft.com/office/drawing/2014/main" id="{1787999A-26B2-A245-A5BB-76DFD2485B6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4" name="Oval 19">
              <a:extLst>
                <a:ext uri="{FF2B5EF4-FFF2-40B4-BE49-F238E27FC236}">
                  <a16:creationId xmlns:a16="http://schemas.microsoft.com/office/drawing/2014/main" id="{A955406F-3882-6FC3-BDF5-C0C5C627E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8975" name="Oval 20">
              <a:extLst>
                <a:ext uri="{FF2B5EF4-FFF2-40B4-BE49-F238E27FC236}">
                  <a16:creationId xmlns:a16="http://schemas.microsoft.com/office/drawing/2014/main" id="{DE90221F-7F58-4B99-E76F-63AAEEF5BB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29" name="Oval 21">
              <a:extLst>
                <a:ext uri="{FF2B5EF4-FFF2-40B4-BE49-F238E27FC236}">
                  <a16:creationId xmlns:a16="http://schemas.microsoft.com/office/drawing/2014/main" id="{E7E21E7D-90EA-5A9A-CE2A-6C1AB4891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7" name="Oval 22">
              <a:extLst>
                <a:ext uri="{FF2B5EF4-FFF2-40B4-BE49-F238E27FC236}">
                  <a16:creationId xmlns:a16="http://schemas.microsoft.com/office/drawing/2014/main" id="{F318A835-E38B-69CB-7B6B-30C06FFC8C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31" name="Oval 23">
              <a:extLst>
                <a:ext uri="{FF2B5EF4-FFF2-40B4-BE49-F238E27FC236}">
                  <a16:creationId xmlns:a16="http://schemas.microsoft.com/office/drawing/2014/main" id="{1448B61F-AB90-716B-DD83-49981DE88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9" name="Oval 24">
              <a:extLst>
                <a:ext uri="{FF2B5EF4-FFF2-40B4-BE49-F238E27FC236}">
                  <a16:creationId xmlns:a16="http://schemas.microsoft.com/office/drawing/2014/main" id="{AF770298-E5E2-00E7-EF7A-D348F8EF0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3433" name="Group 25">
            <a:extLst>
              <a:ext uri="{FF2B5EF4-FFF2-40B4-BE49-F238E27FC236}">
                <a16:creationId xmlns:a16="http://schemas.microsoft.com/office/drawing/2014/main" id="{C46228DA-DA33-ABC4-4394-317CF5D19D3B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8965" name="AutoShape 26">
              <a:extLst>
                <a:ext uri="{FF2B5EF4-FFF2-40B4-BE49-F238E27FC236}">
                  <a16:creationId xmlns:a16="http://schemas.microsoft.com/office/drawing/2014/main" id="{0197DC39-F72F-13EF-E07E-01C41824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66" name="Group 27">
              <a:extLst>
                <a:ext uri="{FF2B5EF4-FFF2-40B4-BE49-F238E27FC236}">
                  <a16:creationId xmlns:a16="http://schemas.microsoft.com/office/drawing/2014/main" id="{2A331D70-55ED-C1E1-F7E1-3662530F8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67" name="AutoShape 28">
                <a:extLst>
                  <a:ext uri="{FF2B5EF4-FFF2-40B4-BE49-F238E27FC236}">
                    <a16:creationId xmlns:a16="http://schemas.microsoft.com/office/drawing/2014/main" id="{4132097A-C37C-6B2D-AF7B-0A4AF3DDD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8" name="AutoShape 29">
                <a:extLst>
                  <a:ext uri="{FF2B5EF4-FFF2-40B4-BE49-F238E27FC236}">
                    <a16:creationId xmlns:a16="http://schemas.microsoft.com/office/drawing/2014/main" id="{D3B82B6E-B3A3-65EA-B0FC-846E8BBE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9" name="AutoShape 30">
                <a:extLst>
                  <a:ext uri="{FF2B5EF4-FFF2-40B4-BE49-F238E27FC236}">
                    <a16:creationId xmlns:a16="http://schemas.microsoft.com/office/drawing/2014/main" id="{D9BB8B4C-3456-CFF0-EAF8-C39C59DB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70" name="WordArt 31">
                <a:extLst>
                  <a:ext uri="{FF2B5EF4-FFF2-40B4-BE49-F238E27FC236}">
                    <a16:creationId xmlns:a16="http://schemas.microsoft.com/office/drawing/2014/main" id="{26E96A5F-E4E2-4C3C-5D74-2B951BD188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3440" name="Group 32">
            <a:extLst>
              <a:ext uri="{FF2B5EF4-FFF2-40B4-BE49-F238E27FC236}">
                <a16:creationId xmlns:a16="http://schemas.microsoft.com/office/drawing/2014/main" id="{EF062E78-C765-5E18-4C57-BA6BAAC108A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8959" name="AutoShape 33">
              <a:extLst>
                <a:ext uri="{FF2B5EF4-FFF2-40B4-BE49-F238E27FC236}">
                  <a16:creationId xmlns:a16="http://schemas.microsoft.com/office/drawing/2014/main" id="{AFDBCE56-DB97-3D05-4F54-F96CA6EF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60" name="Group 34">
              <a:extLst>
                <a:ext uri="{FF2B5EF4-FFF2-40B4-BE49-F238E27FC236}">
                  <a16:creationId xmlns:a16="http://schemas.microsoft.com/office/drawing/2014/main" id="{39BF221E-9896-F912-F588-ED0B1C2C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61" name="AutoShape 35">
                <a:extLst>
                  <a:ext uri="{FF2B5EF4-FFF2-40B4-BE49-F238E27FC236}">
                    <a16:creationId xmlns:a16="http://schemas.microsoft.com/office/drawing/2014/main" id="{7C36C2AC-B6FF-0B8A-0281-6DD4FDB5D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2" name="AutoShape 36">
                <a:extLst>
                  <a:ext uri="{FF2B5EF4-FFF2-40B4-BE49-F238E27FC236}">
                    <a16:creationId xmlns:a16="http://schemas.microsoft.com/office/drawing/2014/main" id="{6C57684D-F10F-9776-BC00-3E4E5EE98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3" name="AutoShape 37">
                <a:extLst>
                  <a:ext uri="{FF2B5EF4-FFF2-40B4-BE49-F238E27FC236}">
                    <a16:creationId xmlns:a16="http://schemas.microsoft.com/office/drawing/2014/main" id="{8EFAE48B-255D-AD40-0D23-D60C8BB7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4" name="WordArt 38">
                <a:extLst>
                  <a:ext uri="{FF2B5EF4-FFF2-40B4-BE49-F238E27FC236}">
                    <a16:creationId xmlns:a16="http://schemas.microsoft.com/office/drawing/2014/main" id="{52F05884-F9E3-AB67-B838-0AC01910AA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3447" name="Group 39">
            <a:extLst>
              <a:ext uri="{FF2B5EF4-FFF2-40B4-BE49-F238E27FC236}">
                <a16:creationId xmlns:a16="http://schemas.microsoft.com/office/drawing/2014/main" id="{F10C7FFD-E30E-C12C-A283-2612A3994CFC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8953" name="AutoShape 40">
              <a:extLst>
                <a:ext uri="{FF2B5EF4-FFF2-40B4-BE49-F238E27FC236}">
                  <a16:creationId xmlns:a16="http://schemas.microsoft.com/office/drawing/2014/main" id="{C0B4894A-BDA8-8646-6083-6A56F00D6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54" name="Group 41">
              <a:extLst>
                <a:ext uri="{FF2B5EF4-FFF2-40B4-BE49-F238E27FC236}">
                  <a16:creationId xmlns:a16="http://schemas.microsoft.com/office/drawing/2014/main" id="{056EAEC6-7AD0-D17C-43EC-9897BA0C9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55" name="AutoShape 42">
                <a:extLst>
                  <a:ext uri="{FF2B5EF4-FFF2-40B4-BE49-F238E27FC236}">
                    <a16:creationId xmlns:a16="http://schemas.microsoft.com/office/drawing/2014/main" id="{CC12A915-40FB-E58B-27F7-F67DC0713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6" name="AutoShape 43">
                <a:extLst>
                  <a:ext uri="{FF2B5EF4-FFF2-40B4-BE49-F238E27FC236}">
                    <a16:creationId xmlns:a16="http://schemas.microsoft.com/office/drawing/2014/main" id="{45A3BE73-9A43-8A1C-9AFF-A0888B0E9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7" name="AutoShape 44">
                <a:extLst>
                  <a:ext uri="{FF2B5EF4-FFF2-40B4-BE49-F238E27FC236}">
                    <a16:creationId xmlns:a16="http://schemas.microsoft.com/office/drawing/2014/main" id="{FA97D0DE-6793-7109-1FFB-B9F8011B1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8" name="WordArt 45">
                <a:extLst>
                  <a:ext uri="{FF2B5EF4-FFF2-40B4-BE49-F238E27FC236}">
                    <a16:creationId xmlns:a16="http://schemas.microsoft.com/office/drawing/2014/main" id="{21A20EC5-98C0-A9AE-881E-12BB3636581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3454" name="Rectangle 46">
            <a:extLst>
              <a:ext uri="{FF2B5EF4-FFF2-40B4-BE49-F238E27FC236}">
                <a16:creationId xmlns:a16="http://schemas.microsoft.com/office/drawing/2014/main" id="{A68E4178-07F6-71FD-3965-9A240226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8050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món quà đầy ắp tình cảm của cháu.</a:t>
            </a:r>
          </a:p>
        </p:txBody>
      </p:sp>
      <p:sp>
        <p:nvSpPr>
          <p:cNvPr id="273455" name="Rectangle 47">
            <a:extLst>
              <a:ext uri="{FF2B5EF4-FFF2-40B4-BE49-F238E27FC236}">
                <a16:creationId xmlns:a16="http://schemas.microsoft.com/office/drawing/2014/main" id="{AAAA1368-55A0-FBF7-44F0-0D433B25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tình yêu của cháu là món quà bà quý nhất.</a:t>
            </a:r>
          </a:p>
        </p:txBody>
      </p:sp>
      <p:sp>
        <p:nvSpPr>
          <p:cNvPr id="273456" name="Rectangle 48">
            <a:extLst>
              <a:ext uri="{FF2B5EF4-FFF2-40B4-BE49-F238E27FC236}">
                <a16:creationId xmlns:a16="http://schemas.microsoft.com/office/drawing/2014/main" id="{053D0BD0-B07D-8EC6-4BB2-40EA815C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67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bà rất yêu thương cháu.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877EA27-1A8F-C0E1-FD3B-2A1D7A1C56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8930" name="Oval 51" descr="Newsprint">
            <a:extLst>
              <a:ext uri="{FF2B5EF4-FFF2-40B4-BE49-F238E27FC236}">
                <a16:creationId xmlns:a16="http://schemas.microsoft.com/office/drawing/2014/main" id="{899730FA-98A9-CA44-F16B-D02B25A1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8931" name="Oval 52" descr="Newsprint">
            <a:extLst>
              <a:ext uri="{FF2B5EF4-FFF2-40B4-BE49-F238E27FC236}">
                <a16:creationId xmlns:a16="http://schemas.microsoft.com/office/drawing/2014/main" id="{99C34FDF-0588-A3CC-722D-2A2732CA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8932" name="Oval 53" descr="Newsprint">
            <a:extLst>
              <a:ext uri="{FF2B5EF4-FFF2-40B4-BE49-F238E27FC236}">
                <a16:creationId xmlns:a16="http://schemas.microsoft.com/office/drawing/2014/main" id="{76E490AD-EA1A-4512-FE0D-20F90B76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8933" name="Oval 54" descr="Newsprint">
            <a:extLst>
              <a:ext uri="{FF2B5EF4-FFF2-40B4-BE49-F238E27FC236}">
                <a16:creationId xmlns:a16="http://schemas.microsoft.com/office/drawing/2014/main" id="{62D1F0DB-C12C-F484-7B00-77E0AE1A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8934" name="Oval 55" descr="Newsprint">
            <a:extLst>
              <a:ext uri="{FF2B5EF4-FFF2-40B4-BE49-F238E27FC236}">
                <a16:creationId xmlns:a16="http://schemas.microsoft.com/office/drawing/2014/main" id="{BA4FB48A-98D8-BF97-4CE5-EDF574CCA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8935" name="Oval 56" descr="Newsprint">
            <a:extLst>
              <a:ext uri="{FF2B5EF4-FFF2-40B4-BE49-F238E27FC236}">
                <a16:creationId xmlns:a16="http://schemas.microsoft.com/office/drawing/2014/main" id="{CA15AFF7-71CE-A46C-1273-A8652C3B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8936" name="Oval 57" descr="Newsprint">
            <a:extLst>
              <a:ext uri="{FF2B5EF4-FFF2-40B4-BE49-F238E27FC236}">
                <a16:creationId xmlns:a16="http://schemas.microsoft.com/office/drawing/2014/main" id="{0825D796-6C23-5899-37ED-27108431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937" name="Oval 58" descr="Newsprint">
            <a:extLst>
              <a:ext uri="{FF2B5EF4-FFF2-40B4-BE49-F238E27FC236}">
                <a16:creationId xmlns:a16="http://schemas.microsoft.com/office/drawing/2014/main" id="{B4D73692-454E-DF3E-AF5A-721E1C0F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8938" name="Oval 59" descr="Newsprint">
            <a:extLst>
              <a:ext uri="{FF2B5EF4-FFF2-40B4-BE49-F238E27FC236}">
                <a16:creationId xmlns:a16="http://schemas.microsoft.com/office/drawing/2014/main" id="{04B46980-3927-E2F8-7D0E-65575314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8939" name="Oval 60" descr="Newsprint">
            <a:extLst>
              <a:ext uri="{FF2B5EF4-FFF2-40B4-BE49-F238E27FC236}">
                <a16:creationId xmlns:a16="http://schemas.microsoft.com/office/drawing/2014/main" id="{03B9CDD5-5C4E-D3A8-8566-76BF4DE1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8940" name="Picture 62">
            <a:extLst>
              <a:ext uri="{FF2B5EF4-FFF2-40B4-BE49-F238E27FC236}">
                <a16:creationId xmlns:a16="http://schemas.microsoft.com/office/drawing/2014/main" id="{3AECAC64-8552-97F1-FE16-A9EBA5F6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3471" name="Object 63">
            <a:extLst>
              <a:ext uri="{FF2B5EF4-FFF2-40B4-BE49-F238E27FC236}">
                <a16:creationId xmlns:a16="http://schemas.microsoft.com/office/drawing/2014/main" id="{26974F24-4F11-47E6-5DEB-8DBF563B0B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3471" name="Object 63">
                        <a:extLst>
                          <a:ext uri="{FF2B5EF4-FFF2-40B4-BE49-F238E27FC236}">
                            <a16:creationId xmlns:a16="http://schemas.microsoft.com/office/drawing/2014/main" id="{26974F24-4F11-47E6-5DEB-8DBF563B0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72" name="Oval 64" descr="Newsprint">
            <a:extLst>
              <a:ext uri="{FF2B5EF4-FFF2-40B4-BE49-F238E27FC236}">
                <a16:creationId xmlns:a16="http://schemas.microsoft.com/office/drawing/2014/main" id="{A29F68F5-2E99-BB3E-AA55-06190913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3473" name="Oval 65" descr="Newsprint">
            <a:extLst>
              <a:ext uri="{FF2B5EF4-FFF2-40B4-BE49-F238E27FC236}">
                <a16:creationId xmlns:a16="http://schemas.microsoft.com/office/drawing/2014/main" id="{74430A19-8373-444D-D8E3-6B633DC8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3474" name="Oval 66" descr="Newsprint">
            <a:extLst>
              <a:ext uri="{FF2B5EF4-FFF2-40B4-BE49-F238E27FC236}">
                <a16:creationId xmlns:a16="http://schemas.microsoft.com/office/drawing/2014/main" id="{C6FC5229-F123-B61E-DC07-9A2E329F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3475" name="Oval 67" descr="Newsprint">
            <a:extLst>
              <a:ext uri="{FF2B5EF4-FFF2-40B4-BE49-F238E27FC236}">
                <a16:creationId xmlns:a16="http://schemas.microsoft.com/office/drawing/2014/main" id="{81050A61-E798-9AAA-D0CC-D19E412D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3476" name="Oval 68" descr="Newsprint">
            <a:extLst>
              <a:ext uri="{FF2B5EF4-FFF2-40B4-BE49-F238E27FC236}">
                <a16:creationId xmlns:a16="http://schemas.microsoft.com/office/drawing/2014/main" id="{CBDA5BED-B17F-4702-A944-F3D808C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3477" name="Oval 69" descr="Newsprint">
            <a:extLst>
              <a:ext uri="{FF2B5EF4-FFF2-40B4-BE49-F238E27FC236}">
                <a16:creationId xmlns:a16="http://schemas.microsoft.com/office/drawing/2014/main" id="{BA21C30E-8DDE-6FCB-7CC0-50B8D115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3478" name="Oval 70" descr="Newsprint">
            <a:extLst>
              <a:ext uri="{FF2B5EF4-FFF2-40B4-BE49-F238E27FC236}">
                <a16:creationId xmlns:a16="http://schemas.microsoft.com/office/drawing/2014/main" id="{4AC3B376-EC1A-7E83-E6EC-B1230934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3479" name="Oval 71" descr="Newsprint">
            <a:extLst>
              <a:ext uri="{FF2B5EF4-FFF2-40B4-BE49-F238E27FC236}">
                <a16:creationId xmlns:a16="http://schemas.microsoft.com/office/drawing/2014/main" id="{B9E64D9A-396F-6839-2C18-4D3531E5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3480" name="Oval 72" descr="Newsprint">
            <a:extLst>
              <a:ext uri="{FF2B5EF4-FFF2-40B4-BE49-F238E27FC236}">
                <a16:creationId xmlns:a16="http://schemas.microsoft.com/office/drawing/2014/main" id="{AE3342F2-8B3C-1303-4B78-88FBDF78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3481" name="Oval 73" descr="Newsprint">
            <a:extLst>
              <a:ext uri="{FF2B5EF4-FFF2-40B4-BE49-F238E27FC236}">
                <a16:creationId xmlns:a16="http://schemas.microsoft.com/office/drawing/2014/main" id="{EB93965F-8C7B-ECDC-A380-C4901A45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3482" name="Oval 74" descr="Newsprint">
            <a:extLst>
              <a:ext uri="{FF2B5EF4-FFF2-40B4-BE49-F238E27FC236}">
                <a16:creationId xmlns:a16="http://schemas.microsoft.com/office/drawing/2014/main" id="{10C473B4-F315-C155-CC0A-C5FEB1918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3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3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3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3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3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3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3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3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3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3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3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3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3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3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1" grpId="0" animBg="1"/>
      <p:bldP spid="273415" grpId="0" animBg="1"/>
      <p:bldP spid="273454" grpId="0"/>
      <p:bldP spid="273455" grpId="0" build="allAtOnce"/>
      <p:bldP spid="273472" grpId="0" animBg="1"/>
      <p:bldP spid="273472" grpId="1" animBg="1"/>
      <p:bldP spid="273473" grpId="0" animBg="1"/>
      <p:bldP spid="273473" grpId="1" animBg="1"/>
      <p:bldP spid="273474" grpId="0" animBg="1"/>
      <p:bldP spid="273474" grpId="1" animBg="1"/>
      <p:bldP spid="273475" grpId="0" animBg="1"/>
      <p:bldP spid="273475" grpId="1" animBg="1"/>
      <p:bldP spid="273476" grpId="0" animBg="1"/>
      <p:bldP spid="273476" grpId="1" animBg="1"/>
      <p:bldP spid="273477" grpId="0" animBg="1"/>
      <p:bldP spid="273477" grpId="1" animBg="1"/>
      <p:bldP spid="273478" grpId="0" animBg="1"/>
      <p:bldP spid="273478" grpId="1" animBg="1"/>
      <p:bldP spid="273479" grpId="0" animBg="1"/>
      <p:bldP spid="273479" grpId="1" animBg="1"/>
      <p:bldP spid="273480" grpId="0" animBg="1"/>
      <p:bldP spid="273480" grpId="1" animBg="1"/>
      <p:bldP spid="273481" grpId="0" animBg="1"/>
      <p:bldP spid="273481" grpId="1" animBg="1"/>
      <p:bldP spid="2734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3CD2C955-BD4B-0375-D5E1-538C7B9A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28D49647-59A3-C12C-BF7E-9F7BBAA63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9940" name="Picture 36" descr="Picture16">
            <a:extLst>
              <a:ext uri="{FF2B5EF4-FFF2-40B4-BE49-F238E27FC236}">
                <a16:creationId xmlns:a16="http://schemas.microsoft.com/office/drawing/2014/main" id="{A0D499A6-3533-0C39-BBF3-EEF8F8098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4" name="Rectangle 6">
            <a:extLst>
              <a:ext uri="{FF2B5EF4-FFF2-40B4-BE49-F238E27FC236}">
                <a16:creationId xmlns:a16="http://schemas.microsoft.com/office/drawing/2014/main" id="{5553282E-2DEC-C799-B5F6-C6FE5539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5" name="AutoShape 7">
            <a:extLst>
              <a:ext uri="{FF2B5EF4-FFF2-40B4-BE49-F238E27FC236}">
                <a16:creationId xmlns:a16="http://schemas.microsoft.com/office/drawing/2014/main" id="{FE26D292-FE64-FE09-F3D4-4CDFF71E66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37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4376" name="Group 8">
            <a:extLst>
              <a:ext uri="{FF2B5EF4-FFF2-40B4-BE49-F238E27FC236}">
                <a16:creationId xmlns:a16="http://schemas.microsoft.com/office/drawing/2014/main" id="{879AE4BF-C78A-A28C-D96A-A2FCE6324EC8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9"/>
            <a:ext cx="5566833" cy="1312334"/>
            <a:chOff x="384" y="1344"/>
            <a:chExt cx="3072" cy="381"/>
          </a:xfrm>
        </p:grpSpPr>
        <p:sp>
          <p:nvSpPr>
            <p:cNvPr id="39996" name="AutoShape 9">
              <a:extLst>
                <a:ext uri="{FF2B5EF4-FFF2-40B4-BE49-F238E27FC236}">
                  <a16:creationId xmlns:a16="http://schemas.microsoft.com/office/drawing/2014/main" id="{258D1D26-2E00-A5FC-89AF-066A2EB61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78" name="AutoShape 10">
              <a:extLst>
                <a:ext uri="{FF2B5EF4-FFF2-40B4-BE49-F238E27FC236}">
                  <a16:creationId xmlns:a16="http://schemas.microsoft.com/office/drawing/2014/main" id="{B043EDFB-6792-B565-5F64-3E7DB94160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79" name="Freeform 11">
              <a:extLst>
                <a:ext uri="{FF2B5EF4-FFF2-40B4-BE49-F238E27FC236}">
                  <a16:creationId xmlns:a16="http://schemas.microsoft.com/office/drawing/2014/main" id="{C9A3F0EF-B8D3-6E6D-B3E2-093BACB146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6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0" name="Text Box 12">
              <a:extLst>
                <a:ext uri="{FF2B5EF4-FFF2-40B4-BE49-F238E27FC236}">
                  <a16:creationId xmlns:a16="http://schemas.microsoft.com/office/drawing/2014/main" id="{081FEF1B-81BA-A308-3035-250DD29955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2" y="1373"/>
              <a:ext cx="10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000" name="Text Box 13">
              <a:extLst>
                <a:ext uri="{FF2B5EF4-FFF2-40B4-BE49-F238E27FC236}">
                  <a16:creationId xmlns:a16="http://schemas.microsoft.com/office/drawing/2014/main" id="{B5855147-8941-9BBC-CCDF-AED3DEFF2B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1" y="1372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nhiêu hình tam giác?</a:t>
              </a:r>
            </a:p>
          </p:txBody>
        </p:sp>
      </p:grpSp>
      <p:grpSp>
        <p:nvGrpSpPr>
          <p:cNvPr id="314382" name="Group 14">
            <a:extLst>
              <a:ext uri="{FF2B5EF4-FFF2-40B4-BE49-F238E27FC236}">
                <a16:creationId xmlns:a16="http://schemas.microsoft.com/office/drawing/2014/main" id="{DC3164E5-0B27-17B6-0315-84A2BBD57A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4383" name="AutoShape 15">
              <a:extLst>
                <a:ext uri="{FF2B5EF4-FFF2-40B4-BE49-F238E27FC236}">
                  <a16:creationId xmlns:a16="http://schemas.microsoft.com/office/drawing/2014/main" id="{999407FE-08C3-160B-3A56-3C2FED7F1D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4" name="AutoShape 16">
              <a:extLst>
                <a:ext uri="{FF2B5EF4-FFF2-40B4-BE49-F238E27FC236}">
                  <a16:creationId xmlns:a16="http://schemas.microsoft.com/office/drawing/2014/main" id="{071F6FC8-01BE-493F-CEB4-33800CA7295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5" name="AutoShape 17">
              <a:extLst>
                <a:ext uri="{FF2B5EF4-FFF2-40B4-BE49-F238E27FC236}">
                  <a16:creationId xmlns:a16="http://schemas.microsoft.com/office/drawing/2014/main" id="{5BEFF95F-8254-35F5-094F-0E7571047FD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0" name="Oval 18">
              <a:extLst>
                <a:ext uri="{FF2B5EF4-FFF2-40B4-BE49-F238E27FC236}">
                  <a16:creationId xmlns:a16="http://schemas.microsoft.com/office/drawing/2014/main" id="{73F1CA44-8DFB-535F-C193-A758E9BD65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9991" name="Oval 19">
              <a:extLst>
                <a:ext uri="{FF2B5EF4-FFF2-40B4-BE49-F238E27FC236}">
                  <a16:creationId xmlns:a16="http://schemas.microsoft.com/office/drawing/2014/main" id="{BF84BB06-0DE1-4C5C-D095-54085AEA85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88" name="Oval 20">
              <a:extLst>
                <a:ext uri="{FF2B5EF4-FFF2-40B4-BE49-F238E27FC236}">
                  <a16:creationId xmlns:a16="http://schemas.microsoft.com/office/drawing/2014/main" id="{6EE10147-FC36-E05A-2886-BD10DD232D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3" name="Oval 21">
              <a:extLst>
                <a:ext uri="{FF2B5EF4-FFF2-40B4-BE49-F238E27FC236}">
                  <a16:creationId xmlns:a16="http://schemas.microsoft.com/office/drawing/2014/main" id="{47BC75BA-6844-D6A8-ED4E-51BFB17F15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90" name="Oval 22">
              <a:extLst>
                <a:ext uri="{FF2B5EF4-FFF2-40B4-BE49-F238E27FC236}">
                  <a16:creationId xmlns:a16="http://schemas.microsoft.com/office/drawing/2014/main" id="{9D21D3DF-4DEA-7238-73D6-5F35160FD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5" name="Oval 23">
              <a:extLst>
                <a:ext uri="{FF2B5EF4-FFF2-40B4-BE49-F238E27FC236}">
                  <a16:creationId xmlns:a16="http://schemas.microsoft.com/office/drawing/2014/main" id="{2E50756E-78E0-B043-672E-6962C6BBCF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4392" name="Group 24">
            <a:extLst>
              <a:ext uri="{FF2B5EF4-FFF2-40B4-BE49-F238E27FC236}">
                <a16:creationId xmlns:a16="http://schemas.microsoft.com/office/drawing/2014/main" id="{85EF7C55-6C9D-E429-CE81-1276C5C77782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9981" name="AutoShape 25">
              <a:extLst>
                <a:ext uri="{FF2B5EF4-FFF2-40B4-BE49-F238E27FC236}">
                  <a16:creationId xmlns:a16="http://schemas.microsoft.com/office/drawing/2014/main" id="{C1D2E571-77FB-750A-D993-8ED29024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82" name="Group 26">
              <a:extLst>
                <a:ext uri="{FF2B5EF4-FFF2-40B4-BE49-F238E27FC236}">
                  <a16:creationId xmlns:a16="http://schemas.microsoft.com/office/drawing/2014/main" id="{B4A78E93-0F63-1408-E656-4822D67A7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83" name="AutoShape 27">
                <a:extLst>
                  <a:ext uri="{FF2B5EF4-FFF2-40B4-BE49-F238E27FC236}">
                    <a16:creationId xmlns:a16="http://schemas.microsoft.com/office/drawing/2014/main" id="{84069A36-3958-E826-E9A7-F87C0BEB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4" name="AutoShape 28">
                <a:extLst>
                  <a:ext uri="{FF2B5EF4-FFF2-40B4-BE49-F238E27FC236}">
                    <a16:creationId xmlns:a16="http://schemas.microsoft.com/office/drawing/2014/main" id="{FA192776-AD64-8ECA-B036-6199B7319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5" name="AutoShape 29">
                <a:extLst>
                  <a:ext uri="{FF2B5EF4-FFF2-40B4-BE49-F238E27FC236}">
                    <a16:creationId xmlns:a16="http://schemas.microsoft.com/office/drawing/2014/main" id="{177AFC7D-C9FF-D69C-EFA9-0320FF0D2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6" name="WordArt 30">
                <a:extLst>
                  <a:ext uri="{FF2B5EF4-FFF2-40B4-BE49-F238E27FC236}">
                    <a16:creationId xmlns:a16="http://schemas.microsoft.com/office/drawing/2014/main" id="{5373E52F-07D5-57EB-491F-B6AB0874698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4399" name="Group 31">
            <a:extLst>
              <a:ext uri="{FF2B5EF4-FFF2-40B4-BE49-F238E27FC236}">
                <a16:creationId xmlns:a16="http://schemas.microsoft.com/office/drawing/2014/main" id="{8E78B984-4DEE-16D9-4D93-200F7971466B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39975" name="AutoShape 32">
              <a:extLst>
                <a:ext uri="{FF2B5EF4-FFF2-40B4-BE49-F238E27FC236}">
                  <a16:creationId xmlns:a16="http://schemas.microsoft.com/office/drawing/2014/main" id="{4C5D803F-5E9A-41BF-FEAD-7BB588D5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6" name="Group 33">
              <a:extLst>
                <a:ext uri="{FF2B5EF4-FFF2-40B4-BE49-F238E27FC236}">
                  <a16:creationId xmlns:a16="http://schemas.microsoft.com/office/drawing/2014/main" id="{748D5317-D43E-50EB-B516-E81B2B769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7" name="AutoShape 34">
                <a:extLst>
                  <a:ext uri="{FF2B5EF4-FFF2-40B4-BE49-F238E27FC236}">
                    <a16:creationId xmlns:a16="http://schemas.microsoft.com/office/drawing/2014/main" id="{E4A99426-6CD5-103D-7F6A-E775B5B8E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8" name="AutoShape 35">
                <a:extLst>
                  <a:ext uri="{FF2B5EF4-FFF2-40B4-BE49-F238E27FC236}">
                    <a16:creationId xmlns:a16="http://schemas.microsoft.com/office/drawing/2014/main" id="{2B16D075-66F6-ED0B-6F7F-645C7230D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9" name="AutoShape 36">
                <a:extLst>
                  <a:ext uri="{FF2B5EF4-FFF2-40B4-BE49-F238E27FC236}">
                    <a16:creationId xmlns:a16="http://schemas.microsoft.com/office/drawing/2014/main" id="{923DB9D5-574F-EDC3-A903-89F8BE6D5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0" name="WordArt 37">
                <a:extLst>
                  <a:ext uri="{FF2B5EF4-FFF2-40B4-BE49-F238E27FC236}">
                    <a16:creationId xmlns:a16="http://schemas.microsoft.com/office/drawing/2014/main" id="{92275738-A65A-222D-B1B4-7758710A34E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4406" name="Group 38">
            <a:extLst>
              <a:ext uri="{FF2B5EF4-FFF2-40B4-BE49-F238E27FC236}">
                <a16:creationId xmlns:a16="http://schemas.microsoft.com/office/drawing/2014/main" id="{72500A87-F67E-CDDB-885D-1E8410FB593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39969" name="AutoShape 39">
              <a:extLst>
                <a:ext uri="{FF2B5EF4-FFF2-40B4-BE49-F238E27FC236}">
                  <a16:creationId xmlns:a16="http://schemas.microsoft.com/office/drawing/2014/main" id="{5BC6357F-85B2-0262-5CFC-A02173D7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0" name="Group 40">
              <a:extLst>
                <a:ext uri="{FF2B5EF4-FFF2-40B4-BE49-F238E27FC236}">
                  <a16:creationId xmlns:a16="http://schemas.microsoft.com/office/drawing/2014/main" id="{4C99FCFA-CF16-FFB8-8F63-B564AE381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1" name="AutoShape 41">
                <a:extLst>
                  <a:ext uri="{FF2B5EF4-FFF2-40B4-BE49-F238E27FC236}">
                    <a16:creationId xmlns:a16="http://schemas.microsoft.com/office/drawing/2014/main" id="{F4BBCEA7-7592-F8F0-3207-F4CD817D4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2" name="AutoShape 42">
                <a:extLst>
                  <a:ext uri="{FF2B5EF4-FFF2-40B4-BE49-F238E27FC236}">
                    <a16:creationId xmlns:a16="http://schemas.microsoft.com/office/drawing/2014/main" id="{3E27599C-D399-1FE2-7E02-53039E830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3" name="AutoShape 43">
                <a:extLst>
                  <a:ext uri="{FF2B5EF4-FFF2-40B4-BE49-F238E27FC236}">
                    <a16:creationId xmlns:a16="http://schemas.microsoft.com/office/drawing/2014/main" id="{EF9C802D-A0F2-3DA5-1E22-B1812D89A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4" name="WordArt 44">
                <a:extLst>
                  <a:ext uri="{FF2B5EF4-FFF2-40B4-BE49-F238E27FC236}">
                    <a16:creationId xmlns:a16="http://schemas.microsoft.com/office/drawing/2014/main" id="{8C30825D-5570-88CB-606C-5AC583BA7F0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4413" name="Rectangle 45">
            <a:extLst>
              <a:ext uri="{FF2B5EF4-FFF2-40B4-BE49-F238E27FC236}">
                <a16:creationId xmlns:a16="http://schemas.microsoft.com/office/drawing/2014/main" id="{C417A898-B31E-1B2B-FDBE-E5B01AD7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8 hình tam giác</a:t>
            </a:r>
          </a:p>
        </p:txBody>
      </p:sp>
      <p:sp>
        <p:nvSpPr>
          <p:cNvPr id="314414" name="Rectangle 46">
            <a:extLst>
              <a:ext uri="{FF2B5EF4-FFF2-40B4-BE49-F238E27FC236}">
                <a16:creationId xmlns:a16="http://schemas.microsoft.com/office/drawing/2014/main" id="{8E2907EF-7846-8ED2-16CF-BDDC3A5C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7 hình tam giác</a:t>
            </a:r>
          </a:p>
        </p:txBody>
      </p:sp>
      <p:sp>
        <p:nvSpPr>
          <p:cNvPr id="314415" name="Rectangle 47">
            <a:extLst>
              <a:ext uri="{FF2B5EF4-FFF2-40B4-BE49-F238E27FC236}">
                <a16:creationId xmlns:a16="http://schemas.microsoft.com/office/drawing/2014/main" id="{EB985852-BBA7-DC0D-A29F-C27CBAE8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5366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6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827065CD-E2F6-FBDC-D245-784127B54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9953" name="Picture 38" descr="an30">
            <a:extLst>
              <a:ext uri="{FF2B5EF4-FFF2-40B4-BE49-F238E27FC236}">
                <a16:creationId xmlns:a16="http://schemas.microsoft.com/office/drawing/2014/main" id="{D3CCC959-AD08-2D86-F5EC-FA3E97D38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50">
            <a:extLst>
              <a:ext uri="{FF2B5EF4-FFF2-40B4-BE49-F238E27FC236}">
                <a16:creationId xmlns:a16="http://schemas.microsoft.com/office/drawing/2014/main" id="{338DFBDE-0E5F-20D3-F41C-23F130FD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2" y="1915584"/>
            <a:ext cx="5566833" cy="4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38" descr="an30">
            <a:extLst>
              <a:ext uri="{FF2B5EF4-FFF2-40B4-BE49-F238E27FC236}">
                <a16:creationId xmlns:a16="http://schemas.microsoft.com/office/drawing/2014/main" id="{F8BB8AC8-C87C-EED6-4D32-2C0CD52B0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53">
            <a:extLst>
              <a:ext uri="{FF2B5EF4-FFF2-40B4-BE49-F238E27FC236}">
                <a16:creationId xmlns:a16="http://schemas.microsoft.com/office/drawing/2014/main" id="{592FE700-7A02-BBAB-D948-E56B47FB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2275418"/>
            <a:ext cx="5524500" cy="40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4422" name="Object 54">
            <a:extLst>
              <a:ext uri="{FF2B5EF4-FFF2-40B4-BE49-F238E27FC236}">
                <a16:creationId xmlns:a16="http://schemas.microsoft.com/office/drawing/2014/main" id="{83A7EFF8-FD24-AD63-2C01-A22F14019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314422" name="Object 54">
                        <a:extLst>
                          <a:ext uri="{FF2B5EF4-FFF2-40B4-BE49-F238E27FC236}">
                            <a16:creationId xmlns:a16="http://schemas.microsoft.com/office/drawing/2014/main" id="{83A7EFF8-FD24-AD63-2C01-A22F14019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23" name="Oval 55" descr="Newsprint">
            <a:extLst>
              <a:ext uri="{FF2B5EF4-FFF2-40B4-BE49-F238E27FC236}">
                <a16:creationId xmlns:a16="http://schemas.microsoft.com/office/drawing/2014/main" id="{BA518540-D2A3-F29E-3EE5-25D0F246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4424" name="Oval 56" descr="Newsprint">
            <a:extLst>
              <a:ext uri="{FF2B5EF4-FFF2-40B4-BE49-F238E27FC236}">
                <a16:creationId xmlns:a16="http://schemas.microsoft.com/office/drawing/2014/main" id="{8E2774A6-EEE3-676D-74F5-E6666E92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4425" name="Oval 57" descr="Newsprint">
            <a:extLst>
              <a:ext uri="{FF2B5EF4-FFF2-40B4-BE49-F238E27FC236}">
                <a16:creationId xmlns:a16="http://schemas.microsoft.com/office/drawing/2014/main" id="{9292B368-A109-BB60-6D02-C9467860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4426" name="Oval 58" descr="Newsprint">
            <a:extLst>
              <a:ext uri="{FF2B5EF4-FFF2-40B4-BE49-F238E27FC236}">
                <a16:creationId xmlns:a16="http://schemas.microsoft.com/office/drawing/2014/main" id="{B27899DD-745C-BCE2-F5C8-0A886954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4427" name="Oval 59" descr="Newsprint">
            <a:extLst>
              <a:ext uri="{FF2B5EF4-FFF2-40B4-BE49-F238E27FC236}">
                <a16:creationId xmlns:a16="http://schemas.microsoft.com/office/drawing/2014/main" id="{9F602BC3-0671-7B1D-8505-21497D80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4428" name="Oval 60" descr="Newsprint">
            <a:extLst>
              <a:ext uri="{FF2B5EF4-FFF2-40B4-BE49-F238E27FC236}">
                <a16:creationId xmlns:a16="http://schemas.microsoft.com/office/drawing/2014/main" id="{832E55B6-633F-1BE7-EF99-3ADF3E81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4429" name="Oval 61" descr="Newsprint">
            <a:extLst>
              <a:ext uri="{FF2B5EF4-FFF2-40B4-BE49-F238E27FC236}">
                <a16:creationId xmlns:a16="http://schemas.microsoft.com/office/drawing/2014/main" id="{B2738679-C375-2FDF-5C0F-D0AE46D1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4430" name="Oval 62" descr="Newsprint">
            <a:extLst>
              <a:ext uri="{FF2B5EF4-FFF2-40B4-BE49-F238E27FC236}">
                <a16:creationId xmlns:a16="http://schemas.microsoft.com/office/drawing/2014/main" id="{F70A9AF8-0145-AB66-FA12-69C8C0C2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4431" name="Oval 63" descr="Newsprint">
            <a:extLst>
              <a:ext uri="{FF2B5EF4-FFF2-40B4-BE49-F238E27FC236}">
                <a16:creationId xmlns:a16="http://schemas.microsoft.com/office/drawing/2014/main" id="{89B48498-2B96-85C5-99BE-63D263B4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4432" name="Oval 64" descr="Newsprint">
            <a:extLst>
              <a:ext uri="{FF2B5EF4-FFF2-40B4-BE49-F238E27FC236}">
                <a16:creationId xmlns:a16="http://schemas.microsoft.com/office/drawing/2014/main" id="{BBD0E07A-6264-50D0-C474-3CB34CAF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4433" name="Oval 65" descr="Newsprint">
            <a:extLst>
              <a:ext uri="{FF2B5EF4-FFF2-40B4-BE49-F238E27FC236}">
                <a16:creationId xmlns:a16="http://schemas.microsoft.com/office/drawing/2014/main" id="{95550F7D-3DFD-D7DB-A76E-68E808E1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1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4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371" grpId="0" animBg="1"/>
      <p:bldP spid="314374" grpId="0" animBg="1"/>
      <p:bldP spid="314413" grpId="0"/>
      <p:bldP spid="314414" grpId="0" build="allAtOnce"/>
      <p:bldP spid="314423" grpId="0" animBg="1"/>
      <p:bldP spid="314423" grpId="1" animBg="1"/>
      <p:bldP spid="314424" grpId="0" animBg="1"/>
      <p:bldP spid="314424" grpId="1" animBg="1"/>
      <p:bldP spid="314425" grpId="0" animBg="1"/>
      <p:bldP spid="314425" grpId="1" animBg="1"/>
      <p:bldP spid="314426" grpId="0" animBg="1"/>
      <p:bldP spid="314426" grpId="1" animBg="1"/>
      <p:bldP spid="314427" grpId="0" animBg="1"/>
      <p:bldP spid="314427" grpId="1" animBg="1"/>
      <p:bldP spid="314428" grpId="0" animBg="1"/>
      <p:bldP spid="314428" grpId="1" animBg="1"/>
      <p:bldP spid="314429" grpId="0" animBg="1"/>
      <p:bldP spid="314429" grpId="1" animBg="1"/>
      <p:bldP spid="314430" grpId="0" animBg="1"/>
      <p:bldP spid="314430" grpId="1" animBg="1"/>
      <p:bldP spid="314431" grpId="0" animBg="1"/>
      <p:bldP spid="314431" grpId="1" animBg="1"/>
      <p:bldP spid="314432" grpId="0" animBg="1"/>
      <p:bldP spid="314432" grpId="1" animBg="1"/>
      <p:bldP spid="3144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22E071EF-A22B-9DCB-C779-DFC48FB3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050D4C28-2945-6C66-5EAA-4FBB1B90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40964" name="Picture 36" descr="Picture16">
            <a:extLst>
              <a:ext uri="{FF2B5EF4-FFF2-40B4-BE49-F238E27FC236}">
                <a16:creationId xmlns:a16="http://schemas.microsoft.com/office/drawing/2014/main" id="{681A71BD-28FA-12D4-D78F-EB434EF34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8" descr="an30">
            <a:extLst>
              <a:ext uri="{FF2B5EF4-FFF2-40B4-BE49-F238E27FC236}">
                <a16:creationId xmlns:a16="http://schemas.microsoft.com/office/drawing/2014/main" id="{84F8E7DB-DA90-778F-0648-56A313245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0C3EE59-A73C-61A3-C4DC-281EB83C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5463" name="Rectangle 7">
            <a:extLst>
              <a:ext uri="{FF2B5EF4-FFF2-40B4-BE49-F238E27FC236}">
                <a16:creationId xmlns:a16="http://schemas.microsoft.com/office/drawing/2014/main" id="{CCDE2920-74DF-FA2D-01BC-7285F72F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5464" name="AutoShape 8">
            <a:extLst>
              <a:ext uri="{FF2B5EF4-FFF2-40B4-BE49-F238E27FC236}">
                <a16:creationId xmlns:a16="http://schemas.microsoft.com/office/drawing/2014/main" id="{CABA57B7-AF01-68E7-43AC-7FE8AD4868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604434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75465" name="Group 9">
            <a:extLst>
              <a:ext uri="{FF2B5EF4-FFF2-40B4-BE49-F238E27FC236}">
                <a16:creationId xmlns:a16="http://schemas.microsoft.com/office/drawing/2014/main" id="{8B4EF2F7-C13E-E6D4-A331-95104B1043FD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18884"/>
            <a:ext cx="10763249" cy="1242483"/>
            <a:chOff x="384" y="1344"/>
            <a:chExt cx="3072" cy="381"/>
          </a:xfrm>
        </p:grpSpPr>
        <p:sp>
          <p:nvSpPr>
            <p:cNvPr id="41028" name="AutoShape 10">
              <a:extLst>
                <a:ext uri="{FF2B5EF4-FFF2-40B4-BE49-F238E27FC236}">
                  <a16:creationId xmlns:a16="http://schemas.microsoft.com/office/drawing/2014/main" id="{5FC2EDFF-29BB-5BE0-DD37-B2FE6B786F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5467" name="AutoShape 11">
              <a:extLst>
                <a:ext uri="{FF2B5EF4-FFF2-40B4-BE49-F238E27FC236}">
                  <a16:creationId xmlns:a16="http://schemas.microsoft.com/office/drawing/2014/main" id="{1F2C33B4-1F4C-E2A9-4981-97866AC2A6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5468" name="Freeform 12">
              <a:extLst>
                <a:ext uri="{FF2B5EF4-FFF2-40B4-BE49-F238E27FC236}">
                  <a16:creationId xmlns:a16="http://schemas.microsoft.com/office/drawing/2014/main" id="{691EAC5E-648D-CE1F-08D6-7AD8B48CA1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5469" name="Text Box 13">
              <a:extLst>
                <a:ext uri="{FF2B5EF4-FFF2-40B4-BE49-F238E27FC236}">
                  <a16:creationId xmlns:a16="http://schemas.microsoft.com/office/drawing/2014/main" id="{A7B6B060-7B13-3452-1978-E6AE388138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032" name="Text Box 14">
              <a:extLst>
                <a:ext uri="{FF2B5EF4-FFF2-40B4-BE49-F238E27FC236}">
                  <a16:creationId xmlns:a16="http://schemas.microsoft.com/office/drawing/2014/main" id="{A800C228-7E49-C276-CC2F-9CF62A5B20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53"/>
              <a:ext cx="22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Ý nào thể hiện đúng nội dung câu chuyện: Sáu củ cà rốt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75471" name="Group 15">
            <a:extLst>
              <a:ext uri="{FF2B5EF4-FFF2-40B4-BE49-F238E27FC236}">
                <a16:creationId xmlns:a16="http://schemas.microsoft.com/office/drawing/2014/main" id="{48439D8E-FDA9-F4E6-87FE-3021E52FEE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5472" name="AutoShape 16">
              <a:extLst>
                <a:ext uri="{FF2B5EF4-FFF2-40B4-BE49-F238E27FC236}">
                  <a16:creationId xmlns:a16="http://schemas.microsoft.com/office/drawing/2014/main" id="{7D1D40A9-C48D-0123-1717-13A6D4BF5AA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5473" name="AutoShape 17">
              <a:extLst>
                <a:ext uri="{FF2B5EF4-FFF2-40B4-BE49-F238E27FC236}">
                  <a16:creationId xmlns:a16="http://schemas.microsoft.com/office/drawing/2014/main" id="{0A797DA3-5E0B-8DC4-83E3-13E38BBC82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5474" name="AutoShape 18">
              <a:extLst>
                <a:ext uri="{FF2B5EF4-FFF2-40B4-BE49-F238E27FC236}">
                  <a16:creationId xmlns:a16="http://schemas.microsoft.com/office/drawing/2014/main" id="{CE0E10D8-E041-7566-1729-B217FC8A03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41022" name="Oval 19">
              <a:extLst>
                <a:ext uri="{FF2B5EF4-FFF2-40B4-BE49-F238E27FC236}">
                  <a16:creationId xmlns:a16="http://schemas.microsoft.com/office/drawing/2014/main" id="{1346FEC0-F048-F355-DA57-507AA8DC8C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41023" name="Oval 20">
              <a:extLst>
                <a:ext uri="{FF2B5EF4-FFF2-40B4-BE49-F238E27FC236}">
                  <a16:creationId xmlns:a16="http://schemas.microsoft.com/office/drawing/2014/main" id="{B2E0AF3B-EBD8-4C1D-F984-8E5B97E22A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5477" name="Oval 21">
              <a:extLst>
                <a:ext uri="{FF2B5EF4-FFF2-40B4-BE49-F238E27FC236}">
                  <a16:creationId xmlns:a16="http://schemas.microsoft.com/office/drawing/2014/main" id="{3DEF5F38-45D9-873C-DF10-78321F659A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41025" name="Oval 22">
              <a:extLst>
                <a:ext uri="{FF2B5EF4-FFF2-40B4-BE49-F238E27FC236}">
                  <a16:creationId xmlns:a16="http://schemas.microsoft.com/office/drawing/2014/main" id="{6D73C13E-052A-DEF0-392D-9595FBCD90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5479" name="Oval 23">
              <a:extLst>
                <a:ext uri="{FF2B5EF4-FFF2-40B4-BE49-F238E27FC236}">
                  <a16:creationId xmlns:a16="http://schemas.microsoft.com/office/drawing/2014/main" id="{AC20C2D4-DE01-81BF-96A3-98EEF9EB7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41027" name="Oval 24">
              <a:extLst>
                <a:ext uri="{FF2B5EF4-FFF2-40B4-BE49-F238E27FC236}">
                  <a16:creationId xmlns:a16="http://schemas.microsoft.com/office/drawing/2014/main" id="{3F6A4ABA-0FBF-2467-752A-2B9AF614CA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5481" name="Group 25">
            <a:extLst>
              <a:ext uri="{FF2B5EF4-FFF2-40B4-BE49-F238E27FC236}">
                <a16:creationId xmlns:a16="http://schemas.microsoft.com/office/drawing/2014/main" id="{7B993F9E-1253-12E4-E972-BDE747F1E626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41013" name="AutoShape 26">
              <a:extLst>
                <a:ext uri="{FF2B5EF4-FFF2-40B4-BE49-F238E27FC236}">
                  <a16:creationId xmlns:a16="http://schemas.microsoft.com/office/drawing/2014/main" id="{B4FE5ADD-19EA-2800-6A31-818E51C11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014" name="Group 27">
              <a:extLst>
                <a:ext uri="{FF2B5EF4-FFF2-40B4-BE49-F238E27FC236}">
                  <a16:creationId xmlns:a16="http://schemas.microsoft.com/office/drawing/2014/main" id="{FCA97D89-CE8A-DD1C-9B95-67EC38A09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41015" name="AutoShape 28">
                <a:extLst>
                  <a:ext uri="{FF2B5EF4-FFF2-40B4-BE49-F238E27FC236}">
                    <a16:creationId xmlns:a16="http://schemas.microsoft.com/office/drawing/2014/main" id="{E7873CC4-CFAF-58B7-7EC9-631C4C229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6" name="AutoShape 29">
                <a:extLst>
                  <a:ext uri="{FF2B5EF4-FFF2-40B4-BE49-F238E27FC236}">
                    <a16:creationId xmlns:a16="http://schemas.microsoft.com/office/drawing/2014/main" id="{295CAA95-4D8C-B628-334D-C6F0E7593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7" name="AutoShape 30">
                <a:extLst>
                  <a:ext uri="{FF2B5EF4-FFF2-40B4-BE49-F238E27FC236}">
                    <a16:creationId xmlns:a16="http://schemas.microsoft.com/office/drawing/2014/main" id="{9723225C-7B81-C758-B4C0-B27431EB6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8" name="WordArt 31">
                <a:extLst>
                  <a:ext uri="{FF2B5EF4-FFF2-40B4-BE49-F238E27FC236}">
                    <a16:creationId xmlns:a16="http://schemas.microsoft.com/office/drawing/2014/main" id="{34A3CEA2-97E5-DC83-EB56-D4768E1FA11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5488" name="Group 32">
            <a:extLst>
              <a:ext uri="{FF2B5EF4-FFF2-40B4-BE49-F238E27FC236}">
                <a16:creationId xmlns:a16="http://schemas.microsoft.com/office/drawing/2014/main" id="{010E639B-4060-21C3-B357-62A35090299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41007" name="AutoShape 33">
              <a:extLst>
                <a:ext uri="{FF2B5EF4-FFF2-40B4-BE49-F238E27FC236}">
                  <a16:creationId xmlns:a16="http://schemas.microsoft.com/office/drawing/2014/main" id="{686FBF77-AF51-5DCE-6FBE-62C2E8DA3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008" name="Group 34">
              <a:extLst>
                <a:ext uri="{FF2B5EF4-FFF2-40B4-BE49-F238E27FC236}">
                  <a16:creationId xmlns:a16="http://schemas.microsoft.com/office/drawing/2014/main" id="{8F94870F-35D6-DD4A-9D54-818FD22ED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41009" name="AutoShape 35">
                <a:extLst>
                  <a:ext uri="{FF2B5EF4-FFF2-40B4-BE49-F238E27FC236}">
                    <a16:creationId xmlns:a16="http://schemas.microsoft.com/office/drawing/2014/main" id="{A477A2A4-BFBD-B317-8200-A291470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0" name="AutoShape 36">
                <a:extLst>
                  <a:ext uri="{FF2B5EF4-FFF2-40B4-BE49-F238E27FC236}">
                    <a16:creationId xmlns:a16="http://schemas.microsoft.com/office/drawing/2014/main" id="{360A6B65-8531-B00C-F65F-9B78BC0C6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1" name="AutoShape 37">
                <a:extLst>
                  <a:ext uri="{FF2B5EF4-FFF2-40B4-BE49-F238E27FC236}">
                    <a16:creationId xmlns:a16="http://schemas.microsoft.com/office/drawing/2014/main" id="{83219F29-1082-DC17-0B07-9EE3B4C61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2" name="WordArt 38">
                <a:extLst>
                  <a:ext uri="{FF2B5EF4-FFF2-40B4-BE49-F238E27FC236}">
                    <a16:creationId xmlns:a16="http://schemas.microsoft.com/office/drawing/2014/main" id="{E552AF1D-2CD1-A0B2-BBAB-5F889FC9C88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5495" name="Group 39">
            <a:extLst>
              <a:ext uri="{FF2B5EF4-FFF2-40B4-BE49-F238E27FC236}">
                <a16:creationId xmlns:a16="http://schemas.microsoft.com/office/drawing/2014/main" id="{55B8D1F9-0C3B-F735-6D33-D4415D0E1152}"/>
              </a:ext>
            </a:extLst>
          </p:cNvPr>
          <p:cNvGrpSpPr>
            <a:grpSpLocks/>
          </p:cNvGrpSpPr>
          <p:nvPr/>
        </p:nvGrpSpPr>
        <p:grpSpPr bwMode="auto">
          <a:xfrm>
            <a:off x="912284" y="5806018"/>
            <a:ext cx="10397067" cy="704849"/>
            <a:chOff x="432" y="3024"/>
            <a:chExt cx="4151" cy="528"/>
          </a:xfrm>
        </p:grpSpPr>
        <p:sp>
          <p:nvSpPr>
            <p:cNvPr id="41001" name="AutoShape 40">
              <a:extLst>
                <a:ext uri="{FF2B5EF4-FFF2-40B4-BE49-F238E27FC236}">
                  <a16:creationId xmlns:a16="http://schemas.microsoft.com/office/drawing/2014/main" id="{AE75041F-9843-DB19-D4A6-EDC012BF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002" name="Group 41">
              <a:extLst>
                <a:ext uri="{FF2B5EF4-FFF2-40B4-BE49-F238E27FC236}">
                  <a16:creationId xmlns:a16="http://schemas.microsoft.com/office/drawing/2014/main" id="{2690ADDE-46BD-105E-AF28-8B559297D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41003" name="AutoShape 42">
                <a:extLst>
                  <a:ext uri="{FF2B5EF4-FFF2-40B4-BE49-F238E27FC236}">
                    <a16:creationId xmlns:a16="http://schemas.microsoft.com/office/drawing/2014/main" id="{C0AF7B28-ED71-C44E-AD9C-59F6D6F5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4" name="AutoShape 43">
                <a:extLst>
                  <a:ext uri="{FF2B5EF4-FFF2-40B4-BE49-F238E27FC236}">
                    <a16:creationId xmlns:a16="http://schemas.microsoft.com/office/drawing/2014/main" id="{CEFA1EB7-7236-6577-7D9A-DD3A6CE1B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5" name="AutoShape 44">
                <a:extLst>
                  <a:ext uri="{FF2B5EF4-FFF2-40B4-BE49-F238E27FC236}">
                    <a16:creationId xmlns:a16="http://schemas.microsoft.com/office/drawing/2014/main" id="{DDD9F6B8-2034-75B6-AFDD-F34442764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6" name="WordArt 45">
                <a:extLst>
                  <a:ext uri="{FF2B5EF4-FFF2-40B4-BE49-F238E27FC236}">
                    <a16:creationId xmlns:a16="http://schemas.microsoft.com/office/drawing/2014/main" id="{66CF6D50-B4C7-CEFE-CC75-E305F4B6AAD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5502" name="Rectangle 46">
            <a:extLst>
              <a:ext uri="{FF2B5EF4-FFF2-40B4-BE49-F238E27FC236}">
                <a16:creationId xmlns:a16="http://schemas.microsoft.com/office/drawing/2014/main" id="{6E391A0E-2A33-A2EB-7024-BE23112C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Thỏ nâu nhổ một ôm cà rốt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275503" name="Rectangle 47">
            <a:extLst>
              <a:ext uri="{FF2B5EF4-FFF2-40B4-BE49-F238E27FC236}">
                <a16:creationId xmlns:a16="http://schemas.microsoft.com/office/drawing/2014/main" id="{470A2C74-4A6E-84D3-CB85-B6B8AFFBD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667" b="1">
                <a:solidFill>
                  <a:srgbClr val="FFFF00"/>
                </a:solidFill>
              </a:rPr>
              <a:t>Thỏ nâu chỉ nhổ sáu củ cà rốt</a:t>
            </a:r>
          </a:p>
        </p:txBody>
      </p:sp>
      <p:sp>
        <p:nvSpPr>
          <p:cNvPr id="275504" name="Rectangle 48">
            <a:extLst>
              <a:ext uri="{FF2B5EF4-FFF2-40B4-BE49-F238E27FC236}">
                <a16:creationId xmlns:a16="http://schemas.microsoft.com/office/drawing/2014/main" id="{F3BD8680-8AD5-B0DF-73C0-CBA435D6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67" y="5969501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667" b="1">
                <a:solidFill>
                  <a:srgbClr val="FFFF00"/>
                </a:solidFill>
              </a:rPr>
              <a:t>Thỏ nâu chưa biết đếm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8E82C435-6480-1290-10D9-A9C244B249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40978" name="Oval 51" descr="Newsprint">
            <a:extLst>
              <a:ext uri="{FF2B5EF4-FFF2-40B4-BE49-F238E27FC236}">
                <a16:creationId xmlns:a16="http://schemas.microsoft.com/office/drawing/2014/main" id="{D589207D-E555-741B-EE88-32CB692B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40979" name="Oval 52" descr="Newsprint">
            <a:extLst>
              <a:ext uri="{FF2B5EF4-FFF2-40B4-BE49-F238E27FC236}">
                <a16:creationId xmlns:a16="http://schemas.microsoft.com/office/drawing/2014/main" id="{01368FDF-236C-FDDF-CC8B-08C7C61D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40980" name="Oval 53" descr="Newsprint">
            <a:extLst>
              <a:ext uri="{FF2B5EF4-FFF2-40B4-BE49-F238E27FC236}">
                <a16:creationId xmlns:a16="http://schemas.microsoft.com/office/drawing/2014/main" id="{6C4A0910-2455-B277-ED0F-110CC22B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40981" name="Oval 54" descr="Newsprint">
            <a:extLst>
              <a:ext uri="{FF2B5EF4-FFF2-40B4-BE49-F238E27FC236}">
                <a16:creationId xmlns:a16="http://schemas.microsoft.com/office/drawing/2014/main" id="{C49EED2A-4F22-6722-F5C1-EFCA27B6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40982" name="Oval 55" descr="Newsprint">
            <a:extLst>
              <a:ext uri="{FF2B5EF4-FFF2-40B4-BE49-F238E27FC236}">
                <a16:creationId xmlns:a16="http://schemas.microsoft.com/office/drawing/2014/main" id="{E07FD7B9-317B-249C-0ACB-865865F0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40983" name="Oval 56" descr="Newsprint">
            <a:extLst>
              <a:ext uri="{FF2B5EF4-FFF2-40B4-BE49-F238E27FC236}">
                <a16:creationId xmlns:a16="http://schemas.microsoft.com/office/drawing/2014/main" id="{9771140E-CD76-6C2A-48F5-14B2C361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40984" name="Oval 57" descr="Newsprint">
            <a:extLst>
              <a:ext uri="{FF2B5EF4-FFF2-40B4-BE49-F238E27FC236}">
                <a16:creationId xmlns:a16="http://schemas.microsoft.com/office/drawing/2014/main" id="{A068466A-B0C0-EFC6-FF58-52480B7A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40985" name="Oval 58" descr="Newsprint">
            <a:extLst>
              <a:ext uri="{FF2B5EF4-FFF2-40B4-BE49-F238E27FC236}">
                <a16:creationId xmlns:a16="http://schemas.microsoft.com/office/drawing/2014/main" id="{2604AAF0-F5DD-F801-E8EE-C6759DCC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40986" name="Oval 59" descr="Newsprint">
            <a:extLst>
              <a:ext uri="{FF2B5EF4-FFF2-40B4-BE49-F238E27FC236}">
                <a16:creationId xmlns:a16="http://schemas.microsoft.com/office/drawing/2014/main" id="{0BFE9B25-A6E0-589B-8F09-0AF208082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987" name="Oval 60" descr="Newsprint">
            <a:extLst>
              <a:ext uri="{FF2B5EF4-FFF2-40B4-BE49-F238E27FC236}">
                <a16:creationId xmlns:a16="http://schemas.microsoft.com/office/drawing/2014/main" id="{0CD4AB32-A47C-98F9-15B3-B4DC3609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40988" name="Picture 62">
            <a:extLst>
              <a:ext uri="{FF2B5EF4-FFF2-40B4-BE49-F238E27FC236}">
                <a16:creationId xmlns:a16="http://schemas.microsoft.com/office/drawing/2014/main" id="{B88FFBC0-DEF3-2F57-D0C5-4537D7B5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00201"/>
            <a:ext cx="1727200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5519" name="Object 63">
            <a:extLst>
              <a:ext uri="{FF2B5EF4-FFF2-40B4-BE49-F238E27FC236}">
                <a16:creationId xmlns:a16="http://schemas.microsoft.com/office/drawing/2014/main" id="{4C2C4197-05E3-5130-3DE0-1BC1209CF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5519" name="Object 63">
                        <a:extLst>
                          <a:ext uri="{FF2B5EF4-FFF2-40B4-BE49-F238E27FC236}">
                            <a16:creationId xmlns:a16="http://schemas.microsoft.com/office/drawing/2014/main" id="{4C2C4197-05E3-5130-3DE0-1BC1209CF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520" name="Oval 64" descr="Newsprint">
            <a:extLst>
              <a:ext uri="{FF2B5EF4-FFF2-40B4-BE49-F238E27FC236}">
                <a16:creationId xmlns:a16="http://schemas.microsoft.com/office/drawing/2014/main" id="{E705E594-96EC-6C8E-1C8C-15D939BF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5521" name="Oval 65" descr="Newsprint">
            <a:extLst>
              <a:ext uri="{FF2B5EF4-FFF2-40B4-BE49-F238E27FC236}">
                <a16:creationId xmlns:a16="http://schemas.microsoft.com/office/drawing/2014/main" id="{D9E8E93E-98DE-A7A4-DBFA-F72992BDF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5522" name="Oval 66" descr="Newsprint">
            <a:extLst>
              <a:ext uri="{FF2B5EF4-FFF2-40B4-BE49-F238E27FC236}">
                <a16:creationId xmlns:a16="http://schemas.microsoft.com/office/drawing/2014/main" id="{3E0F7E8D-59E7-18E6-7073-47C76FA4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5523" name="Oval 67" descr="Newsprint">
            <a:extLst>
              <a:ext uri="{FF2B5EF4-FFF2-40B4-BE49-F238E27FC236}">
                <a16:creationId xmlns:a16="http://schemas.microsoft.com/office/drawing/2014/main" id="{3289548D-F68A-D1F7-9859-93AA60AF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5524" name="Oval 68" descr="Newsprint">
            <a:extLst>
              <a:ext uri="{FF2B5EF4-FFF2-40B4-BE49-F238E27FC236}">
                <a16:creationId xmlns:a16="http://schemas.microsoft.com/office/drawing/2014/main" id="{51999212-11BA-6B8D-38BC-60F3E59C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5525" name="Oval 69" descr="Newsprint">
            <a:extLst>
              <a:ext uri="{FF2B5EF4-FFF2-40B4-BE49-F238E27FC236}">
                <a16:creationId xmlns:a16="http://schemas.microsoft.com/office/drawing/2014/main" id="{9622881B-0DCC-0B5E-263A-0E90FAD1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5526" name="Oval 70" descr="Newsprint">
            <a:extLst>
              <a:ext uri="{FF2B5EF4-FFF2-40B4-BE49-F238E27FC236}">
                <a16:creationId xmlns:a16="http://schemas.microsoft.com/office/drawing/2014/main" id="{34ACC186-D44F-A3AA-5D1B-55B95F57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5527" name="Oval 71" descr="Newsprint">
            <a:extLst>
              <a:ext uri="{FF2B5EF4-FFF2-40B4-BE49-F238E27FC236}">
                <a16:creationId xmlns:a16="http://schemas.microsoft.com/office/drawing/2014/main" id="{795052B2-D2C5-87CD-05F4-5980D955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5528" name="Oval 72" descr="Newsprint">
            <a:extLst>
              <a:ext uri="{FF2B5EF4-FFF2-40B4-BE49-F238E27FC236}">
                <a16:creationId xmlns:a16="http://schemas.microsoft.com/office/drawing/2014/main" id="{C06013E1-4D84-5697-65C0-EBBC7883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5529" name="Oval 73" descr="Newsprint">
            <a:extLst>
              <a:ext uri="{FF2B5EF4-FFF2-40B4-BE49-F238E27FC236}">
                <a16:creationId xmlns:a16="http://schemas.microsoft.com/office/drawing/2014/main" id="{A873AF19-BB79-861B-293E-7D75AFEE4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5530" name="Oval 74" descr="Newsprint">
            <a:extLst>
              <a:ext uri="{FF2B5EF4-FFF2-40B4-BE49-F238E27FC236}">
                <a16:creationId xmlns:a16="http://schemas.microsoft.com/office/drawing/2014/main" id="{5559E75F-B93E-854F-8EF2-79134EC1A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5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5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5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5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5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5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5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5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5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5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5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5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5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3" grpId="0" animBg="1"/>
      <p:bldP spid="275502" grpId="0"/>
      <p:bldP spid="275503" grpId="0" build="allAtOnce"/>
      <p:bldP spid="275520" grpId="0" animBg="1"/>
      <p:bldP spid="275520" grpId="1" animBg="1"/>
      <p:bldP spid="275521" grpId="0" animBg="1"/>
      <p:bldP spid="275521" grpId="1" animBg="1"/>
      <p:bldP spid="275522" grpId="0" animBg="1"/>
      <p:bldP spid="275522" grpId="1" animBg="1"/>
      <p:bldP spid="275523" grpId="0" animBg="1"/>
      <p:bldP spid="275523" grpId="1" animBg="1"/>
      <p:bldP spid="275524" grpId="0" animBg="1"/>
      <p:bldP spid="275524" grpId="1" animBg="1"/>
      <p:bldP spid="275525" grpId="0" animBg="1"/>
      <p:bldP spid="275525" grpId="1" animBg="1"/>
      <p:bldP spid="275526" grpId="0" animBg="1"/>
      <p:bldP spid="275526" grpId="1" animBg="1"/>
      <p:bldP spid="275527" grpId="0" animBg="1"/>
      <p:bldP spid="275527" grpId="1" animBg="1"/>
      <p:bldP spid="275528" grpId="0" animBg="1"/>
      <p:bldP spid="275528" grpId="1" animBg="1"/>
      <p:bldP spid="275529" grpId="0" animBg="1"/>
      <p:bldP spid="275529" grpId="1" animBg="1"/>
      <p:bldP spid="2755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A821269-1766-8015-D79F-FB045549A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graphicFrame>
        <p:nvGraphicFramePr>
          <p:cNvPr id="315395" name="Object 3">
            <a:extLst>
              <a:ext uri="{FF2B5EF4-FFF2-40B4-BE49-F238E27FC236}">
                <a16:creationId xmlns:a16="http://schemas.microsoft.com/office/drawing/2014/main" id="{24B5658D-830F-98A4-6F09-A2AAF8878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15395" name="Object 3">
                        <a:extLst>
                          <a:ext uri="{FF2B5EF4-FFF2-40B4-BE49-F238E27FC236}">
                            <a16:creationId xmlns:a16="http://schemas.microsoft.com/office/drawing/2014/main" id="{24B5658D-830F-98A4-6F09-A2AAF8878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6" name="Oval 4" descr="Newsprint">
            <a:extLst>
              <a:ext uri="{FF2B5EF4-FFF2-40B4-BE49-F238E27FC236}">
                <a16:creationId xmlns:a16="http://schemas.microsoft.com/office/drawing/2014/main" id="{2EFC3929-34AF-7422-5F99-197873A5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5397" name="Oval 5" descr="Newsprint">
            <a:extLst>
              <a:ext uri="{FF2B5EF4-FFF2-40B4-BE49-F238E27FC236}">
                <a16:creationId xmlns:a16="http://schemas.microsoft.com/office/drawing/2014/main" id="{A87B77B0-A056-062D-1BB8-377A1A85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5398" name="Oval 6" descr="Newsprint">
            <a:extLst>
              <a:ext uri="{FF2B5EF4-FFF2-40B4-BE49-F238E27FC236}">
                <a16:creationId xmlns:a16="http://schemas.microsoft.com/office/drawing/2014/main" id="{465904E8-4CB2-A169-4561-1BFEC2A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5399" name="Oval 7" descr="Newsprint">
            <a:extLst>
              <a:ext uri="{FF2B5EF4-FFF2-40B4-BE49-F238E27FC236}">
                <a16:creationId xmlns:a16="http://schemas.microsoft.com/office/drawing/2014/main" id="{50DEAB6F-E3E3-E4D2-4AD2-11C6F4E5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5400" name="Oval 8" descr="Newsprint">
            <a:extLst>
              <a:ext uri="{FF2B5EF4-FFF2-40B4-BE49-F238E27FC236}">
                <a16:creationId xmlns:a16="http://schemas.microsoft.com/office/drawing/2014/main" id="{C4D8BFAD-F44B-C212-E241-2CC7BB60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5401" name="Oval 9" descr="Newsprint">
            <a:extLst>
              <a:ext uri="{FF2B5EF4-FFF2-40B4-BE49-F238E27FC236}">
                <a16:creationId xmlns:a16="http://schemas.microsoft.com/office/drawing/2014/main" id="{4B174B3A-8446-0771-CA85-8C7C661C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5402" name="Oval 10" descr="Newsprint">
            <a:extLst>
              <a:ext uri="{FF2B5EF4-FFF2-40B4-BE49-F238E27FC236}">
                <a16:creationId xmlns:a16="http://schemas.microsoft.com/office/drawing/2014/main" id="{F444135D-CCD5-744F-92C3-EF452F1A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5403" name="Oval 11" descr="Newsprint">
            <a:extLst>
              <a:ext uri="{FF2B5EF4-FFF2-40B4-BE49-F238E27FC236}">
                <a16:creationId xmlns:a16="http://schemas.microsoft.com/office/drawing/2014/main" id="{CF8A4F1B-E3FF-4497-562D-1D5D1B16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5404" name="Oval 12" descr="Newsprint">
            <a:extLst>
              <a:ext uri="{FF2B5EF4-FFF2-40B4-BE49-F238E27FC236}">
                <a16:creationId xmlns:a16="http://schemas.microsoft.com/office/drawing/2014/main" id="{419C55D8-CD90-894E-B33E-E866E519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5405" name="Oval 13" descr="Newsprint">
            <a:extLst>
              <a:ext uri="{FF2B5EF4-FFF2-40B4-BE49-F238E27FC236}">
                <a16:creationId xmlns:a16="http://schemas.microsoft.com/office/drawing/2014/main" id="{E51E41D6-74EE-2BCC-A91A-02E7CFF1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5406" name="Oval 14" descr="Newsprint">
            <a:extLst>
              <a:ext uri="{FF2B5EF4-FFF2-40B4-BE49-F238E27FC236}">
                <a16:creationId xmlns:a16="http://schemas.microsoft.com/office/drawing/2014/main" id="{B270406C-BF59-F74C-DEC4-E97C6382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nimBg="1"/>
      <p:bldP spid="315396" grpId="1" animBg="1"/>
      <p:bldP spid="315397" grpId="0" animBg="1"/>
      <p:bldP spid="315397" grpId="1" animBg="1"/>
      <p:bldP spid="315398" grpId="0" animBg="1"/>
      <p:bldP spid="315398" grpId="1" animBg="1"/>
      <p:bldP spid="315399" grpId="0" animBg="1"/>
      <p:bldP spid="315399" grpId="1" animBg="1"/>
      <p:bldP spid="315400" grpId="0" animBg="1"/>
      <p:bldP spid="315400" grpId="1" animBg="1"/>
      <p:bldP spid="315401" grpId="0" animBg="1"/>
      <p:bldP spid="315401" grpId="1" animBg="1"/>
      <p:bldP spid="315402" grpId="0" animBg="1"/>
      <p:bldP spid="315402" grpId="1" animBg="1"/>
      <p:bldP spid="315403" grpId="0" animBg="1"/>
      <p:bldP spid="315403" grpId="1" animBg="1"/>
      <p:bldP spid="315404" grpId="0" animBg="1"/>
      <p:bldP spid="315404" grpId="1" animBg="1"/>
      <p:bldP spid="315405" grpId="0" animBg="1"/>
      <p:bldP spid="315405" grpId="1" animBg="1"/>
      <p:bldP spid="3154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6400579-C25E-063C-4DE0-E79FFDE7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43011" name="Picture 16">
            <a:extLst>
              <a:ext uri="{FF2B5EF4-FFF2-40B4-BE49-F238E27FC236}">
                <a16:creationId xmlns:a16="http://schemas.microsoft.com/office/drawing/2014/main" id="{9BED20DD-A795-E651-1A53-8F0179EE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4" y="3141134"/>
            <a:ext cx="4914900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537610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Tên con vật trong tranh là.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3BE8E158-6906-68AC-E3FD-570D418C9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125" y="1863328"/>
            <a:ext cx="4569092" cy="2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760221" y="530727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S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ố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lớn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nhất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dãy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 6, 4, 8, 1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537610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Chữ k được viết với những chữ nào sau đây: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o, u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e, ê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ô, ơ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6" y="2299197"/>
            <a:ext cx="4991100" cy="2344228"/>
            <a:chOff x="384" y="1344"/>
            <a:chExt cx="3072" cy="53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2400" b="1" dirty="0">
                  <a:solidFill>
                    <a:srgbClr val="FF0000"/>
                  </a:solidFill>
                </a:rPr>
                <a:t>  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Phép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tính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thích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    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hợp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với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huống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</a:t>
              </a:r>
            </a:p>
            <a:p>
              <a:pPr algn="just"/>
              <a:endParaRPr lang="en-US" altLang="vi-VN" sz="4267" b="1" dirty="0">
                <a:solidFill>
                  <a:srgbClr val="F80808"/>
                </a:solidFill>
              </a:endParaRPr>
            </a:p>
          </p:txBody>
        </p:sp>
      </p:grpSp>
      <p:pic>
        <p:nvPicPr>
          <p:cNvPr id="10" name="Picture 64">
            <a:extLst>
              <a:ext uri="{FF2B5EF4-FFF2-40B4-BE49-F238E27FC236}">
                <a16:creationId xmlns:a16="http://schemas.microsoft.com/office/drawing/2014/main" id="{354834C6-36C9-44C5-7EE1-1637D7E1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4" y="1915585"/>
            <a:ext cx="5664200" cy="30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526542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288545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065289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6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628106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437662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184510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721160" imgH="3727048" progId="CorelDRAW.Graphic.9">
                  <p:embed/>
                </p:oleObj>
              </mc:Choice>
              <mc:Fallback>
                <p:oleObj name="CorelDRAW" r:id="rId6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46096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43088" y="525245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8 - 5 = 3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05870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8 - 8 = 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7CCFBD8-B115-64EF-D941-6AC20BD30340}"/>
              </a:ext>
            </a:extLst>
          </p:cNvPr>
          <p:cNvSpPr/>
          <p:nvPr/>
        </p:nvSpPr>
        <p:spPr>
          <a:xfrm>
            <a:off x="652062" y="5061470"/>
            <a:ext cx="1421095" cy="901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00"/>
                            </p:stCondLst>
                            <p:childTnLst>
                              <p:par>
                                <p:cTn id="6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6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800"/>
                            </p:stCondLst>
                            <p:childTnLst>
                              <p:par>
                                <p:cTn id="6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4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600"/>
                            </p:stCondLst>
                            <p:childTnLst>
                              <p:par>
                                <p:cTn id="8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8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2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400"/>
                            </p:stCondLst>
                            <p:childTnLst>
                              <p:par>
                                <p:cTn id="10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60741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Đây là đồ vật gì?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C1F1CCF-28F4-3BBE-D4D4-B52ECF0D8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648" y="2038810"/>
            <a:ext cx="3048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2231</Words>
  <Application>Microsoft Office PowerPoint</Application>
  <PresentationFormat>Màn hình rộng</PresentationFormat>
  <Paragraphs>1099</Paragraphs>
  <Slides>49</Slides>
  <Notes>1</Notes>
  <HiddenSlides>0</HiddenSlides>
  <MMClips>7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49</vt:i4>
      </vt:variant>
    </vt:vector>
  </HeadingPairs>
  <TitlesOfParts>
    <vt:vector size="57" baseType="lpstr">
      <vt:lpstr>.VnTime</vt:lpstr>
      <vt:lpstr>Arial</vt:lpstr>
      <vt:lpstr>Calibri</vt:lpstr>
      <vt:lpstr>Calibri Light</vt:lpstr>
      <vt:lpstr>Tahoma</vt:lpstr>
      <vt:lpstr>Times New Roman</vt:lpstr>
      <vt:lpstr>Chủ đề Office</vt:lpstr>
      <vt:lpstr>CorelDRAW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</cp:lastModifiedBy>
  <cp:revision>31</cp:revision>
  <dcterms:created xsi:type="dcterms:W3CDTF">2022-12-13T03:13:54Z</dcterms:created>
  <dcterms:modified xsi:type="dcterms:W3CDTF">2022-12-23T05:47:40Z</dcterms:modified>
</cp:coreProperties>
</file>