
<file path=[Content_Types].xml><?xml version="1.0" encoding="utf-8"?>
<Types xmlns="http://schemas.openxmlformats.org/package/2006/content-types">
  <Default Extension="png" ContentType="image/png"/>
  <Default Extension="mp3" ContentType="audio/m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715" r:id="rId3"/>
  </p:sldMasterIdLst>
  <p:notesMasterIdLst>
    <p:notesMasterId r:id="rId39"/>
  </p:notesMasterIdLst>
  <p:sldIdLst>
    <p:sldId id="337" r:id="rId4"/>
    <p:sldId id="261" r:id="rId5"/>
    <p:sldId id="256" r:id="rId6"/>
    <p:sldId id="258" r:id="rId7"/>
    <p:sldId id="257" r:id="rId8"/>
    <p:sldId id="338" r:id="rId9"/>
    <p:sldId id="320" r:id="rId10"/>
    <p:sldId id="283" r:id="rId11"/>
    <p:sldId id="271" r:id="rId12"/>
    <p:sldId id="340" r:id="rId13"/>
    <p:sldId id="277" r:id="rId14"/>
    <p:sldId id="275" r:id="rId15"/>
    <p:sldId id="339" r:id="rId16"/>
    <p:sldId id="259" r:id="rId17"/>
    <p:sldId id="274" r:id="rId18"/>
    <p:sldId id="341" r:id="rId19"/>
    <p:sldId id="354" r:id="rId20"/>
    <p:sldId id="288" r:id="rId21"/>
    <p:sldId id="296" r:id="rId22"/>
    <p:sldId id="289" r:id="rId23"/>
    <p:sldId id="342" r:id="rId24"/>
    <p:sldId id="343" r:id="rId25"/>
    <p:sldId id="309" r:id="rId26"/>
    <p:sldId id="345" r:id="rId27"/>
    <p:sldId id="346" r:id="rId28"/>
    <p:sldId id="347" r:id="rId29"/>
    <p:sldId id="349" r:id="rId30"/>
    <p:sldId id="350" r:id="rId31"/>
    <p:sldId id="348" r:id="rId32"/>
    <p:sldId id="351" r:id="rId33"/>
    <p:sldId id="286" r:id="rId34"/>
    <p:sldId id="344" r:id="rId35"/>
    <p:sldId id="269" r:id="rId36"/>
    <p:sldId id="303" r:id="rId37"/>
    <p:sldId id="293" r:id="rId38"/>
  </p:sldIdLst>
  <p:sldSz cx="9144000" cy="5143500" type="screen16x9"/>
  <p:notesSz cx="6858000" cy="9144000"/>
  <p:embeddedFontLst>
    <p:embeddedFont>
      <p:font typeface="Roboto" panose="02000000000000000000" pitchFamily="2"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Proxima Nova" panose="020B0604020202020204" charset="0"/>
      <p:regular r:id="rId48"/>
      <p:bold r:id="rId49"/>
      <p:italic r:id="rId50"/>
      <p:boldItalic r:id="rId51"/>
    </p:embeddedFont>
    <p:embeddedFont>
      <p:font typeface="Ubuntu" panose="020B0604020202020204" charset="0"/>
      <p:regular r:id="rId52"/>
      <p:bold r:id="rId53"/>
      <p:italic r:id="rId54"/>
      <p:boldItalic r:id="rId55"/>
    </p:embeddedFont>
    <p:embeddedFont>
      <p:font typeface="Nunito" panose="00000500000000000000" pitchFamily="2" charset="0"/>
      <p:regular r:id="rId56"/>
      <p:bold r:id="rId57"/>
      <p:italic r:id="rId58"/>
      <p:boldItalic r:id="rId59"/>
    </p:embeddedFont>
    <p:embeddedFont>
      <p:font typeface="Bebas Neue" panose="020B0604020202020204" charset="0"/>
      <p:regular r:id="rId60"/>
    </p:embeddedFont>
    <p:embeddedFont>
      <p:font typeface="#9Slide02 Noi dung dai" panose="020B0604020202020204" charset="0"/>
      <p:regular r:id="rId61"/>
    </p:embeddedFont>
    <p:embeddedFont>
      <p:font typeface="#9Slide02 Tieu de dai" panose="020B0604020202020204" charset="0"/>
      <p:bold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BB43627-2564-4FDC-ACD0-5ECA6EEF5F41}">
  <a:tblStyle styleId="{8BB43627-2564-4FDC-ACD0-5ECA6EEF5F4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2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22.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59" Type="http://schemas.openxmlformats.org/officeDocument/2006/relationships/font" Target="fonts/font20.fntdata"/><Relationship Id="rId20"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140988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8"/>
        <p:cNvGrpSpPr/>
        <p:nvPr/>
      </p:nvGrpSpPr>
      <p:grpSpPr>
        <a:xfrm>
          <a:off x="0" y="0"/>
          <a:ext cx="0" cy="0"/>
          <a:chOff x="0" y="0"/>
          <a:chExt cx="0" cy="0"/>
        </a:xfrm>
      </p:grpSpPr>
      <p:sp>
        <p:nvSpPr>
          <p:cNvPr id="2389" name="Google Shape;2389;gcb6057b600_0_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0" name="Google Shape;2390;gcb6057b600_0_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7118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8582fade1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8582fade1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9101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8582fade18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8582fade18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432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8582fade18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8582fade18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3479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4"/>
        <p:cNvGrpSpPr/>
        <p:nvPr/>
      </p:nvGrpSpPr>
      <p:grpSpPr>
        <a:xfrm>
          <a:off x="0" y="0"/>
          <a:ext cx="0" cy="0"/>
          <a:chOff x="0" y="0"/>
          <a:chExt cx="0" cy="0"/>
        </a:xfrm>
      </p:grpSpPr>
      <p:sp>
        <p:nvSpPr>
          <p:cNvPr id="5325" name="Google Shape;5325;gfb487f7e0d_1_2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6" name="Google Shape;5326;gfb487f7e0d_1_2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639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8582fade18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8582fade18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3718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859ba68624_15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859ba68624_15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9371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859ba68624_15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859ba68624_15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495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4"/>
        <p:cNvGrpSpPr/>
        <p:nvPr/>
      </p:nvGrpSpPr>
      <p:grpSpPr>
        <a:xfrm>
          <a:off x="0" y="0"/>
          <a:ext cx="0" cy="0"/>
          <a:chOff x="0" y="0"/>
          <a:chExt cx="0" cy="0"/>
        </a:xfrm>
      </p:grpSpPr>
      <p:sp>
        <p:nvSpPr>
          <p:cNvPr id="3875" name="Google Shape;3875;gfb487f7e0d_1_8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6" name="Google Shape;3876;gfb487f7e0d_1_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7132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8"/>
        <p:cNvGrpSpPr/>
        <p:nvPr/>
      </p:nvGrpSpPr>
      <p:grpSpPr>
        <a:xfrm>
          <a:off x="0" y="0"/>
          <a:ext cx="0" cy="0"/>
          <a:chOff x="0" y="0"/>
          <a:chExt cx="0" cy="0"/>
        </a:xfrm>
      </p:grpSpPr>
      <p:sp>
        <p:nvSpPr>
          <p:cNvPr id="1899" name="Google Shape;1899;g8582fade18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0" name="Google Shape;1900;g8582fade18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0990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8582fade18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4" name="Google Shape;2394;g8582fade18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838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7849623ff8_2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7849623ff8_2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6256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8582fade18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1" name="Google Shape;1931;g8582fade18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7177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8582fade18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1" name="Google Shape;1931;g8582fade18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9315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4"/>
        <p:cNvGrpSpPr/>
        <p:nvPr/>
      </p:nvGrpSpPr>
      <p:grpSpPr>
        <a:xfrm>
          <a:off x="0" y="0"/>
          <a:ext cx="0" cy="0"/>
          <a:chOff x="0" y="0"/>
          <a:chExt cx="0" cy="0"/>
        </a:xfrm>
      </p:grpSpPr>
      <p:sp>
        <p:nvSpPr>
          <p:cNvPr id="3875" name="Google Shape;3875;gfb487f7e0d_1_8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6" name="Google Shape;3876;gfb487f7e0d_1_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1915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5"/>
        <p:cNvGrpSpPr/>
        <p:nvPr/>
      </p:nvGrpSpPr>
      <p:grpSpPr>
        <a:xfrm>
          <a:off x="0" y="0"/>
          <a:ext cx="0" cy="0"/>
          <a:chOff x="0" y="0"/>
          <a:chExt cx="0" cy="0"/>
        </a:xfrm>
      </p:grpSpPr>
      <p:sp>
        <p:nvSpPr>
          <p:cNvPr id="4036" name="Google Shape;4036;g858862c0de_2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7" name="Google Shape;4037;g858862c0de_2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343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2122634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2180456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3934389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2422196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
        <p:cNvGrpSpPr/>
        <p:nvPr/>
      </p:nvGrpSpPr>
      <p:grpSpPr>
        <a:xfrm>
          <a:off x="0" y="0"/>
          <a:ext cx="0" cy="0"/>
          <a:chOff x="0" y="0"/>
          <a:chExt cx="0" cy="0"/>
        </a:xfrm>
      </p:grpSpPr>
      <p:sp>
        <p:nvSpPr>
          <p:cNvPr id="1861" name="Google Shape;1861;g8582fade18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2" name="Google Shape;1862;g8582fade18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214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
        <p:cNvGrpSpPr/>
        <p:nvPr/>
      </p:nvGrpSpPr>
      <p:grpSpPr>
        <a:xfrm>
          <a:off x="0" y="0"/>
          <a:ext cx="0" cy="0"/>
          <a:chOff x="0" y="0"/>
          <a:chExt cx="0" cy="0"/>
        </a:xfrm>
      </p:grpSpPr>
      <p:sp>
        <p:nvSpPr>
          <p:cNvPr id="1861" name="Google Shape;1861;g8582fade18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2" name="Google Shape;1862;g8582fade18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1538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0075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8582fade18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8582fade18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5674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8"/>
        <p:cNvGrpSpPr/>
        <p:nvPr/>
      </p:nvGrpSpPr>
      <p:grpSpPr>
        <a:xfrm>
          <a:off x="0" y="0"/>
          <a:ext cx="0" cy="0"/>
          <a:chOff x="0" y="0"/>
          <a:chExt cx="0" cy="0"/>
        </a:xfrm>
      </p:grpSpPr>
      <p:sp>
        <p:nvSpPr>
          <p:cNvPr id="3609" name="Google Shape;3609;g8582fade18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0" name="Google Shape;3610;g8582fade18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6503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4"/>
        <p:cNvGrpSpPr/>
        <p:nvPr/>
      </p:nvGrpSpPr>
      <p:grpSpPr>
        <a:xfrm>
          <a:off x="0" y="0"/>
          <a:ext cx="0" cy="0"/>
          <a:chOff x="0" y="0"/>
          <a:chExt cx="0" cy="0"/>
        </a:xfrm>
      </p:grpSpPr>
      <p:sp>
        <p:nvSpPr>
          <p:cNvPr id="2295" name="Google Shape;2295;g859ba68624_15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6" name="Google Shape;2296;g859ba68624_15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3669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7849623ff8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7849623ff8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7252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8709aee9b2_1_1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8709aee9b2_1_1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822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4"/>
        <p:cNvGrpSpPr/>
        <p:nvPr/>
      </p:nvGrpSpPr>
      <p:grpSpPr>
        <a:xfrm>
          <a:off x="0" y="0"/>
          <a:ext cx="0" cy="0"/>
          <a:chOff x="0" y="0"/>
          <a:chExt cx="0" cy="0"/>
        </a:xfrm>
      </p:grpSpPr>
      <p:sp>
        <p:nvSpPr>
          <p:cNvPr id="2965" name="Google Shape;2965;gfb487f7e0d_1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6" name="Google Shape;2966;gfb487f7e0d_1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1923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5"/>
        <p:cNvGrpSpPr/>
        <p:nvPr/>
      </p:nvGrpSpPr>
      <p:grpSpPr>
        <a:xfrm>
          <a:off x="0" y="0"/>
          <a:ext cx="0" cy="0"/>
          <a:chOff x="0" y="0"/>
          <a:chExt cx="0" cy="0"/>
        </a:xfrm>
      </p:grpSpPr>
      <p:sp>
        <p:nvSpPr>
          <p:cNvPr id="4356" name="Google Shape;4356;g7849623ff8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7" name="Google Shape;4357;g7849623ff8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3816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859ba68624_15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859ba68624_15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6923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8582fade1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8582fade1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4771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272525" y="4762120"/>
            <a:ext cx="8602200" cy="59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328950" y="4762120"/>
            <a:ext cx="6545700" cy="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322791" y="4762120"/>
            <a:ext cx="2241000" cy="59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618650" y="1915050"/>
            <a:ext cx="5906708"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702668" y="1980489"/>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txBox="1">
            <a:spLocks noGrp="1"/>
          </p:cNvSpPr>
          <p:nvPr>
            <p:ph type="ctrTitle"/>
          </p:nvPr>
        </p:nvSpPr>
        <p:spPr>
          <a:xfrm>
            <a:off x="713250" y="1075992"/>
            <a:ext cx="7717500" cy="9045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46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2" name="Google Shape;22;p2"/>
          <p:cNvSpPr txBox="1">
            <a:spLocks noGrp="1"/>
          </p:cNvSpPr>
          <p:nvPr>
            <p:ph type="subTitle" idx="1"/>
          </p:nvPr>
        </p:nvSpPr>
        <p:spPr>
          <a:xfrm>
            <a:off x="1884890" y="1904300"/>
            <a:ext cx="5373900" cy="520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000">
                <a:solidFill>
                  <a:schemeClr val="accent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3" name="Google Shape;23;p2"/>
          <p:cNvSpPr/>
          <p:nvPr/>
        </p:nvSpPr>
        <p:spPr>
          <a:xfrm>
            <a:off x="6580500" y="4762120"/>
            <a:ext cx="22941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493119" y="3118200"/>
            <a:ext cx="207081" cy="40103"/>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885768" y="2677872"/>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019467" y="82797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018996" y="2764025"/>
            <a:ext cx="2743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529143" y="682947"/>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061192" y="41583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869868" y="3734060"/>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35903" y="723025"/>
            <a:ext cx="201277"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036693" y="539497"/>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72689" y="416733"/>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941542" y="41708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372617" y="33093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2">
  <p:cSld name="TITLE_AND_BODY_1_1">
    <p:spTree>
      <p:nvGrpSpPr>
        <p:cNvPr id="1" name="Shape 244"/>
        <p:cNvGrpSpPr/>
        <p:nvPr/>
      </p:nvGrpSpPr>
      <p:grpSpPr>
        <a:xfrm>
          <a:off x="0" y="0"/>
          <a:ext cx="0" cy="0"/>
          <a:chOff x="0" y="0"/>
          <a:chExt cx="0" cy="0"/>
        </a:xfrm>
      </p:grpSpPr>
      <p:sp>
        <p:nvSpPr>
          <p:cNvPr id="245" name="Google Shape;245;p15"/>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5"/>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5"/>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5"/>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5"/>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5"/>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5"/>
          <p:cNvSpPr txBox="1">
            <a:spLocks noGrp="1"/>
          </p:cNvSpPr>
          <p:nvPr>
            <p:ph type="title"/>
          </p:nvPr>
        </p:nvSpPr>
        <p:spPr>
          <a:xfrm>
            <a:off x="1541075" y="544291"/>
            <a:ext cx="64869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2" name="Google Shape;252;p15"/>
          <p:cNvSpPr txBox="1">
            <a:spLocks noGrp="1"/>
          </p:cNvSpPr>
          <p:nvPr>
            <p:ph type="subTitle" idx="1"/>
          </p:nvPr>
        </p:nvSpPr>
        <p:spPr>
          <a:xfrm>
            <a:off x="886638" y="2262398"/>
            <a:ext cx="3031500" cy="8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700"/>
            </a:lvl1pPr>
            <a:lvl2pPr lvl="1" rtl="0">
              <a:lnSpc>
                <a:spcPct val="100000"/>
              </a:lnSpc>
              <a:spcBef>
                <a:spcPts val="0"/>
              </a:spcBef>
              <a:spcAft>
                <a:spcPts val="0"/>
              </a:spcAft>
              <a:buNone/>
              <a:defRPr sz="1700"/>
            </a:lvl2pPr>
            <a:lvl3pPr lvl="2" rtl="0">
              <a:lnSpc>
                <a:spcPct val="100000"/>
              </a:lnSpc>
              <a:spcBef>
                <a:spcPts val="0"/>
              </a:spcBef>
              <a:spcAft>
                <a:spcPts val="0"/>
              </a:spcAft>
              <a:buNone/>
              <a:defRPr sz="1700"/>
            </a:lvl3pPr>
            <a:lvl4pPr lvl="3" rtl="0">
              <a:lnSpc>
                <a:spcPct val="100000"/>
              </a:lnSpc>
              <a:spcBef>
                <a:spcPts val="0"/>
              </a:spcBef>
              <a:spcAft>
                <a:spcPts val="0"/>
              </a:spcAft>
              <a:buNone/>
              <a:defRPr sz="1700"/>
            </a:lvl4pPr>
            <a:lvl5pPr lvl="4" rtl="0">
              <a:lnSpc>
                <a:spcPct val="100000"/>
              </a:lnSpc>
              <a:spcBef>
                <a:spcPts val="0"/>
              </a:spcBef>
              <a:spcAft>
                <a:spcPts val="0"/>
              </a:spcAft>
              <a:buNone/>
              <a:defRPr sz="1700"/>
            </a:lvl5pPr>
            <a:lvl6pPr lvl="5" rtl="0">
              <a:lnSpc>
                <a:spcPct val="100000"/>
              </a:lnSpc>
              <a:spcBef>
                <a:spcPts val="0"/>
              </a:spcBef>
              <a:spcAft>
                <a:spcPts val="0"/>
              </a:spcAft>
              <a:buNone/>
              <a:defRPr sz="1700"/>
            </a:lvl6pPr>
            <a:lvl7pPr lvl="6" rtl="0">
              <a:lnSpc>
                <a:spcPct val="100000"/>
              </a:lnSpc>
              <a:spcBef>
                <a:spcPts val="0"/>
              </a:spcBef>
              <a:spcAft>
                <a:spcPts val="0"/>
              </a:spcAft>
              <a:buNone/>
              <a:defRPr sz="1700"/>
            </a:lvl7pPr>
            <a:lvl8pPr lvl="7" rtl="0">
              <a:lnSpc>
                <a:spcPct val="100000"/>
              </a:lnSpc>
              <a:spcBef>
                <a:spcPts val="0"/>
              </a:spcBef>
              <a:spcAft>
                <a:spcPts val="0"/>
              </a:spcAft>
              <a:buNone/>
              <a:defRPr sz="1700"/>
            </a:lvl8pPr>
            <a:lvl9pPr lvl="8" rtl="0">
              <a:lnSpc>
                <a:spcPct val="100000"/>
              </a:lnSpc>
              <a:spcBef>
                <a:spcPts val="0"/>
              </a:spcBef>
              <a:spcAft>
                <a:spcPts val="0"/>
              </a:spcAft>
              <a:buNone/>
              <a:defRPr sz="1700"/>
            </a:lvl9pPr>
          </a:lstStyle>
          <a:p>
            <a:endParaRPr/>
          </a:p>
        </p:txBody>
      </p:sp>
      <p:sp>
        <p:nvSpPr>
          <p:cNvPr id="253" name="Google Shape;253;p15"/>
          <p:cNvSpPr txBox="1">
            <a:spLocks noGrp="1"/>
          </p:cNvSpPr>
          <p:nvPr>
            <p:ph type="subTitle" idx="2"/>
          </p:nvPr>
        </p:nvSpPr>
        <p:spPr>
          <a:xfrm>
            <a:off x="886650" y="1893138"/>
            <a:ext cx="3031500" cy="30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2"/>
                </a:solidFill>
              </a:defRPr>
            </a:lvl1pPr>
            <a:lvl2pPr lvl="1" rtl="0">
              <a:lnSpc>
                <a:spcPct val="100000"/>
              </a:lnSpc>
              <a:spcBef>
                <a:spcPts val="0"/>
              </a:spcBef>
              <a:spcAft>
                <a:spcPts val="0"/>
              </a:spcAft>
              <a:buNone/>
              <a:defRPr b="1">
                <a:solidFill>
                  <a:schemeClr val="accent2"/>
                </a:solidFill>
              </a:defRPr>
            </a:lvl2pPr>
            <a:lvl3pPr lvl="2" rtl="0">
              <a:lnSpc>
                <a:spcPct val="100000"/>
              </a:lnSpc>
              <a:spcBef>
                <a:spcPts val="0"/>
              </a:spcBef>
              <a:spcAft>
                <a:spcPts val="0"/>
              </a:spcAft>
              <a:buNone/>
              <a:defRPr b="1">
                <a:solidFill>
                  <a:schemeClr val="accent2"/>
                </a:solidFill>
              </a:defRPr>
            </a:lvl3pPr>
            <a:lvl4pPr lvl="3" rtl="0">
              <a:lnSpc>
                <a:spcPct val="100000"/>
              </a:lnSpc>
              <a:spcBef>
                <a:spcPts val="0"/>
              </a:spcBef>
              <a:spcAft>
                <a:spcPts val="0"/>
              </a:spcAft>
              <a:buNone/>
              <a:defRPr b="1">
                <a:solidFill>
                  <a:schemeClr val="accent2"/>
                </a:solidFill>
              </a:defRPr>
            </a:lvl4pPr>
            <a:lvl5pPr lvl="4" rtl="0">
              <a:lnSpc>
                <a:spcPct val="100000"/>
              </a:lnSpc>
              <a:spcBef>
                <a:spcPts val="0"/>
              </a:spcBef>
              <a:spcAft>
                <a:spcPts val="0"/>
              </a:spcAft>
              <a:buNone/>
              <a:defRPr b="1">
                <a:solidFill>
                  <a:schemeClr val="accent2"/>
                </a:solidFill>
              </a:defRPr>
            </a:lvl5pPr>
            <a:lvl6pPr lvl="5" rtl="0">
              <a:lnSpc>
                <a:spcPct val="100000"/>
              </a:lnSpc>
              <a:spcBef>
                <a:spcPts val="0"/>
              </a:spcBef>
              <a:spcAft>
                <a:spcPts val="0"/>
              </a:spcAft>
              <a:buNone/>
              <a:defRPr b="1">
                <a:solidFill>
                  <a:schemeClr val="accent2"/>
                </a:solidFill>
              </a:defRPr>
            </a:lvl6pPr>
            <a:lvl7pPr lvl="6" rtl="0">
              <a:lnSpc>
                <a:spcPct val="100000"/>
              </a:lnSpc>
              <a:spcBef>
                <a:spcPts val="0"/>
              </a:spcBef>
              <a:spcAft>
                <a:spcPts val="0"/>
              </a:spcAft>
              <a:buNone/>
              <a:defRPr b="1">
                <a:solidFill>
                  <a:schemeClr val="accent2"/>
                </a:solidFill>
              </a:defRPr>
            </a:lvl7pPr>
            <a:lvl8pPr lvl="7" rtl="0">
              <a:lnSpc>
                <a:spcPct val="100000"/>
              </a:lnSpc>
              <a:spcBef>
                <a:spcPts val="0"/>
              </a:spcBef>
              <a:spcAft>
                <a:spcPts val="0"/>
              </a:spcAft>
              <a:buNone/>
              <a:defRPr b="1">
                <a:solidFill>
                  <a:schemeClr val="accent2"/>
                </a:solidFill>
              </a:defRPr>
            </a:lvl8pPr>
            <a:lvl9pPr lvl="8" rtl="0">
              <a:lnSpc>
                <a:spcPct val="100000"/>
              </a:lnSpc>
              <a:spcBef>
                <a:spcPts val="0"/>
              </a:spcBef>
              <a:spcAft>
                <a:spcPts val="0"/>
              </a:spcAft>
              <a:buNone/>
              <a:defRPr b="1">
                <a:solidFill>
                  <a:schemeClr val="accent2"/>
                </a:solidFill>
              </a:defRPr>
            </a:lvl9pPr>
          </a:lstStyle>
          <a:p>
            <a:endParaRPr/>
          </a:p>
        </p:txBody>
      </p:sp>
      <p:sp>
        <p:nvSpPr>
          <p:cNvPr id="254" name="Google Shape;254;p15"/>
          <p:cNvSpPr/>
          <p:nvPr/>
        </p:nvSpPr>
        <p:spPr>
          <a:xfrm>
            <a:off x="566058" y="2881612"/>
            <a:ext cx="154834" cy="142838"/>
          </a:xfrm>
          <a:custGeom>
            <a:avLst/>
            <a:gdLst/>
            <a:ahLst/>
            <a:cxnLst/>
            <a:rect l="l" t="t" r="r" b="b"/>
            <a:pathLst>
              <a:path w="8854" h="8168" extrusionOk="0">
                <a:moveTo>
                  <a:pt x="4207" y="340"/>
                </a:moveTo>
                <a:cubicBezTo>
                  <a:pt x="4731" y="340"/>
                  <a:pt x="5254" y="445"/>
                  <a:pt x="5735" y="675"/>
                </a:cubicBezTo>
                <a:cubicBezTo>
                  <a:pt x="7619" y="1533"/>
                  <a:pt x="8456" y="3752"/>
                  <a:pt x="7598" y="5614"/>
                </a:cubicBezTo>
                <a:cubicBezTo>
                  <a:pt x="6984" y="6996"/>
                  <a:pt x="5627" y="7814"/>
                  <a:pt x="4205" y="7814"/>
                </a:cubicBezTo>
                <a:cubicBezTo>
                  <a:pt x="3687" y="7814"/>
                  <a:pt x="3161" y="7706"/>
                  <a:pt x="2659" y="7477"/>
                </a:cubicBezTo>
                <a:cubicBezTo>
                  <a:pt x="1738" y="7079"/>
                  <a:pt x="1047" y="6326"/>
                  <a:pt x="691" y="5405"/>
                </a:cubicBezTo>
                <a:cubicBezTo>
                  <a:pt x="356" y="4463"/>
                  <a:pt x="377" y="3438"/>
                  <a:pt x="796" y="2538"/>
                </a:cubicBezTo>
                <a:cubicBezTo>
                  <a:pt x="1424" y="1156"/>
                  <a:pt x="2784" y="340"/>
                  <a:pt x="4207" y="340"/>
                </a:cubicBezTo>
                <a:close/>
                <a:moveTo>
                  <a:pt x="4201" y="0"/>
                </a:moveTo>
                <a:cubicBezTo>
                  <a:pt x="2646" y="0"/>
                  <a:pt x="1158" y="885"/>
                  <a:pt x="482" y="2391"/>
                </a:cubicBezTo>
                <a:cubicBezTo>
                  <a:pt x="22" y="3396"/>
                  <a:pt x="1" y="4505"/>
                  <a:pt x="377" y="5531"/>
                </a:cubicBezTo>
                <a:cubicBezTo>
                  <a:pt x="754" y="6535"/>
                  <a:pt x="1528" y="7351"/>
                  <a:pt x="2512" y="7812"/>
                </a:cubicBezTo>
                <a:cubicBezTo>
                  <a:pt x="3056" y="8042"/>
                  <a:pt x="3642" y="8168"/>
                  <a:pt x="4187" y="8168"/>
                </a:cubicBezTo>
                <a:cubicBezTo>
                  <a:pt x="5756" y="8168"/>
                  <a:pt x="7242" y="7268"/>
                  <a:pt x="7933" y="5761"/>
                </a:cubicBezTo>
                <a:cubicBezTo>
                  <a:pt x="8854" y="3710"/>
                  <a:pt x="7933" y="1282"/>
                  <a:pt x="5882" y="361"/>
                </a:cubicBezTo>
                <a:cubicBezTo>
                  <a:pt x="5336" y="116"/>
                  <a:pt x="4765" y="0"/>
                  <a:pt x="42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5"/>
          <p:cNvSpPr/>
          <p:nvPr/>
        </p:nvSpPr>
        <p:spPr>
          <a:xfrm>
            <a:off x="713217" y="4266832"/>
            <a:ext cx="621856" cy="5876"/>
          </a:xfrm>
          <a:custGeom>
            <a:avLst/>
            <a:gdLst/>
            <a:ahLst/>
            <a:cxnLst/>
            <a:rect l="l" t="t" r="r" b="b"/>
            <a:pathLst>
              <a:path w="35560" h="336" extrusionOk="0">
                <a:moveTo>
                  <a:pt x="0" y="0"/>
                </a:moveTo>
                <a:lnTo>
                  <a:pt x="0" y="335"/>
                </a:lnTo>
                <a:lnTo>
                  <a:pt x="35559" y="335"/>
                </a:lnTo>
                <a:lnTo>
                  <a:pt x="355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5"/>
          <p:cNvSpPr/>
          <p:nvPr/>
        </p:nvSpPr>
        <p:spPr>
          <a:xfrm>
            <a:off x="1219318" y="1577398"/>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5"/>
          <p:cNvSpPr/>
          <p:nvPr/>
        </p:nvSpPr>
        <p:spPr>
          <a:xfrm>
            <a:off x="1335068" y="4757273"/>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5"/>
          <p:cNvSpPr/>
          <p:nvPr/>
        </p:nvSpPr>
        <p:spPr>
          <a:xfrm>
            <a:off x="3751220" y="4476082"/>
            <a:ext cx="299413" cy="27441"/>
          </a:xfrm>
          <a:custGeom>
            <a:avLst/>
            <a:gdLst/>
            <a:ahLst/>
            <a:cxnLst/>
            <a:rect l="l" t="t" r="r" b="b"/>
            <a:pathLst>
              <a:path w="16847" h="1544" extrusionOk="0">
                <a:moveTo>
                  <a:pt x="756" y="1"/>
                </a:moveTo>
                <a:cubicBezTo>
                  <a:pt x="333" y="1"/>
                  <a:pt x="0" y="334"/>
                  <a:pt x="0" y="757"/>
                </a:cubicBezTo>
                <a:cubicBezTo>
                  <a:pt x="0" y="1211"/>
                  <a:pt x="333" y="1543"/>
                  <a:pt x="756" y="1543"/>
                </a:cubicBezTo>
                <a:lnTo>
                  <a:pt x="16060" y="1543"/>
                </a:lnTo>
                <a:cubicBezTo>
                  <a:pt x="16483" y="1543"/>
                  <a:pt x="16846" y="1211"/>
                  <a:pt x="16846" y="757"/>
                </a:cubicBezTo>
                <a:cubicBezTo>
                  <a:pt x="16846" y="334"/>
                  <a:pt x="16483" y="1"/>
                  <a:pt x="16060"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5"/>
          <p:cNvSpPr/>
          <p:nvPr/>
        </p:nvSpPr>
        <p:spPr>
          <a:xfrm>
            <a:off x="2280639" y="4448111"/>
            <a:ext cx="156434" cy="27956"/>
          </a:xfrm>
          <a:custGeom>
            <a:avLst/>
            <a:gdLst/>
            <a:ahLst/>
            <a:cxnLst/>
            <a:rect l="l" t="t" r="r" b="b"/>
            <a:pathLst>
              <a:path w="8802" h="1573" extrusionOk="0">
                <a:moveTo>
                  <a:pt x="787" y="0"/>
                </a:moveTo>
                <a:cubicBezTo>
                  <a:pt x="333" y="0"/>
                  <a:pt x="1" y="363"/>
                  <a:pt x="1" y="786"/>
                </a:cubicBezTo>
                <a:cubicBezTo>
                  <a:pt x="1" y="1210"/>
                  <a:pt x="333" y="1573"/>
                  <a:pt x="787" y="1573"/>
                </a:cubicBezTo>
                <a:lnTo>
                  <a:pt x="8046" y="1573"/>
                </a:lnTo>
                <a:cubicBezTo>
                  <a:pt x="8469" y="1573"/>
                  <a:pt x="8802" y="1210"/>
                  <a:pt x="8802" y="786"/>
                </a:cubicBezTo>
                <a:cubicBezTo>
                  <a:pt x="8802" y="363"/>
                  <a:pt x="8469" y="0"/>
                  <a:pt x="8046" y="0"/>
                </a:cubicBezTo>
                <a:close/>
              </a:path>
            </a:pathLst>
          </a:cu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2">
    <p:spTree>
      <p:nvGrpSpPr>
        <p:cNvPr id="1" name="Shape 320"/>
        <p:cNvGrpSpPr/>
        <p:nvPr/>
      </p:nvGrpSpPr>
      <p:grpSpPr>
        <a:xfrm>
          <a:off x="0" y="0"/>
          <a:ext cx="0" cy="0"/>
          <a:chOff x="0" y="0"/>
          <a:chExt cx="0" cy="0"/>
        </a:xfrm>
      </p:grpSpPr>
      <p:sp>
        <p:nvSpPr>
          <p:cNvPr id="321" name="Google Shape;321;p19"/>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txBox="1">
            <a:spLocks noGrp="1"/>
          </p:cNvSpPr>
          <p:nvPr>
            <p:ph type="title"/>
          </p:nvPr>
        </p:nvSpPr>
        <p:spPr>
          <a:xfrm>
            <a:off x="1541075" y="544291"/>
            <a:ext cx="64869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8" name="Google Shape;328;p19"/>
          <p:cNvSpPr txBox="1">
            <a:spLocks noGrp="1"/>
          </p:cNvSpPr>
          <p:nvPr>
            <p:ph type="subTitle" idx="1"/>
          </p:nvPr>
        </p:nvSpPr>
        <p:spPr>
          <a:xfrm>
            <a:off x="2116900" y="1517713"/>
            <a:ext cx="1332000" cy="27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329" name="Google Shape;329;p19"/>
          <p:cNvSpPr txBox="1">
            <a:spLocks noGrp="1"/>
          </p:cNvSpPr>
          <p:nvPr>
            <p:ph type="subTitle" idx="2"/>
          </p:nvPr>
        </p:nvSpPr>
        <p:spPr>
          <a:xfrm>
            <a:off x="995200" y="1905125"/>
            <a:ext cx="3575400" cy="621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700"/>
            </a:lvl1pPr>
            <a:lvl2pPr lvl="1" algn="ctr" rtl="0">
              <a:lnSpc>
                <a:spcPct val="100000"/>
              </a:lnSpc>
              <a:spcBef>
                <a:spcPts val="0"/>
              </a:spcBef>
              <a:spcAft>
                <a:spcPts val="0"/>
              </a:spcAft>
              <a:buNone/>
              <a:defRPr sz="1700"/>
            </a:lvl2pPr>
            <a:lvl3pPr lvl="2" algn="ctr" rtl="0">
              <a:lnSpc>
                <a:spcPct val="100000"/>
              </a:lnSpc>
              <a:spcBef>
                <a:spcPts val="0"/>
              </a:spcBef>
              <a:spcAft>
                <a:spcPts val="0"/>
              </a:spcAft>
              <a:buNone/>
              <a:defRPr sz="1700"/>
            </a:lvl3pPr>
            <a:lvl4pPr lvl="3" algn="ctr" rtl="0">
              <a:lnSpc>
                <a:spcPct val="100000"/>
              </a:lnSpc>
              <a:spcBef>
                <a:spcPts val="0"/>
              </a:spcBef>
              <a:spcAft>
                <a:spcPts val="0"/>
              </a:spcAft>
              <a:buNone/>
              <a:defRPr sz="1700"/>
            </a:lvl4pPr>
            <a:lvl5pPr lvl="4" algn="ctr" rtl="0">
              <a:lnSpc>
                <a:spcPct val="100000"/>
              </a:lnSpc>
              <a:spcBef>
                <a:spcPts val="0"/>
              </a:spcBef>
              <a:spcAft>
                <a:spcPts val="0"/>
              </a:spcAft>
              <a:buNone/>
              <a:defRPr sz="1700"/>
            </a:lvl5pPr>
            <a:lvl6pPr lvl="5" algn="ctr" rtl="0">
              <a:lnSpc>
                <a:spcPct val="100000"/>
              </a:lnSpc>
              <a:spcBef>
                <a:spcPts val="0"/>
              </a:spcBef>
              <a:spcAft>
                <a:spcPts val="0"/>
              </a:spcAft>
              <a:buNone/>
              <a:defRPr sz="1700"/>
            </a:lvl6pPr>
            <a:lvl7pPr lvl="6" algn="ctr" rtl="0">
              <a:lnSpc>
                <a:spcPct val="100000"/>
              </a:lnSpc>
              <a:spcBef>
                <a:spcPts val="0"/>
              </a:spcBef>
              <a:spcAft>
                <a:spcPts val="0"/>
              </a:spcAft>
              <a:buNone/>
              <a:defRPr sz="1700"/>
            </a:lvl7pPr>
            <a:lvl8pPr lvl="7" algn="ctr" rtl="0">
              <a:lnSpc>
                <a:spcPct val="100000"/>
              </a:lnSpc>
              <a:spcBef>
                <a:spcPts val="0"/>
              </a:spcBef>
              <a:spcAft>
                <a:spcPts val="0"/>
              </a:spcAft>
              <a:buNone/>
              <a:defRPr sz="1700"/>
            </a:lvl8pPr>
            <a:lvl9pPr lvl="8" algn="ctr" rtl="0">
              <a:lnSpc>
                <a:spcPct val="100000"/>
              </a:lnSpc>
              <a:spcBef>
                <a:spcPts val="0"/>
              </a:spcBef>
              <a:spcAft>
                <a:spcPts val="0"/>
              </a:spcAft>
              <a:buNone/>
              <a:defRPr sz="1700"/>
            </a:lvl9pPr>
          </a:lstStyle>
          <a:p>
            <a:endParaRPr/>
          </a:p>
        </p:txBody>
      </p:sp>
      <p:sp>
        <p:nvSpPr>
          <p:cNvPr id="330" name="Google Shape;330;p19"/>
          <p:cNvSpPr txBox="1">
            <a:spLocks noGrp="1"/>
          </p:cNvSpPr>
          <p:nvPr>
            <p:ph type="subTitle" idx="3"/>
          </p:nvPr>
        </p:nvSpPr>
        <p:spPr>
          <a:xfrm>
            <a:off x="2115400" y="3172738"/>
            <a:ext cx="1335000" cy="27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331" name="Google Shape;331;p19"/>
          <p:cNvSpPr txBox="1">
            <a:spLocks noGrp="1"/>
          </p:cNvSpPr>
          <p:nvPr>
            <p:ph type="subTitle" idx="4"/>
          </p:nvPr>
        </p:nvSpPr>
        <p:spPr>
          <a:xfrm>
            <a:off x="993850" y="3565313"/>
            <a:ext cx="3578100" cy="621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700"/>
            </a:lvl1pPr>
            <a:lvl2pPr lvl="1" algn="ctr" rtl="0">
              <a:lnSpc>
                <a:spcPct val="100000"/>
              </a:lnSpc>
              <a:spcBef>
                <a:spcPts val="0"/>
              </a:spcBef>
              <a:spcAft>
                <a:spcPts val="0"/>
              </a:spcAft>
              <a:buNone/>
              <a:defRPr sz="1700"/>
            </a:lvl2pPr>
            <a:lvl3pPr lvl="2" algn="ctr" rtl="0">
              <a:lnSpc>
                <a:spcPct val="100000"/>
              </a:lnSpc>
              <a:spcBef>
                <a:spcPts val="0"/>
              </a:spcBef>
              <a:spcAft>
                <a:spcPts val="0"/>
              </a:spcAft>
              <a:buNone/>
              <a:defRPr sz="1700"/>
            </a:lvl3pPr>
            <a:lvl4pPr lvl="3" algn="ctr" rtl="0">
              <a:lnSpc>
                <a:spcPct val="100000"/>
              </a:lnSpc>
              <a:spcBef>
                <a:spcPts val="0"/>
              </a:spcBef>
              <a:spcAft>
                <a:spcPts val="0"/>
              </a:spcAft>
              <a:buNone/>
              <a:defRPr sz="1700"/>
            </a:lvl4pPr>
            <a:lvl5pPr lvl="4" algn="ctr" rtl="0">
              <a:lnSpc>
                <a:spcPct val="100000"/>
              </a:lnSpc>
              <a:spcBef>
                <a:spcPts val="0"/>
              </a:spcBef>
              <a:spcAft>
                <a:spcPts val="0"/>
              </a:spcAft>
              <a:buNone/>
              <a:defRPr sz="1700"/>
            </a:lvl5pPr>
            <a:lvl6pPr lvl="5" algn="ctr" rtl="0">
              <a:lnSpc>
                <a:spcPct val="100000"/>
              </a:lnSpc>
              <a:spcBef>
                <a:spcPts val="0"/>
              </a:spcBef>
              <a:spcAft>
                <a:spcPts val="0"/>
              </a:spcAft>
              <a:buNone/>
              <a:defRPr sz="1700"/>
            </a:lvl6pPr>
            <a:lvl7pPr lvl="6" algn="ctr" rtl="0">
              <a:lnSpc>
                <a:spcPct val="100000"/>
              </a:lnSpc>
              <a:spcBef>
                <a:spcPts val="0"/>
              </a:spcBef>
              <a:spcAft>
                <a:spcPts val="0"/>
              </a:spcAft>
              <a:buNone/>
              <a:defRPr sz="1700"/>
            </a:lvl7pPr>
            <a:lvl8pPr lvl="7" algn="ctr" rtl="0">
              <a:lnSpc>
                <a:spcPct val="100000"/>
              </a:lnSpc>
              <a:spcBef>
                <a:spcPts val="0"/>
              </a:spcBef>
              <a:spcAft>
                <a:spcPts val="0"/>
              </a:spcAft>
              <a:buNone/>
              <a:defRPr sz="1700"/>
            </a:lvl8pPr>
            <a:lvl9pPr lvl="8" algn="ctr" rtl="0">
              <a:lnSpc>
                <a:spcPct val="100000"/>
              </a:lnSpc>
              <a:spcBef>
                <a:spcPts val="0"/>
              </a:spcBef>
              <a:spcAft>
                <a:spcPts val="0"/>
              </a:spcAft>
              <a:buNone/>
              <a:defRPr sz="1700"/>
            </a:lvl9pPr>
          </a:lstStyle>
          <a:p>
            <a:endParaRPr/>
          </a:p>
        </p:txBody>
      </p:sp>
      <p:sp>
        <p:nvSpPr>
          <p:cNvPr id="332" name="Google Shape;332;p19"/>
          <p:cNvSpPr/>
          <p:nvPr/>
        </p:nvSpPr>
        <p:spPr>
          <a:xfrm>
            <a:off x="566622" y="323587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9"/>
          <p:cNvSpPr/>
          <p:nvPr/>
        </p:nvSpPr>
        <p:spPr>
          <a:xfrm>
            <a:off x="1156293" y="326372"/>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9"/>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9"/>
          <p:cNvSpPr/>
          <p:nvPr/>
        </p:nvSpPr>
        <p:spPr>
          <a:xfrm>
            <a:off x="573798" y="13926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9"/>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9"/>
          <p:cNvSpPr/>
          <p:nvPr/>
        </p:nvSpPr>
        <p:spPr>
          <a:xfrm>
            <a:off x="566617" y="45920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9"/>
          <p:cNvSpPr/>
          <p:nvPr/>
        </p:nvSpPr>
        <p:spPr>
          <a:xfrm>
            <a:off x="530554" y="22231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9"/>
          <p:cNvSpPr/>
          <p:nvPr/>
        </p:nvSpPr>
        <p:spPr>
          <a:xfrm>
            <a:off x="1091992" y="487337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9"/>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9"/>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9"/>
          <p:cNvSpPr/>
          <p:nvPr/>
        </p:nvSpPr>
        <p:spPr>
          <a:xfrm>
            <a:off x="478854" y="11427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2_1">
    <p:spTree>
      <p:nvGrpSpPr>
        <p:cNvPr id="1" name="Shape 343"/>
        <p:cNvGrpSpPr/>
        <p:nvPr/>
      </p:nvGrpSpPr>
      <p:grpSpPr>
        <a:xfrm>
          <a:off x="0" y="0"/>
          <a:ext cx="0" cy="0"/>
          <a:chOff x="0" y="0"/>
          <a:chExt cx="0" cy="0"/>
        </a:xfrm>
      </p:grpSpPr>
      <p:sp>
        <p:nvSpPr>
          <p:cNvPr id="344" name="Google Shape;344;p20"/>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0"/>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0"/>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0"/>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0"/>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0"/>
          <p:cNvSpPr txBox="1">
            <a:spLocks noGrp="1"/>
          </p:cNvSpPr>
          <p:nvPr>
            <p:ph type="title"/>
          </p:nvPr>
        </p:nvSpPr>
        <p:spPr>
          <a:xfrm>
            <a:off x="1541075" y="539500"/>
            <a:ext cx="64869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1" name="Google Shape;351;p20"/>
          <p:cNvSpPr txBox="1">
            <a:spLocks noGrp="1"/>
          </p:cNvSpPr>
          <p:nvPr>
            <p:ph type="subTitle" idx="1"/>
          </p:nvPr>
        </p:nvSpPr>
        <p:spPr>
          <a:xfrm>
            <a:off x="1029406" y="1564731"/>
            <a:ext cx="3487800" cy="92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700"/>
            </a:lvl1pPr>
            <a:lvl2pPr lvl="1" algn="ctr" rtl="0">
              <a:lnSpc>
                <a:spcPct val="100000"/>
              </a:lnSpc>
              <a:spcBef>
                <a:spcPts val="0"/>
              </a:spcBef>
              <a:spcAft>
                <a:spcPts val="0"/>
              </a:spcAft>
              <a:buNone/>
              <a:defRPr sz="1700"/>
            </a:lvl2pPr>
            <a:lvl3pPr lvl="2" algn="ctr" rtl="0">
              <a:lnSpc>
                <a:spcPct val="100000"/>
              </a:lnSpc>
              <a:spcBef>
                <a:spcPts val="0"/>
              </a:spcBef>
              <a:spcAft>
                <a:spcPts val="0"/>
              </a:spcAft>
              <a:buNone/>
              <a:defRPr sz="1700"/>
            </a:lvl3pPr>
            <a:lvl4pPr lvl="3" algn="ctr" rtl="0">
              <a:lnSpc>
                <a:spcPct val="100000"/>
              </a:lnSpc>
              <a:spcBef>
                <a:spcPts val="0"/>
              </a:spcBef>
              <a:spcAft>
                <a:spcPts val="0"/>
              </a:spcAft>
              <a:buNone/>
              <a:defRPr sz="1700"/>
            </a:lvl4pPr>
            <a:lvl5pPr lvl="4" algn="ctr" rtl="0">
              <a:lnSpc>
                <a:spcPct val="100000"/>
              </a:lnSpc>
              <a:spcBef>
                <a:spcPts val="0"/>
              </a:spcBef>
              <a:spcAft>
                <a:spcPts val="0"/>
              </a:spcAft>
              <a:buNone/>
              <a:defRPr sz="1700"/>
            </a:lvl5pPr>
            <a:lvl6pPr lvl="5" algn="ctr" rtl="0">
              <a:lnSpc>
                <a:spcPct val="100000"/>
              </a:lnSpc>
              <a:spcBef>
                <a:spcPts val="0"/>
              </a:spcBef>
              <a:spcAft>
                <a:spcPts val="0"/>
              </a:spcAft>
              <a:buNone/>
              <a:defRPr sz="1700"/>
            </a:lvl6pPr>
            <a:lvl7pPr lvl="6" algn="ctr" rtl="0">
              <a:lnSpc>
                <a:spcPct val="100000"/>
              </a:lnSpc>
              <a:spcBef>
                <a:spcPts val="0"/>
              </a:spcBef>
              <a:spcAft>
                <a:spcPts val="0"/>
              </a:spcAft>
              <a:buNone/>
              <a:defRPr sz="1700"/>
            </a:lvl7pPr>
            <a:lvl8pPr lvl="7" algn="ctr" rtl="0">
              <a:lnSpc>
                <a:spcPct val="100000"/>
              </a:lnSpc>
              <a:spcBef>
                <a:spcPts val="0"/>
              </a:spcBef>
              <a:spcAft>
                <a:spcPts val="0"/>
              </a:spcAft>
              <a:buNone/>
              <a:defRPr sz="1700"/>
            </a:lvl8pPr>
            <a:lvl9pPr lvl="8" algn="ctr" rtl="0">
              <a:lnSpc>
                <a:spcPct val="100000"/>
              </a:lnSpc>
              <a:spcBef>
                <a:spcPts val="0"/>
              </a:spcBef>
              <a:spcAft>
                <a:spcPts val="0"/>
              </a:spcAft>
              <a:buNone/>
              <a:defRPr sz="1700"/>
            </a:lvl9pPr>
          </a:lstStyle>
          <a:p>
            <a:endParaRPr/>
          </a:p>
        </p:txBody>
      </p:sp>
      <p:sp>
        <p:nvSpPr>
          <p:cNvPr id="352" name="Google Shape;352;p20"/>
          <p:cNvSpPr txBox="1">
            <a:spLocks noGrp="1"/>
          </p:cNvSpPr>
          <p:nvPr>
            <p:ph type="subTitle" idx="2"/>
          </p:nvPr>
        </p:nvSpPr>
        <p:spPr>
          <a:xfrm>
            <a:off x="4453273" y="3356031"/>
            <a:ext cx="3483900" cy="93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700"/>
            </a:lvl1pPr>
            <a:lvl2pPr lvl="1" algn="ctr" rtl="0">
              <a:lnSpc>
                <a:spcPct val="100000"/>
              </a:lnSpc>
              <a:spcBef>
                <a:spcPts val="0"/>
              </a:spcBef>
              <a:spcAft>
                <a:spcPts val="0"/>
              </a:spcAft>
              <a:buNone/>
              <a:defRPr sz="1700"/>
            </a:lvl2pPr>
            <a:lvl3pPr lvl="2" algn="ctr" rtl="0">
              <a:lnSpc>
                <a:spcPct val="100000"/>
              </a:lnSpc>
              <a:spcBef>
                <a:spcPts val="0"/>
              </a:spcBef>
              <a:spcAft>
                <a:spcPts val="0"/>
              </a:spcAft>
              <a:buNone/>
              <a:defRPr sz="1700"/>
            </a:lvl3pPr>
            <a:lvl4pPr lvl="3" algn="ctr" rtl="0">
              <a:lnSpc>
                <a:spcPct val="100000"/>
              </a:lnSpc>
              <a:spcBef>
                <a:spcPts val="0"/>
              </a:spcBef>
              <a:spcAft>
                <a:spcPts val="0"/>
              </a:spcAft>
              <a:buNone/>
              <a:defRPr sz="1700"/>
            </a:lvl4pPr>
            <a:lvl5pPr lvl="4" algn="ctr" rtl="0">
              <a:lnSpc>
                <a:spcPct val="100000"/>
              </a:lnSpc>
              <a:spcBef>
                <a:spcPts val="0"/>
              </a:spcBef>
              <a:spcAft>
                <a:spcPts val="0"/>
              </a:spcAft>
              <a:buNone/>
              <a:defRPr sz="1700"/>
            </a:lvl5pPr>
            <a:lvl6pPr lvl="5" algn="ctr" rtl="0">
              <a:lnSpc>
                <a:spcPct val="100000"/>
              </a:lnSpc>
              <a:spcBef>
                <a:spcPts val="0"/>
              </a:spcBef>
              <a:spcAft>
                <a:spcPts val="0"/>
              </a:spcAft>
              <a:buNone/>
              <a:defRPr sz="1700"/>
            </a:lvl6pPr>
            <a:lvl7pPr lvl="6" algn="ctr" rtl="0">
              <a:lnSpc>
                <a:spcPct val="100000"/>
              </a:lnSpc>
              <a:spcBef>
                <a:spcPts val="0"/>
              </a:spcBef>
              <a:spcAft>
                <a:spcPts val="0"/>
              </a:spcAft>
              <a:buNone/>
              <a:defRPr sz="1700"/>
            </a:lvl7pPr>
            <a:lvl8pPr lvl="7" algn="ctr" rtl="0">
              <a:lnSpc>
                <a:spcPct val="100000"/>
              </a:lnSpc>
              <a:spcBef>
                <a:spcPts val="0"/>
              </a:spcBef>
              <a:spcAft>
                <a:spcPts val="0"/>
              </a:spcAft>
              <a:buNone/>
              <a:defRPr sz="1700"/>
            </a:lvl8pPr>
            <a:lvl9pPr lvl="8" algn="ctr" rtl="0">
              <a:lnSpc>
                <a:spcPct val="100000"/>
              </a:lnSpc>
              <a:spcBef>
                <a:spcPts val="0"/>
              </a:spcBef>
              <a:spcAft>
                <a:spcPts val="0"/>
              </a:spcAft>
              <a:buNone/>
              <a:defRPr sz="1700"/>
            </a:lvl9pPr>
          </a:lstStyle>
          <a:p>
            <a:endParaRPr/>
          </a:p>
        </p:txBody>
      </p:sp>
      <p:sp>
        <p:nvSpPr>
          <p:cNvPr id="353" name="Google Shape;353;p20"/>
          <p:cNvSpPr/>
          <p:nvPr/>
        </p:nvSpPr>
        <p:spPr>
          <a:xfrm>
            <a:off x="288918" y="3473285"/>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0"/>
          <p:cNvSpPr/>
          <p:nvPr/>
        </p:nvSpPr>
        <p:spPr>
          <a:xfrm>
            <a:off x="389143" y="1302610"/>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0"/>
          <p:cNvSpPr/>
          <p:nvPr/>
        </p:nvSpPr>
        <p:spPr>
          <a:xfrm>
            <a:off x="3328864" y="4583608"/>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0"/>
          <p:cNvSpPr/>
          <p:nvPr/>
        </p:nvSpPr>
        <p:spPr>
          <a:xfrm>
            <a:off x="3006718" y="268535"/>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0"/>
          <p:cNvSpPr/>
          <p:nvPr/>
        </p:nvSpPr>
        <p:spPr>
          <a:xfrm>
            <a:off x="495464" y="2636408"/>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0"/>
          <p:cNvSpPr/>
          <p:nvPr/>
        </p:nvSpPr>
        <p:spPr>
          <a:xfrm>
            <a:off x="339202" y="1954883"/>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0"/>
          <p:cNvSpPr/>
          <p:nvPr/>
        </p:nvSpPr>
        <p:spPr>
          <a:xfrm>
            <a:off x="5001489" y="4771558"/>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0"/>
          <p:cNvSpPr/>
          <p:nvPr/>
        </p:nvSpPr>
        <p:spPr>
          <a:xfrm>
            <a:off x="1260993" y="326372"/>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a:off x="991889" y="1118108"/>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a:off x="1211039" y="4674020"/>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4">
  <p:cSld name="TITLE_AND_TWO_COLUMNS_2_1_1">
    <p:spTree>
      <p:nvGrpSpPr>
        <p:cNvPr id="1" name="Shape 363"/>
        <p:cNvGrpSpPr/>
        <p:nvPr/>
      </p:nvGrpSpPr>
      <p:grpSpPr>
        <a:xfrm>
          <a:off x="0" y="0"/>
          <a:ext cx="0" cy="0"/>
          <a:chOff x="0" y="0"/>
          <a:chExt cx="0" cy="0"/>
        </a:xfrm>
      </p:grpSpPr>
      <p:sp>
        <p:nvSpPr>
          <p:cNvPr id="364" name="Google Shape;364;p21"/>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1"/>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1"/>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1"/>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1"/>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1"/>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1"/>
          <p:cNvSpPr txBox="1">
            <a:spLocks noGrp="1"/>
          </p:cNvSpPr>
          <p:nvPr>
            <p:ph type="title"/>
          </p:nvPr>
        </p:nvSpPr>
        <p:spPr>
          <a:xfrm>
            <a:off x="1541075" y="539500"/>
            <a:ext cx="64869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1" name="Google Shape;371;p21"/>
          <p:cNvSpPr txBox="1">
            <a:spLocks noGrp="1"/>
          </p:cNvSpPr>
          <p:nvPr>
            <p:ph type="subTitle" idx="1"/>
          </p:nvPr>
        </p:nvSpPr>
        <p:spPr>
          <a:xfrm>
            <a:off x="993850" y="1679338"/>
            <a:ext cx="3487800" cy="621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700"/>
            </a:lvl1pPr>
            <a:lvl2pPr lvl="1" algn="ctr" rtl="0">
              <a:lnSpc>
                <a:spcPct val="100000"/>
              </a:lnSpc>
              <a:spcBef>
                <a:spcPts val="0"/>
              </a:spcBef>
              <a:spcAft>
                <a:spcPts val="0"/>
              </a:spcAft>
              <a:buNone/>
              <a:defRPr sz="1700"/>
            </a:lvl2pPr>
            <a:lvl3pPr lvl="2" algn="ctr" rtl="0">
              <a:lnSpc>
                <a:spcPct val="100000"/>
              </a:lnSpc>
              <a:spcBef>
                <a:spcPts val="0"/>
              </a:spcBef>
              <a:spcAft>
                <a:spcPts val="0"/>
              </a:spcAft>
              <a:buNone/>
              <a:defRPr sz="1700"/>
            </a:lvl3pPr>
            <a:lvl4pPr lvl="3" algn="ctr" rtl="0">
              <a:lnSpc>
                <a:spcPct val="100000"/>
              </a:lnSpc>
              <a:spcBef>
                <a:spcPts val="0"/>
              </a:spcBef>
              <a:spcAft>
                <a:spcPts val="0"/>
              </a:spcAft>
              <a:buNone/>
              <a:defRPr sz="1700"/>
            </a:lvl4pPr>
            <a:lvl5pPr lvl="4" algn="ctr" rtl="0">
              <a:lnSpc>
                <a:spcPct val="100000"/>
              </a:lnSpc>
              <a:spcBef>
                <a:spcPts val="0"/>
              </a:spcBef>
              <a:spcAft>
                <a:spcPts val="0"/>
              </a:spcAft>
              <a:buNone/>
              <a:defRPr sz="1700"/>
            </a:lvl5pPr>
            <a:lvl6pPr lvl="5" algn="ctr" rtl="0">
              <a:lnSpc>
                <a:spcPct val="100000"/>
              </a:lnSpc>
              <a:spcBef>
                <a:spcPts val="0"/>
              </a:spcBef>
              <a:spcAft>
                <a:spcPts val="0"/>
              </a:spcAft>
              <a:buNone/>
              <a:defRPr sz="1700"/>
            </a:lvl6pPr>
            <a:lvl7pPr lvl="6" algn="ctr" rtl="0">
              <a:lnSpc>
                <a:spcPct val="100000"/>
              </a:lnSpc>
              <a:spcBef>
                <a:spcPts val="0"/>
              </a:spcBef>
              <a:spcAft>
                <a:spcPts val="0"/>
              </a:spcAft>
              <a:buNone/>
              <a:defRPr sz="1700"/>
            </a:lvl7pPr>
            <a:lvl8pPr lvl="7" algn="ctr" rtl="0">
              <a:lnSpc>
                <a:spcPct val="100000"/>
              </a:lnSpc>
              <a:spcBef>
                <a:spcPts val="0"/>
              </a:spcBef>
              <a:spcAft>
                <a:spcPts val="0"/>
              </a:spcAft>
              <a:buNone/>
              <a:defRPr sz="1700"/>
            </a:lvl8pPr>
            <a:lvl9pPr lvl="8" algn="ctr" rtl="0">
              <a:lnSpc>
                <a:spcPct val="100000"/>
              </a:lnSpc>
              <a:spcBef>
                <a:spcPts val="0"/>
              </a:spcBef>
              <a:spcAft>
                <a:spcPts val="0"/>
              </a:spcAft>
              <a:buNone/>
              <a:defRPr sz="1700"/>
            </a:lvl9pPr>
          </a:lstStyle>
          <a:p>
            <a:endParaRPr/>
          </a:p>
        </p:txBody>
      </p:sp>
      <p:sp>
        <p:nvSpPr>
          <p:cNvPr id="372" name="Google Shape;372;p21"/>
          <p:cNvSpPr txBox="1">
            <a:spLocks noGrp="1"/>
          </p:cNvSpPr>
          <p:nvPr>
            <p:ph type="subTitle" idx="2"/>
          </p:nvPr>
        </p:nvSpPr>
        <p:spPr>
          <a:xfrm>
            <a:off x="993850" y="3176275"/>
            <a:ext cx="3552600" cy="822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700"/>
            </a:lvl1pPr>
            <a:lvl2pPr lvl="1" rtl="0">
              <a:lnSpc>
                <a:spcPct val="100000"/>
              </a:lnSpc>
              <a:spcBef>
                <a:spcPts val="0"/>
              </a:spcBef>
              <a:spcAft>
                <a:spcPts val="0"/>
              </a:spcAft>
              <a:buNone/>
              <a:defRPr sz="1700"/>
            </a:lvl2pPr>
            <a:lvl3pPr lvl="2" rtl="0">
              <a:lnSpc>
                <a:spcPct val="100000"/>
              </a:lnSpc>
              <a:spcBef>
                <a:spcPts val="0"/>
              </a:spcBef>
              <a:spcAft>
                <a:spcPts val="0"/>
              </a:spcAft>
              <a:buNone/>
              <a:defRPr sz="1700"/>
            </a:lvl3pPr>
            <a:lvl4pPr lvl="3" rtl="0">
              <a:lnSpc>
                <a:spcPct val="100000"/>
              </a:lnSpc>
              <a:spcBef>
                <a:spcPts val="0"/>
              </a:spcBef>
              <a:spcAft>
                <a:spcPts val="0"/>
              </a:spcAft>
              <a:buNone/>
              <a:defRPr sz="1700"/>
            </a:lvl4pPr>
            <a:lvl5pPr lvl="4" rtl="0">
              <a:lnSpc>
                <a:spcPct val="100000"/>
              </a:lnSpc>
              <a:spcBef>
                <a:spcPts val="0"/>
              </a:spcBef>
              <a:spcAft>
                <a:spcPts val="0"/>
              </a:spcAft>
              <a:buNone/>
              <a:defRPr sz="1700"/>
            </a:lvl5pPr>
            <a:lvl6pPr lvl="5" rtl="0">
              <a:lnSpc>
                <a:spcPct val="100000"/>
              </a:lnSpc>
              <a:spcBef>
                <a:spcPts val="0"/>
              </a:spcBef>
              <a:spcAft>
                <a:spcPts val="0"/>
              </a:spcAft>
              <a:buNone/>
              <a:defRPr sz="1700"/>
            </a:lvl6pPr>
            <a:lvl7pPr lvl="6" rtl="0">
              <a:lnSpc>
                <a:spcPct val="100000"/>
              </a:lnSpc>
              <a:spcBef>
                <a:spcPts val="0"/>
              </a:spcBef>
              <a:spcAft>
                <a:spcPts val="0"/>
              </a:spcAft>
              <a:buNone/>
              <a:defRPr sz="1700"/>
            </a:lvl7pPr>
            <a:lvl8pPr lvl="7" rtl="0">
              <a:lnSpc>
                <a:spcPct val="100000"/>
              </a:lnSpc>
              <a:spcBef>
                <a:spcPts val="0"/>
              </a:spcBef>
              <a:spcAft>
                <a:spcPts val="0"/>
              </a:spcAft>
              <a:buNone/>
              <a:defRPr sz="1700"/>
            </a:lvl8pPr>
            <a:lvl9pPr lvl="8" rtl="0">
              <a:lnSpc>
                <a:spcPct val="100000"/>
              </a:lnSpc>
              <a:spcBef>
                <a:spcPts val="0"/>
              </a:spcBef>
              <a:spcAft>
                <a:spcPts val="0"/>
              </a:spcAft>
              <a:buNone/>
              <a:defRPr sz="1700"/>
            </a:lvl9pPr>
          </a:lstStyle>
          <a:p>
            <a:endParaRPr/>
          </a:p>
        </p:txBody>
      </p:sp>
      <p:sp>
        <p:nvSpPr>
          <p:cNvPr id="373" name="Google Shape;373;p21"/>
          <p:cNvSpPr/>
          <p:nvPr/>
        </p:nvSpPr>
        <p:spPr>
          <a:xfrm>
            <a:off x="3728847" y="46961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1"/>
          <p:cNvSpPr/>
          <p:nvPr/>
        </p:nvSpPr>
        <p:spPr>
          <a:xfrm>
            <a:off x="7409543" y="4903485"/>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1"/>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1"/>
          <p:cNvSpPr/>
          <p:nvPr/>
        </p:nvSpPr>
        <p:spPr>
          <a:xfrm>
            <a:off x="721392" y="131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1"/>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1"/>
          <p:cNvSpPr/>
          <p:nvPr/>
        </p:nvSpPr>
        <p:spPr>
          <a:xfrm>
            <a:off x="795217" y="44396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1"/>
          <p:cNvSpPr/>
          <p:nvPr/>
        </p:nvSpPr>
        <p:spPr>
          <a:xfrm>
            <a:off x="1919817" y="49034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1"/>
          <p:cNvSpPr/>
          <p:nvPr/>
        </p:nvSpPr>
        <p:spPr>
          <a:xfrm>
            <a:off x="6461092" y="47714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1"/>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1"/>
          <p:cNvSpPr/>
          <p:nvPr/>
        </p:nvSpPr>
        <p:spPr>
          <a:xfrm>
            <a:off x="4872225"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1"/>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1"/>
          <p:cNvSpPr/>
          <p:nvPr/>
        </p:nvSpPr>
        <p:spPr>
          <a:xfrm>
            <a:off x="965573" y="12189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1"/>
          <p:cNvSpPr/>
          <p:nvPr/>
        </p:nvSpPr>
        <p:spPr>
          <a:xfrm>
            <a:off x="2007997" y="1890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spTree>
      <p:nvGrpSpPr>
        <p:cNvPr id="1" name="Shape 386"/>
        <p:cNvGrpSpPr/>
        <p:nvPr/>
      </p:nvGrpSpPr>
      <p:grpSpPr>
        <a:xfrm>
          <a:off x="0" y="0"/>
          <a:ext cx="0" cy="0"/>
          <a:chOff x="0" y="0"/>
          <a:chExt cx="0" cy="0"/>
        </a:xfrm>
      </p:grpSpPr>
      <p:sp>
        <p:nvSpPr>
          <p:cNvPr id="387" name="Google Shape;387;p22"/>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2"/>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2"/>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2"/>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2"/>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2"/>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2"/>
          <p:cNvSpPr txBox="1">
            <a:spLocks noGrp="1"/>
          </p:cNvSpPr>
          <p:nvPr>
            <p:ph type="title"/>
          </p:nvPr>
        </p:nvSpPr>
        <p:spPr>
          <a:xfrm>
            <a:off x="1541075" y="544291"/>
            <a:ext cx="64869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4" name="Google Shape;394;p22"/>
          <p:cNvSpPr txBox="1">
            <a:spLocks noGrp="1"/>
          </p:cNvSpPr>
          <p:nvPr>
            <p:ph type="subTitle" idx="1"/>
          </p:nvPr>
        </p:nvSpPr>
        <p:spPr>
          <a:xfrm>
            <a:off x="988824" y="2194231"/>
            <a:ext cx="2294100" cy="28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395" name="Google Shape;395;p22"/>
          <p:cNvSpPr txBox="1">
            <a:spLocks noGrp="1"/>
          </p:cNvSpPr>
          <p:nvPr>
            <p:ph type="subTitle" idx="2"/>
          </p:nvPr>
        </p:nvSpPr>
        <p:spPr>
          <a:xfrm>
            <a:off x="1022274" y="2548613"/>
            <a:ext cx="2227200" cy="87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dk2"/>
                </a:solidFill>
              </a:defRPr>
            </a:lvl1pPr>
            <a:lvl2pPr lvl="1" algn="ctr" rtl="0">
              <a:lnSpc>
                <a:spcPct val="100000"/>
              </a:lnSpc>
              <a:spcBef>
                <a:spcPts val="0"/>
              </a:spcBef>
              <a:spcAft>
                <a:spcPts val="0"/>
              </a:spcAft>
              <a:buNone/>
              <a:defRPr sz="1600">
                <a:solidFill>
                  <a:schemeClr val="dk2"/>
                </a:solidFill>
              </a:defRPr>
            </a:lvl2pPr>
            <a:lvl3pPr lvl="2" algn="ctr" rtl="0">
              <a:lnSpc>
                <a:spcPct val="100000"/>
              </a:lnSpc>
              <a:spcBef>
                <a:spcPts val="0"/>
              </a:spcBef>
              <a:spcAft>
                <a:spcPts val="0"/>
              </a:spcAft>
              <a:buNone/>
              <a:defRPr sz="1600">
                <a:solidFill>
                  <a:schemeClr val="dk2"/>
                </a:solidFill>
              </a:defRPr>
            </a:lvl3pPr>
            <a:lvl4pPr lvl="3" algn="ctr" rtl="0">
              <a:lnSpc>
                <a:spcPct val="100000"/>
              </a:lnSpc>
              <a:spcBef>
                <a:spcPts val="0"/>
              </a:spcBef>
              <a:spcAft>
                <a:spcPts val="0"/>
              </a:spcAft>
              <a:buNone/>
              <a:defRPr sz="1600">
                <a:solidFill>
                  <a:schemeClr val="dk2"/>
                </a:solidFill>
              </a:defRPr>
            </a:lvl4pPr>
            <a:lvl5pPr lvl="4" algn="ctr" rtl="0">
              <a:lnSpc>
                <a:spcPct val="100000"/>
              </a:lnSpc>
              <a:spcBef>
                <a:spcPts val="0"/>
              </a:spcBef>
              <a:spcAft>
                <a:spcPts val="0"/>
              </a:spcAft>
              <a:buNone/>
              <a:defRPr sz="1600">
                <a:solidFill>
                  <a:schemeClr val="dk2"/>
                </a:solidFill>
              </a:defRPr>
            </a:lvl5pPr>
            <a:lvl6pPr lvl="5" algn="ctr" rtl="0">
              <a:lnSpc>
                <a:spcPct val="100000"/>
              </a:lnSpc>
              <a:spcBef>
                <a:spcPts val="0"/>
              </a:spcBef>
              <a:spcAft>
                <a:spcPts val="0"/>
              </a:spcAft>
              <a:buNone/>
              <a:defRPr sz="1600">
                <a:solidFill>
                  <a:schemeClr val="dk2"/>
                </a:solidFill>
              </a:defRPr>
            </a:lvl6pPr>
            <a:lvl7pPr lvl="6" algn="ctr" rtl="0">
              <a:lnSpc>
                <a:spcPct val="100000"/>
              </a:lnSpc>
              <a:spcBef>
                <a:spcPts val="0"/>
              </a:spcBef>
              <a:spcAft>
                <a:spcPts val="0"/>
              </a:spcAft>
              <a:buNone/>
              <a:defRPr sz="1600">
                <a:solidFill>
                  <a:schemeClr val="dk2"/>
                </a:solidFill>
              </a:defRPr>
            </a:lvl7pPr>
            <a:lvl8pPr lvl="7" algn="ctr" rtl="0">
              <a:lnSpc>
                <a:spcPct val="100000"/>
              </a:lnSpc>
              <a:spcBef>
                <a:spcPts val="0"/>
              </a:spcBef>
              <a:spcAft>
                <a:spcPts val="0"/>
              </a:spcAft>
              <a:buNone/>
              <a:defRPr sz="1600">
                <a:solidFill>
                  <a:schemeClr val="dk2"/>
                </a:solidFill>
              </a:defRPr>
            </a:lvl8pPr>
            <a:lvl9pPr lvl="8" algn="ctr" rtl="0">
              <a:lnSpc>
                <a:spcPct val="100000"/>
              </a:lnSpc>
              <a:spcBef>
                <a:spcPts val="0"/>
              </a:spcBef>
              <a:spcAft>
                <a:spcPts val="0"/>
              </a:spcAft>
              <a:buNone/>
              <a:defRPr sz="1600">
                <a:solidFill>
                  <a:schemeClr val="dk2"/>
                </a:solidFill>
              </a:defRPr>
            </a:lvl9pPr>
          </a:lstStyle>
          <a:p>
            <a:endParaRPr/>
          </a:p>
        </p:txBody>
      </p:sp>
      <p:sp>
        <p:nvSpPr>
          <p:cNvPr id="396" name="Google Shape;396;p22"/>
          <p:cNvSpPr txBox="1">
            <a:spLocks noGrp="1"/>
          </p:cNvSpPr>
          <p:nvPr>
            <p:ph type="subTitle" idx="3"/>
          </p:nvPr>
        </p:nvSpPr>
        <p:spPr>
          <a:xfrm>
            <a:off x="3420563" y="2193481"/>
            <a:ext cx="2294100" cy="285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397" name="Google Shape;397;p22"/>
          <p:cNvSpPr txBox="1">
            <a:spLocks noGrp="1"/>
          </p:cNvSpPr>
          <p:nvPr>
            <p:ph type="subTitle" idx="4"/>
          </p:nvPr>
        </p:nvSpPr>
        <p:spPr>
          <a:xfrm>
            <a:off x="3452063" y="2550413"/>
            <a:ext cx="22311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dk2"/>
                </a:solidFill>
              </a:defRPr>
            </a:lvl1pPr>
            <a:lvl2pPr lvl="1" algn="ctr" rtl="0">
              <a:lnSpc>
                <a:spcPct val="100000"/>
              </a:lnSpc>
              <a:spcBef>
                <a:spcPts val="0"/>
              </a:spcBef>
              <a:spcAft>
                <a:spcPts val="0"/>
              </a:spcAft>
              <a:buNone/>
              <a:defRPr sz="1600">
                <a:solidFill>
                  <a:schemeClr val="dk2"/>
                </a:solidFill>
              </a:defRPr>
            </a:lvl2pPr>
            <a:lvl3pPr lvl="2" algn="ctr" rtl="0">
              <a:lnSpc>
                <a:spcPct val="100000"/>
              </a:lnSpc>
              <a:spcBef>
                <a:spcPts val="0"/>
              </a:spcBef>
              <a:spcAft>
                <a:spcPts val="0"/>
              </a:spcAft>
              <a:buNone/>
              <a:defRPr sz="1600">
                <a:solidFill>
                  <a:schemeClr val="dk2"/>
                </a:solidFill>
              </a:defRPr>
            </a:lvl3pPr>
            <a:lvl4pPr lvl="3" algn="ctr" rtl="0">
              <a:lnSpc>
                <a:spcPct val="100000"/>
              </a:lnSpc>
              <a:spcBef>
                <a:spcPts val="0"/>
              </a:spcBef>
              <a:spcAft>
                <a:spcPts val="0"/>
              </a:spcAft>
              <a:buNone/>
              <a:defRPr sz="1600">
                <a:solidFill>
                  <a:schemeClr val="dk2"/>
                </a:solidFill>
              </a:defRPr>
            </a:lvl4pPr>
            <a:lvl5pPr lvl="4" algn="ctr" rtl="0">
              <a:lnSpc>
                <a:spcPct val="100000"/>
              </a:lnSpc>
              <a:spcBef>
                <a:spcPts val="0"/>
              </a:spcBef>
              <a:spcAft>
                <a:spcPts val="0"/>
              </a:spcAft>
              <a:buNone/>
              <a:defRPr sz="1600">
                <a:solidFill>
                  <a:schemeClr val="dk2"/>
                </a:solidFill>
              </a:defRPr>
            </a:lvl5pPr>
            <a:lvl6pPr lvl="5" algn="ctr" rtl="0">
              <a:lnSpc>
                <a:spcPct val="100000"/>
              </a:lnSpc>
              <a:spcBef>
                <a:spcPts val="0"/>
              </a:spcBef>
              <a:spcAft>
                <a:spcPts val="0"/>
              </a:spcAft>
              <a:buNone/>
              <a:defRPr sz="1600">
                <a:solidFill>
                  <a:schemeClr val="dk2"/>
                </a:solidFill>
              </a:defRPr>
            </a:lvl6pPr>
            <a:lvl7pPr lvl="6" algn="ctr" rtl="0">
              <a:lnSpc>
                <a:spcPct val="100000"/>
              </a:lnSpc>
              <a:spcBef>
                <a:spcPts val="0"/>
              </a:spcBef>
              <a:spcAft>
                <a:spcPts val="0"/>
              </a:spcAft>
              <a:buNone/>
              <a:defRPr sz="1600">
                <a:solidFill>
                  <a:schemeClr val="dk2"/>
                </a:solidFill>
              </a:defRPr>
            </a:lvl7pPr>
            <a:lvl8pPr lvl="7" algn="ctr" rtl="0">
              <a:lnSpc>
                <a:spcPct val="100000"/>
              </a:lnSpc>
              <a:spcBef>
                <a:spcPts val="0"/>
              </a:spcBef>
              <a:spcAft>
                <a:spcPts val="0"/>
              </a:spcAft>
              <a:buNone/>
              <a:defRPr sz="1600">
                <a:solidFill>
                  <a:schemeClr val="dk2"/>
                </a:solidFill>
              </a:defRPr>
            </a:lvl8pPr>
            <a:lvl9pPr lvl="8" algn="ctr" rtl="0">
              <a:lnSpc>
                <a:spcPct val="100000"/>
              </a:lnSpc>
              <a:spcBef>
                <a:spcPts val="0"/>
              </a:spcBef>
              <a:spcAft>
                <a:spcPts val="0"/>
              </a:spcAft>
              <a:buNone/>
              <a:defRPr sz="1600">
                <a:solidFill>
                  <a:schemeClr val="dk2"/>
                </a:solidFill>
              </a:defRPr>
            </a:lvl9pPr>
          </a:lstStyle>
          <a:p>
            <a:endParaRPr/>
          </a:p>
        </p:txBody>
      </p:sp>
      <p:sp>
        <p:nvSpPr>
          <p:cNvPr id="398" name="Google Shape;398;p22"/>
          <p:cNvSpPr txBox="1">
            <a:spLocks noGrp="1"/>
          </p:cNvSpPr>
          <p:nvPr>
            <p:ph type="subTitle" idx="5"/>
          </p:nvPr>
        </p:nvSpPr>
        <p:spPr>
          <a:xfrm>
            <a:off x="5852337" y="2194231"/>
            <a:ext cx="2294100" cy="28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399" name="Google Shape;399;p22"/>
          <p:cNvSpPr txBox="1">
            <a:spLocks noGrp="1"/>
          </p:cNvSpPr>
          <p:nvPr>
            <p:ph type="subTitle" idx="6"/>
          </p:nvPr>
        </p:nvSpPr>
        <p:spPr>
          <a:xfrm>
            <a:off x="5883837" y="2550413"/>
            <a:ext cx="22311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dk2"/>
                </a:solidFill>
              </a:defRPr>
            </a:lvl1pPr>
            <a:lvl2pPr lvl="1" algn="ctr" rtl="0">
              <a:lnSpc>
                <a:spcPct val="100000"/>
              </a:lnSpc>
              <a:spcBef>
                <a:spcPts val="0"/>
              </a:spcBef>
              <a:spcAft>
                <a:spcPts val="0"/>
              </a:spcAft>
              <a:buNone/>
              <a:defRPr sz="1600">
                <a:solidFill>
                  <a:schemeClr val="dk2"/>
                </a:solidFill>
              </a:defRPr>
            </a:lvl2pPr>
            <a:lvl3pPr lvl="2" algn="ctr" rtl="0">
              <a:lnSpc>
                <a:spcPct val="100000"/>
              </a:lnSpc>
              <a:spcBef>
                <a:spcPts val="0"/>
              </a:spcBef>
              <a:spcAft>
                <a:spcPts val="0"/>
              </a:spcAft>
              <a:buNone/>
              <a:defRPr sz="1600">
                <a:solidFill>
                  <a:schemeClr val="dk2"/>
                </a:solidFill>
              </a:defRPr>
            </a:lvl3pPr>
            <a:lvl4pPr lvl="3" algn="ctr" rtl="0">
              <a:lnSpc>
                <a:spcPct val="100000"/>
              </a:lnSpc>
              <a:spcBef>
                <a:spcPts val="0"/>
              </a:spcBef>
              <a:spcAft>
                <a:spcPts val="0"/>
              </a:spcAft>
              <a:buNone/>
              <a:defRPr sz="1600">
                <a:solidFill>
                  <a:schemeClr val="dk2"/>
                </a:solidFill>
              </a:defRPr>
            </a:lvl4pPr>
            <a:lvl5pPr lvl="4" algn="ctr" rtl="0">
              <a:lnSpc>
                <a:spcPct val="100000"/>
              </a:lnSpc>
              <a:spcBef>
                <a:spcPts val="0"/>
              </a:spcBef>
              <a:spcAft>
                <a:spcPts val="0"/>
              </a:spcAft>
              <a:buNone/>
              <a:defRPr sz="1600">
                <a:solidFill>
                  <a:schemeClr val="dk2"/>
                </a:solidFill>
              </a:defRPr>
            </a:lvl5pPr>
            <a:lvl6pPr lvl="5" algn="ctr" rtl="0">
              <a:lnSpc>
                <a:spcPct val="100000"/>
              </a:lnSpc>
              <a:spcBef>
                <a:spcPts val="0"/>
              </a:spcBef>
              <a:spcAft>
                <a:spcPts val="0"/>
              </a:spcAft>
              <a:buNone/>
              <a:defRPr sz="1600">
                <a:solidFill>
                  <a:schemeClr val="dk2"/>
                </a:solidFill>
              </a:defRPr>
            </a:lvl6pPr>
            <a:lvl7pPr lvl="6" algn="ctr" rtl="0">
              <a:lnSpc>
                <a:spcPct val="100000"/>
              </a:lnSpc>
              <a:spcBef>
                <a:spcPts val="0"/>
              </a:spcBef>
              <a:spcAft>
                <a:spcPts val="0"/>
              </a:spcAft>
              <a:buNone/>
              <a:defRPr sz="1600">
                <a:solidFill>
                  <a:schemeClr val="dk2"/>
                </a:solidFill>
              </a:defRPr>
            </a:lvl7pPr>
            <a:lvl8pPr lvl="7" algn="ctr" rtl="0">
              <a:lnSpc>
                <a:spcPct val="100000"/>
              </a:lnSpc>
              <a:spcBef>
                <a:spcPts val="0"/>
              </a:spcBef>
              <a:spcAft>
                <a:spcPts val="0"/>
              </a:spcAft>
              <a:buNone/>
              <a:defRPr sz="1600">
                <a:solidFill>
                  <a:schemeClr val="dk2"/>
                </a:solidFill>
              </a:defRPr>
            </a:lvl8pPr>
            <a:lvl9pPr lvl="8" algn="ctr" rtl="0">
              <a:lnSpc>
                <a:spcPct val="100000"/>
              </a:lnSpc>
              <a:spcBef>
                <a:spcPts val="0"/>
              </a:spcBef>
              <a:spcAft>
                <a:spcPts val="0"/>
              </a:spcAft>
              <a:buNone/>
              <a:defRPr sz="1600">
                <a:solidFill>
                  <a:schemeClr val="dk2"/>
                </a:solidFill>
              </a:defRPr>
            </a:lvl9pPr>
          </a:lstStyle>
          <a:p>
            <a:endParaRPr/>
          </a:p>
        </p:txBody>
      </p:sp>
      <p:grpSp>
        <p:nvGrpSpPr>
          <p:cNvPr id="400" name="Google Shape;400;p22"/>
          <p:cNvGrpSpPr/>
          <p:nvPr/>
        </p:nvGrpSpPr>
        <p:grpSpPr>
          <a:xfrm>
            <a:off x="370211" y="189025"/>
            <a:ext cx="7454477" cy="4778747"/>
            <a:chOff x="370211" y="189025"/>
            <a:chExt cx="7454477" cy="4778747"/>
          </a:xfrm>
        </p:grpSpPr>
        <p:sp>
          <p:nvSpPr>
            <p:cNvPr id="401" name="Google Shape;401;p22"/>
            <p:cNvSpPr/>
            <p:nvPr/>
          </p:nvSpPr>
          <p:spPr>
            <a:xfrm>
              <a:off x="3728847" y="46961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2"/>
            <p:cNvSpPr/>
            <p:nvPr/>
          </p:nvSpPr>
          <p:spPr>
            <a:xfrm>
              <a:off x="7409543" y="4903485"/>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2"/>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2"/>
            <p:cNvSpPr/>
            <p:nvPr/>
          </p:nvSpPr>
          <p:spPr>
            <a:xfrm>
              <a:off x="721392" y="131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a:off x="795217" y="44396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1919817" y="49034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2"/>
            <p:cNvSpPr/>
            <p:nvPr/>
          </p:nvSpPr>
          <p:spPr>
            <a:xfrm>
              <a:off x="6461092" y="47714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2"/>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a:off x="4872225"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2"/>
            <p:cNvSpPr/>
            <p:nvPr/>
          </p:nvSpPr>
          <p:spPr>
            <a:xfrm>
              <a:off x="965573" y="12189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2"/>
            <p:cNvSpPr/>
            <p:nvPr/>
          </p:nvSpPr>
          <p:spPr>
            <a:xfrm>
              <a:off x="2007997" y="1890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tle and four columns">
  <p:cSld name="CUSTOM_1">
    <p:spTree>
      <p:nvGrpSpPr>
        <p:cNvPr id="1" name="Shape 414"/>
        <p:cNvGrpSpPr/>
        <p:nvPr/>
      </p:nvGrpSpPr>
      <p:grpSpPr>
        <a:xfrm>
          <a:off x="0" y="0"/>
          <a:ext cx="0" cy="0"/>
          <a:chOff x="0" y="0"/>
          <a:chExt cx="0" cy="0"/>
        </a:xfrm>
      </p:grpSpPr>
      <p:sp>
        <p:nvSpPr>
          <p:cNvPr id="415" name="Google Shape;415;p23"/>
          <p:cNvSpPr/>
          <p:nvPr/>
        </p:nvSpPr>
        <p:spPr>
          <a:xfrm>
            <a:off x="270825" y="106470"/>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3"/>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3"/>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3"/>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3"/>
          <p:cNvSpPr/>
          <p:nvPr/>
        </p:nvSpPr>
        <p:spPr>
          <a:xfrm>
            <a:off x="814925" y="534378"/>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3"/>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3"/>
          <p:cNvSpPr txBox="1">
            <a:spLocks noGrp="1"/>
          </p:cNvSpPr>
          <p:nvPr>
            <p:ph type="title"/>
          </p:nvPr>
        </p:nvSpPr>
        <p:spPr>
          <a:xfrm>
            <a:off x="1541075" y="539500"/>
            <a:ext cx="64869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2" name="Google Shape;422;p23"/>
          <p:cNvSpPr txBox="1">
            <a:spLocks noGrp="1"/>
          </p:cNvSpPr>
          <p:nvPr>
            <p:ph type="subTitle" idx="1"/>
          </p:nvPr>
        </p:nvSpPr>
        <p:spPr>
          <a:xfrm>
            <a:off x="1056800" y="1811225"/>
            <a:ext cx="2228400" cy="73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solidFill>
                  <a:schemeClr val="dk2"/>
                </a:solidFill>
              </a:defRPr>
            </a:lvl1pPr>
            <a:lvl2pPr lvl="1" rtl="0">
              <a:lnSpc>
                <a:spcPct val="100000"/>
              </a:lnSpc>
              <a:spcBef>
                <a:spcPts val="0"/>
              </a:spcBef>
              <a:spcAft>
                <a:spcPts val="0"/>
              </a:spcAft>
              <a:buNone/>
              <a:defRPr sz="1600">
                <a:solidFill>
                  <a:schemeClr val="dk2"/>
                </a:solidFill>
              </a:defRPr>
            </a:lvl2pPr>
            <a:lvl3pPr lvl="2" rtl="0">
              <a:lnSpc>
                <a:spcPct val="100000"/>
              </a:lnSpc>
              <a:spcBef>
                <a:spcPts val="0"/>
              </a:spcBef>
              <a:spcAft>
                <a:spcPts val="0"/>
              </a:spcAft>
              <a:buNone/>
              <a:defRPr sz="1600">
                <a:solidFill>
                  <a:schemeClr val="dk2"/>
                </a:solidFill>
              </a:defRPr>
            </a:lvl3pPr>
            <a:lvl4pPr lvl="3" rtl="0">
              <a:lnSpc>
                <a:spcPct val="100000"/>
              </a:lnSpc>
              <a:spcBef>
                <a:spcPts val="0"/>
              </a:spcBef>
              <a:spcAft>
                <a:spcPts val="0"/>
              </a:spcAft>
              <a:buNone/>
              <a:defRPr sz="1600">
                <a:solidFill>
                  <a:schemeClr val="dk2"/>
                </a:solidFill>
              </a:defRPr>
            </a:lvl4pPr>
            <a:lvl5pPr lvl="4" rtl="0">
              <a:lnSpc>
                <a:spcPct val="100000"/>
              </a:lnSpc>
              <a:spcBef>
                <a:spcPts val="0"/>
              </a:spcBef>
              <a:spcAft>
                <a:spcPts val="0"/>
              </a:spcAft>
              <a:buNone/>
              <a:defRPr sz="1600">
                <a:solidFill>
                  <a:schemeClr val="dk2"/>
                </a:solidFill>
              </a:defRPr>
            </a:lvl5pPr>
            <a:lvl6pPr lvl="5" rtl="0">
              <a:lnSpc>
                <a:spcPct val="100000"/>
              </a:lnSpc>
              <a:spcBef>
                <a:spcPts val="0"/>
              </a:spcBef>
              <a:spcAft>
                <a:spcPts val="0"/>
              </a:spcAft>
              <a:buNone/>
              <a:defRPr sz="1600">
                <a:solidFill>
                  <a:schemeClr val="dk2"/>
                </a:solidFill>
              </a:defRPr>
            </a:lvl6pPr>
            <a:lvl7pPr lvl="6" rtl="0">
              <a:lnSpc>
                <a:spcPct val="100000"/>
              </a:lnSpc>
              <a:spcBef>
                <a:spcPts val="0"/>
              </a:spcBef>
              <a:spcAft>
                <a:spcPts val="0"/>
              </a:spcAft>
              <a:buNone/>
              <a:defRPr sz="1600">
                <a:solidFill>
                  <a:schemeClr val="dk2"/>
                </a:solidFill>
              </a:defRPr>
            </a:lvl7pPr>
            <a:lvl8pPr lvl="7" rtl="0">
              <a:lnSpc>
                <a:spcPct val="100000"/>
              </a:lnSpc>
              <a:spcBef>
                <a:spcPts val="0"/>
              </a:spcBef>
              <a:spcAft>
                <a:spcPts val="0"/>
              </a:spcAft>
              <a:buNone/>
              <a:defRPr sz="1600">
                <a:solidFill>
                  <a:schemeClr val="dk2"/>
                </a:solidFill>
              </a:defRPr>
            </a:lvl8pPr>
            <a:lvl9pPr lvl="8" rtl="0">
              <a:lnSpc>
                <a:spcPct val="100000"/>
              </a:lnSpc>
              <a:spcBef>
                <a:spcPts val="0"/>
              </a:spcBef>
              <a:spcAft>
                <a:spcPts val="0"/>
              </a:spcAft>
              <a:buNone/>
              <a:defRPr sz="1600">
                <a:solidFill>
                  <a:schemeClr val="dk2"/>
                </a:solidFill>
              </a:defRPr>
            </a:lvl9pPr>
          </a:lstStyle>
          <a:p>
            <a:endParaRPr/>
          </a:p>
        </p:txBody>
      </p:sp>
      <p:sp>
        <p:nvSpPr>
          <p:cNvPr id="423" name="Google Shape;423;p23"/>
          <p:cNvSpPr txBox="1">
            <a:spLocks noGrp="1"/>
          </p:cNvSpPr>
          <p:nvPr>
            <p:ph type="subTitle" idx="2"/>
          </p:nvPr>
        </p:nvSpPr>
        <p:spPr>
          <a:xfrm>
            <a:off x="3541878" y="1810625"/>
            <a:ext cx="2225400" cy="73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solidFill>
                  <a:schemeClr val="dk2"/>
                </a:solidFill>
              </a:defRPr>
            </a:lvl1pPr>
            <a:lvl2pPr lvl="1" rtl="0">
              <a:lnSpc>
                <a:spcPct val="100000"/>
              </a:lnSpc>
              <a:spcBef>
                <a:spcPts val="0"/>
              </a:spcBef>
              <a:spcAft>
                <a:spcPts val="0"/>
              </a:spcAft>
              <a:buNone/>
              <a:defRPr sz="1600">
                <a:solidFill>
                  <a:schemeClr val="dk2"/>
                </a:solidFill>
              </a:defRPr>
            </a:lvl2pPr>
            <a:lvl3pPr lvl="2" rtl="0">
              <a:lnSpc>
                <a:spcPct val="100000"/>
              </a:lnSpc>
              <a:spcBef>
                <a:spcPts val="0"/>
              </a:spcBef>
              <a:spcAft>
                <a:spcPts val="0"/>
              </a:spcAft>
              <a:buNone/>
              <a:defRPr sz="1600">
                <a:solidFill>
                  <a:schemeClr val="dk2"/>
                </a:solidFill>
              </a:defRPr>
            </a:lvl3pPr>
            <a:lvl4pPr lvl="3" rtl="0">
              <a:lnSpc>
                <a:spcPct val="100000"/>
              </a:lnSpc>
              <a:spcBef>
                <a:spcPts val="0"/>
              </a:spcBef>
              <a:spcAft>
                <a:spcPts val="0"/>
              </a:spcAft>
              <a:buNone/>
              <a:defRPr sz="1600">
                <a:solidFill>
                  <a:schemeClr val="dk2"/>
                </a:solidFill>
              </a:defRPr>
            </a:lvl4pPr>
            <a:lvl5pPr lvl="4" rtl="0">
              <a:lnSpc>
                <a:spcPct val="100000"/>
              </a:lnSpc>
              <a:spcBef>
                <a:spcPts val="0"/>
              </a:spcBef>
              <a:spcAft>
                <a:spcPts val="0"/>
              </a:spcAft>
              <a:buNone/>
              <a:defRPr sz="1600">
                <a:solidFill>
                  <a:schemeClr val="dk2"/>
                </a:solidFill>
              </a:defRPr>
            </a:lvl5pPr>
            <a:lvl6pPr lvl="5" rtl="0">
              <a:lnSpc>
                <a:spcPct val="100000"/>
              </a:lnSpc>
              <a:spcBef>
                <a:spcPts val="0"/>
              </a:spcBef>
              <a:spcAft>
                <a:spcPts val="0"/>
              </a:spcAft>
              <a:buNone/>
              <a:defRPr sz="1600">
                <a:solidFill>
                  <a:schemeClr val="dk2"/>
                </a:solidFill>
              </a:defRPr>
            </a:lvl6pPr>
            <a:lvl7pPr lvl="6" rtl="0">
              <a:lnSpc>
                <a:spcPct val="100000"/>
              </a:lnSpc>
              <a:spcBef>
                <a:spcPts val="0"/>
              </a:spcBef>
              <a:spcAft>
                <a:spcPts val="0"/>
              </a:spcAft>
              <a:buNone/>
              <a:defRPr sz="1600">
                <a:solidFill>
                  <a:schemeClr val="dk2"/>
                </a:solidFill>
              </a:defRPr>
            </a:lvl7pPr>
            <a:lvl8pPr lvl="7" rtl="0">
              <a:lnSpc>
                <a:spcPct val="100000"/>
              </a:lnSpc>
              <a:spcBef>
                <a:spcPts val="0"/>
              </a:spcBef>
              <a:spcAft>
                <a:spcPts val="0"/>
              </a:spcAft>
              <a:buNone/>
              <a:defRPr sz="1600">
                <a:solidFill>
                  <a:schemeClr val="dk2"/>
                </a:solidFill>
              </a:defRPr>
            </a:lvl8pPr>
            <a:lvl9pPr lvl="8" rtl="0">
              <a:lnSpc>
                <a:spcPct val="100000"/>
              </a:lnSpc>
              <a:spcBef>
                <a:spcPts val="0"/>
              </a:spcBef>
              <a:spcAft>
                <a:spcPts val="0"/>
              </a:spcAft>
              <a:buNone/>
              <a:defRPr sz="1600">
                <a:solidFill>
                  <a:schemeClr val="dk2"/>
                </a:solidFill>
              </a:defRPr>
            </a:lvl9pPr>
          </a:lstStyle>
          <a:p>
            <a:endParaRPr/>
          </a:p>
        </p:txBody>
      </p:sp>
      <p:sp>
        <p:nvSpPr>
          <p:cNvPr id="424" name="Google Shape;424;p23"/>
          <p:cNvSpPr txBox="1">
            <a:spLocks noGrp="1"/>
          </p:cNvSpPr>
          <p:nvPr>
            <p:ph type="subTitle" idx="3"/>
          </p:nvPr>
        </p:nvSpPr>
        <p:spPr>
          <a:xfrm>
            <a:off x="1056800" y="3477156"/>
            <a:ext cx="2225400" cy="73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solidFill>
                  <a:schemeClr val="dk2"/>
                </a:solidFill>
              </a:defRPr>
            </a:lvl1pPr>
            <a:lvl2pPr lvl="1" rtl="0">
              <a:lnSpc>
                <a:spcPct val="100000"/>
              </a:lnSpc>
              <a:spcBef>
                <a:spcPts val="0"/>
              </a:spcBef>
              <a:spcAft>
                <a:spcPts val="0"/>
              </a:spcAft>
              <a:buNone/>
              <a:defRPr sz="1600">
                <a:solidFill>
                  <a:schemeClr val="dk2"/>
                </a:solidFill>
              </a:defRPr>
            </a:lvl2pPr>
            <a:lvl3pPr lvl="2" rtl="0">
              <a:lnSpc>
                <a:spcPct val="100000"/>
              </a:lnSpc>
              <a:spcBef>
                <a:spcPts val="0"/>
              </a:spcBef>
              <a:spcAft>
                <a:spcPts val="0"/>
              </a:spcAft>
              <a:buNone/>
              <a:defRPr sz="1600">
                <a:solidFill>
                  <a:schemeClr val="dk2"/>
                </a:solidFill>
              </a:defRPr>
            </a:lvl3pPr>
            <a:lvl4pPr lvl="3" rtl="0">
              <a:lnSpc>
                <a:spcPct val="100000"/>
              </a:lnSpc>
              <a:spcBef>
                <a:spcPts val="0"/>
              </a:spcBef>
              <a:spcAft>
                <a:spcPts val="0"/>
              </a:spcAft>
              <a:buNone/>
              <a:defRPr sz="1600">
                <a:solidFill>
                  <a:schemeClr val="dk2"/>
                </a:solidFill>
              </a:defRPr>
            </a:lvl4pPr>
            <a:lvl5pPr lvl="4" rtl="0">
              <a:lnSpc>
                <a:spcPct val="100000"/>
              </a:lnSpc>
              <a:spcBef>
                <a:spcPts val="0"/>
              </a:spcBef>
              <a:spcAft>
                <a:spcPts val="0"/>
              </a:spcAft>
              <a:buNone/>
              <a:defRPr sz="1600">
                <a:solidFill>
                  <a:schemeClr val="dk2"/>
                </a:solidFill>
              </a:defRPr>
            </a:lvl5pPr>
            <a:lvl6pPr lvl="5" rtl="0">
              <a:lnSpc>
                <a:spcPct val="100000"/>
              </a:lnSpc>
              <a:spcBef>
                <a:spcPts val="0"/>
              </a:spcBef>
              <a:spcAft>
                <a:spcPts val="0"/>
              </a:spcAft>
              <a:buNone/>
              <a:defRPr sz="1600">
                <a:solidFill>
                  <a:schemeClr val="dk2"/>
                </a:solidFill>
              </a:defRPr>
            </a:lvl6pPr>
            <a:lvl7pPr lvl="6" rtl="0">
              <a:lnSpc>
                <a:spcPct val="100000"/>
              </a:lnSpc>
              <a:spcBef>
                <a:spcPts val="0"/>
              </a:spcBef>
              <a:spcAft>
                <a:spcPts val="0"/>
              </a:spcAft>
              <a:buNone/>
              <a:defRPr sz="1600">
                <a:solidFill>
                  <a:schemeClr val="dk2"/>
                </a:solidFill>
              </a:defRPr>
            </a:lvl7pPr>
            <a:lvl8pPr lvl="7" rtl="0">
              <a:lnSpc>
                <a:spcPct val="100000"/>
              </a:lnSpc>
              <a:spcBef>
                <a:spcPts val="0"/>
              </a:spcBef>
              <a:spcAft>
                <a:spcPts val="0"/>
              </a:spcAft>
              <a:buNone/>
              <a:defRPr sz="1600">
                <a:solidFill>
                  <a:schemeClr val="dk2"/>
                </a:solidFill>
              </a:defRPr>
            </a:lvl8pPr>
            <a:lvl9pPr lvl="8" rtl="0">
              <a:lnSpc>
                <a:spcPct val="100000"/>
              </a:lnSpc>
              <a:spcBef>
                <a:spcPts val="0"/>
              </a:spcBef>
              <a:spcAft>
                <a:spcPts val="0"/>
              </a:spcAft>
              <a:buNone/>
              <a:defRPr sz="1600">
                <a:solidFill>
                  <a:schemeClr val="dk2"/>
                </a:solidFill>
              </a:defRPr>
            </a:lvl9pPr>
          </a:lstStyle>
          <a:p>
            <a:endParaRPr/>
          </a:p>
        </p:txBody>
      </p:sp>
      <p:sp>
        <p:nvSpPr>
          <p:cNvPr id="425" name="Google Shape;425;p23"/>
          <p:cNvSpPr txBox="1">
            <a:spLocks noGrp="1"/>
          </p:cNvSpPr>
          <p:nvPr>
            <p:ph type="subTitle" idx="4"/>
          </p:nvPr>
        </p:nvSpPr>
        <p:spPr>
          <a:xfrm>
            <a:off x="3541878" y="3477156"/>
            <a:ext cx="2225400" cy="73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solidFill>
                  <a:schemeClr val="dk2"/>
                </a:solidFill>
              </a:defRPr>
            </a:lvl1pPr>
            <a:lvl2pPr lvl="1" rtl="0">
              <a:lnSpc>
                <a:spcPct val="100000"/>
              </a:lnSpc>
              <a:spcBef>
                <a:spcPts val="0"/>
              </a:spcBef>
              <a:spcAft>
                <a:spcPts val="0"/>
              </a:spcAft>
              <a:buNone/>
              <a:defRPr sz="1600">
                <a:solidFill>
                  <a:schemeClr val="dk2"/>
                </a:solidFill>
              </a:defRPr>
            </a:lvl2pPr>
            <a:lvl3pPr lvl="2" rtl="0">
              <a:lnSpc>
                <a:spcPct val="100000"/>
              </a:lnSpc>
              <a:spcBef>
                <a:spcPts val="0"/>
              </a:spcBef>
              <a:spcAft>
                <a:spcPts val="0"/>
              </a:spcAft>
              <a:buNone/>
              <a:defRPr sz="1600">
                <a:solidFill>
                  <a:schemeClr val="dk2"/>
                </a:solidFill>
              </a:defRPr>
            </a:lvl3pPr>
            <a:lvl4pPr lvl="3" rtl="0">
              <a:lnSpc>
                <a:spcPct val="100000"/>
              </a:lnSpc>
              <a:spcBef>
                <a:spcPts val="0"/>
              </a:spcBef>
              <a:spcAft>
                <a:spcPts val="0"/>
              </a:spcAft>
              <a:buNone/>
              <a:defRPr sz="1600">
                <a:solidFill>
                  <a:schemeClr val="dk2"/>
                </a:solidFill>
              </a:defRPr>
            </a:lvl4pPr>
            <a:lvl5pPr lvl="4" rtl="0">
              <a:lnSpc>
                <a:spcPct val="100000"/>
              </a:lnSpc>
              <a:spcBef>
                <a:spcPts val="0"/>
              </a:spcBef>
              <a:spcAft>
                <a:spcPts val="0"/>
              </a:spcAft>
              <a:buNone/>
              <a:defRPr sz="1600">
                <a:solidFill>
                  <a:schemeClr val="dk2"/>
                </a:solidFill>
              </a:defRPr>
            </a:lvl5pPr>
            <a:lvl6pPr lvl="5" rtl="0">
              <a:lnSpc>
                <a:spcPct val="100000"/>
              </a:lnSpc>
              <a:spcBef>
                <a:spcPts val="0"/>
              </a:spcBef>
              <a:spcAft>
                <a:spcPts val="0"/>
              </a:spcAft>
              <a:buNone/>
              <a:defRPr sz="1600">
                <a:solidFill>
                  <a:schemeClr val="dk2"/>
                </a:solidFill>
              </a:defRPr>
            </a:lvl6pPr>
            <a:lvl7pPr lvl="6" rtl="0">
              <a:lnSpc>
                <a:spcPct val="100000"/>
              </a:lnSpc>
              <a:spcBef>
                <a:spcPts val="0"/>
              </a:spcBef>
              <a:spcAft>
                <a:spcPts val="0"/>
              </a:spcAft>
              <a:buNone/>
              <a:defRPr sz="1600">
                <a:solidFill>
                  <a:schemeClr val="dk2"/>
                </a:solidFill>
              </a:defRPr>
            </a:lvl7pPr>
            <a:lvl8pPr lvl="7" rtl="0">
              <a:lnSpc>
                <a:spcPct val="100000"/>
              </a:lnSpc>
              <a:spcBef>
                <a:spcPts val="0"/>
              </a:spcBef>
              <a:spcAft>
                <a:spcPts val="0"/>
              </a:spcAft>
              <a:buNone/>
              <a:defRPr sz="1600">
                <a:solidFill>
                  <a:schemeClr val="dk2"/>
                </a:solidFill>
              </a:defRPr>
            </a:lvl8pPr>
            <a:lvl9pPr lvl="8" rtl="0">
              <a:lnSpc>
                <a:spcPct val="100000"/>
              </a:lnSpc>
              <a:spcBef>
                <a:spcPts val="0"/>
              </a:spcBef>
              <a:spcAft>
                <a:spcPts val="0"/>
              </a:spcAft>
              <a:buNone/>
              <a:defRPr sz="1600">
                <a:solidFill>
                  <a:schemeClr val="dk2"/>
                </a:solidFill>
              </a:defRPr>
            </a:lvl9pPr>
          </a:lstStyle>
          <a:p>
            <a:endParaRPr/>
          </a:p>
        </p:txBody>
      </p:sp>
      <p:sp>
        <p:nvSpPr>
          <p:cNvPr id="426" name="Google Shape;426;p23"/>
          <p:cNvSpPr/>
          <p:nvPr/>
        </p:nvSpPr>
        <p:spPr>
          <a:xfrm>
            <a:off x="3728847" y="46961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3"/>
          <p:cNvSpPr/>
          <p:nvPr/>
        </p:nvSpPr>
        <p:spPr>
          <a:xfrm>
            <a:off x="7409543" y="4903485"/>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3"/>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3"/>
          <p:cNvSpPr/>
          <p:nvPr/>
        </p:nvSpPr>
        <p:spPr>
          <a:xfrm>
            <a:off x="721392" y="131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3"/>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3"/>
          <p:cNvSpPr/>
          <p:nvPr/>
        </p:nvSpPr>
        <p:spPr>
          <a:xfrm>
            <a:off x="795217" y="44396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3"/>
          <p:cNvSpPr/>
          <p:nvPr/>
        </p:nvSpPr>
        <p:spPr>
          <a:xfrm>
            <a:off x="1919817" y="49034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3"/>
          <p:cNvSpPr/>
          <p:nvPr/>
        </p:nvSpPr>
        <p:spPr>
          <a:xfrm>
            <a:off x="6461092" y="47714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3"/>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3"/>
          <p:cNvSpPr/>
          <p:nvPr/>
        </p:nvSpPr>
        <p:spPr>
          <a:xfrm>
            <a:off x="4872225"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3"/>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3"/>
          <p:cNvSpPr/>
          <p:nvPr/>
        </p:nvSpPr>
        <p:spPr>
          <a:xfrm>
            <a:off x="965573" y="12189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3"/>
          <p:cNvSpPr/>
          <p:nvPr/>
        </p:nvSpPr>
        <p:spPr>
          <a:xfrm>
            <a:off x="2007997" y="1890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2">
  <p:cSld name="CUSTOM">
    <p:spTree>
      <p:nvGrpSpPr>
        <p:cNvPr id="1" name="Shape 489"/>
        <p:cNvGrpSpPr/>
        <p:nvPr/>
      </p:nvGrpSpPr>
      <p:grpSpPr>
        <a:xfrm>
          <a:off x="0" y="0"/>
          <a:ext cx="0" cy="0"/>
          <a:chOff x="0" y="0"/>
          <a:chExt cx="0" cy="0"/>
        </a:xfrm>
      </p:grpSpPr>
      <p:sp>
        <p:nvSpPr>
          <p:cNvPr id="490" name="Google Shape;490;p26"/>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6"/>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6"/>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6"/>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6"/>
          <p:cNvSpPr/>
          <p:nvPr/>
        </p:nvSpPr>
        <p:spPr>
          <a:xfrm>
            <a:off x="1053919" y="547825"/>
            <a:ext cx="7030200" cy="4060800"/>
          </a:xfrm>
          <a:prstGeom prst="roundRect">
            <a:avLst>
              <a:gd name="adj" fmla="val 8068"/>
            </a:avLst>
          </a:prstGeom>
          <a:solidFill>
            <a:schemeClr val="lt1"/>
          </a:solidFill>
          <a:ln>
            <a:noFill/>
          </a:ln>
          <a:effectLst>
            <a:outerShdw blurRad="57150" dist="19050" dir="5400000" algn="bl" rotWithShape="0">
              <a:schemeClr val="dk2">
                <a:alpha val="1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6"/>
          <p:cNvSpPr/>
          <p:nvPr/>
        </p:nvSpPr>
        <p:spPr>
          <a:xfrm>
            <a:off x="814150" y="534378"/>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p:nvPr/>
        </p:nvSpPr>
        <p:spPr>
          <a:xfrm>
            <a:off x="1091218" y="590439"/>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6"/>
          <p:cNvSpPr txBox="1">
            <a:spLocks noGrp="1"/>
          </p:cNvSpPr>
          <p:nvPr>
            <p:ph type="title"/>
          </p:nvPr>
        </p:nvSpPr>
        <p:spPr>
          <a:xfrm>
            <a:off x="1540300" y="534375"/>
            <a:ext cx="55473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98" name="Google Shape;498;p26"/>
          <p:cNvSpPr txBox="1">
            <a:spLocks noGrp="1"/>
          </p:cNvSpPr>
          <p:nvPr>
            <p:ph type="subTitle" idx="1"/>
          </p:nvPr>
        </p:nvSpPr>
        <p:spPr>
          <a:xfrm>
            <a:off x="1574275" y="1246575"/>
            <a:ext cx="6246300" cy="301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b="1">
                <a:solidFill>
                  <a:schemeClr val="accent3"/>
                </a:solidFill>
              </a:defRPr>
            </a:lvl1pPr>
            <a:lvl2pPr lvl="1">
              <a:lnSpc>
                <a:spcPct val="100000"/>
              </a:lnSpc>
              <a:spcBef>
                <a:spcPts val="0"/>
              </a:spcBef>
              <a:spcAft>
                <a:spcPts val="0"/>
              </a:spcAft>
              <a:buNone/>
              <a:defRPr b="1">
                <a:solidFill>
                  <a:schemeClr val="accent3"/>
                </a:solidFill>
              </a:defRPr>
            </a:lvl2pPr>
            <a:lvl3pPr lvl="2">
              <a:lnSpc>
                <a:spcPct val="100000"/>
              </a:lnSpc>
              <a:spcBef>
                <a:spcPts val="0"/>
              </a:spcBef>
              <a:spcAft>
                <a:spcPts val="0"/>
              </a:spcAft>
              <a:buNone/>
              <a:defRPr b="1">
                <a:solidFill>
                  <a:schemeClr val="accent3"/>
                </a:solidFill>
              </a:defRPr>
            </a:lvl3pPr>
            <a:lvl4pPr lvl="3">
              <a:lnSpc>
                <a:spcPct val="100000"/>
              </a:lnSpc>
              <a:spcBef>
                <a:spcPts val="0"/>
              </a:spcBef>
              <a:spcAft>
                <a:spcPts val="0"/>
              </a:spcAft>
              <a:buNone/>
              <a:defRPr b="1">
                <a:solidFill>
                  <a:schemeClr val="accent3"/>
                </a:solidFill>
              </a:defRPr>
            </a:lvl4pPr>
            <a:lvl5pPr lvl="4">
              <a:lnSpc>
                <a:spcPct val="100000"/>
              </a:lnSpc>
              <a:spcBef>
                <a:spcPts val="0"/>
              </a:spcBef>
              <a:spcAft>
                <a:spcPts val="0"/>
              </a:spcAft>
              <a:buNone/>
              <a:defRPr b="1">
                <a:solidFill>
                  <a:schemeClr val="accent3"/>
                </a:solidFill>
              </a:defRPr>
            </a:lvl5pPr>
            <a:lvl6pPr lvl="5">
              <a:lnSpc>
                <a:spcPct val="100000"/>
              </a:lnSpc>
              <a:spcBef>
                <a:spcPts val="0"/>
              </a:spcBef>
              <a:spcAft>
                <a:spcPts val="0"/>
              </a:spcAft>
              <a:buNone/>
              <a:defRPr b="1">
                <a:solidFill>
                  <a:schemeClr val="accent3"/>
                </a:solidFill>
              </a:defRPr>
            </a:lvl6pPr>
            <a:lvl7pPr lvl="6">
              <a:lnSpc>
                <a:spcPct val="100000"/>
              </a:lnSpc>
              <a:spcBef>
                <a:spcPts val="0"/>
              </a:spcBef>
              <a:spcAft>
                <a:spcPts val="0"/>
              </a:spcAft>
              <a:buNone/>
              <a:defRPr b="1">
                <a:solidFill>
                  <a:schemeClr val="accent3"/>
                </a:solidFill>
              </a:defRPr>
            </a:lvl7pPr>
            <a:lvl8pPr lvl="7">
              <a:lnSpc>
                <a:spcPct val="100000"/>
              </a:lnSpc>
              <a:spcBef>
                <a:spcPts val="0"/>
              </a:spcBef>
              <a:spcAft>
                <a:spcPts val="0"/>
              </a:spcAft>
              <a:buNone/>
              <a:defRPr b="1">
                <a:solidFill>
                  <a:schemeClr val="accent3"/>
                </a:solidFill>
              </a:defRPr>
            </a:lvl8pPr>
            <a:lvl9pPr lvl="8">
              <a:lnSpc>
                <a:spcPct val="100000"/>
              </a:lnSpc>
              <a:spcBef>
                <a:spcPts val="0"/>
              </a:spcBef>
              <a:spcAft>
                <a:spcPts val="0"/>
              </a:spcAft>
              <a:buNone/>
              <a:defRPr b="1">
                <a:solidFill>
                  <a:schemeClr val="accent3"/>
                </a:solidFill>
              </a:defRPr>
            </a:lvl9pPr>
          </a:lstStyle>
          <a:p>
            <a:endParaRPr/>
          </a:p>
        </p:txBody>
      </p:sp>
      <p:sp>
        <p:nvSpPr>
          <p:cNvPr id="499" name="Google Shape;499;p26"/>
          <p:cNvSpPr txBox="1">
            <a:spLocks noGrp="1"/>
          </p:cNvSpPr>
          <p:nvPr>
            <p:ph type="subTitle" idx="2"/>
          </p:nvPr>
        </p:nvSpPr>
        <p:spPr>
          <a:xfrm>
            <a:off x="1574275" y="2096223"/>
            <a:ext cx="6246300" cy="301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4"/>
                </a:solidFill>
              </a:defRPr>
            </a:lvl1pPr>
            <a:lvl2pPr lvl="1" rtl="0">
              <a:lnSpc>
                <a:spcPct val="100000"/>
              </a:lnSpc>
              <a:spcBef>
                <a:spcPts val="0"/>
              </a:spcBef>
              <a:spcAft>
                <a:spcPts val="0"/>
              </a:spcAft>
              <a:buNone/>
              <a:defRPr b="1">
                <a:solidFill>
                  <a:schemeClr val="accent4"/>
                </a:solidFill>
              </a:defRPr>
            </a:lvl2pPr>
            <a:lvl3pPr lvl="2" rtl="0">
              <a:lnSpc>
                <a:spcPct val="100000"/>
              </a:lnSpc>
              <a:spcBef>
                <a:spcPts val="0"/>
              </a:spcBef>
              <a:spcAft>
                <a:spcPts val="0"/>
              </a:spcAft>
              <a:buNone/>
              <a:defRPr b="1">
                <a:solidFill>
                  <a:schemeClr val="accent4"/>
                </a:solidFill>
              </a:defRPr>
            </a:lvl3pPr>
            <a:lvl4pPr lvl="3" rtl="0">
              <a:lnSpc>
                <a:spcPct val="100000"/>
              </a:lnSpc>
              <a:spcBef>
                <a:spcPts val="0"/>
              </a:spcBef>
              <a:spcAft>
                <a:spcPts val="0"/>
              </a:spcAft>
              <a:buNone/>
              <a:defRPr b="1">
                <a:solidFill>
                  <a:schemeClr val="accent4"/>
                </a:solidFill>
              </a:defRPr>
            </a:lvl4pPr>
            <a:lvl5pPr lvl="4" rtl="0">
              <a:lnSpc>
                <a:spcPct val="100000"/>
              </a:lnSpc>
              <a:spcBef>
                <a:spcPts val="0"/>
              </a:spcBef>
              <a:spcAft>
                <a:spcPts val="0"/>
              </a:spcAft>
              <a:buNone/>
              <a:defRPr b="1">
                <a:solidFill>
                  <a:schemeClr val="accent4"/>
                </a:solidFill>
              </a:defRPr>
            </a:lvl5pPr>
            <a:lvl6pPr lvl="5" rtl="0">
              <a:lnSpc>
                <a:spcPct val="100000"/>
              </a:lnSpc>
              <a:spcBef>
                <a:spcPts val="0"/>
              </a:spcBef>
              <a:spcAft>
                <a:spcPts val="0"/>
              </a:spcAft>
              <a:buNone/>
              <a:defRPr b="1">
                <a:solidFill>
                  <a:schemeClr val="accent4"/>
                </a:solidFill>
              </a:defRPr>
            </a:lvl6pPr>
            <a:lvl7pPr lvl="6" rtl="0">
              <a:lnSpc>
                <a:spcPct val="100000"/>
              </a:lnSpc>
              <a:spcBef>
                <a:spcPts val="0"/>
              </a:spcBef>
              <a:spcAft>
                <a:spcPts val="0"/>
              </a:spcAft>
              <a:buNone/>
              <a:defRPr b="1">
                <a:solidFill>
                  <a:schemeClr val="accent4"/>
                </a:solidFill>
              </a:defRPr>
            </a:lvl7pPr>
            <a:lvl8pPr lvl="7" rtl="0">
              <a:lnSpc>
                <a:spcPct val="100000"/>
              </a:lnSpc>
              <a:spcBef>
                <a:spcPts val="0"/>
              </a:spcBef>
              <a:spcAft>
                <a:spcPts val="0"/>
              </a:spcAft>
              <a:buNone/>
              <a:defRPr b="1">
                <a:solidFill>
                  <a:schemeClr val="accent4"/>
                </a:solidFill>
              </a:defRPr>
            </a:lvl8pPr>
            <a:lvl9pPr lvl="8" rtl="0">
              <a:lnSpc>
                <a:spcPct val="100000"/>
              </a:lnSpc>
              <a:spcBef>
                <a:spcPts val="0"/>
              </a:spcBef>
              <a:spcAft>
                <a:spcPts val="0"/>
              </a:spcAft>
              <a:buNone/>
              <a:defRPr b="1">
                <a:solidFill>
                  <a:schemeClr val="accent4"/>
                </a:solidFill>
              </a:defRPr>
            </a:lvl9pPr>
          </a:lstStyle>
          <a:p>
            <a:endParaRPr/>
          </a:p>
        </p:txBody>
      </p:sp>
      <p:sp>
        <p:nvSpPr>
          <p:cNvPr id="500" name="Google Shape;500;p26"/>
          <p:cNvSpPr txBox="1">
            <a:spLocks noGrp="1"/>
          </p:cNvSpPr>
          <p:nvPr>
            <p:ph type="subTitle" idx="3"/>
          </p:nvPr>
        </p:nvSpPr>
        <p:spPr>
          <a:xfrm>
            <a:off x="1574275" y="2936430"/>
            <a:ext cx="6246300" cy="30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2"/>
                </a:solidFill>
              </a:defRPr>
            </a:lvl1pPr>
            <a:lvl2pPr lvl="1" rtl="0">
              <a:lnSpc>
                <a:spcPct val="100000"/>
              </a:lnSpc>
              <a:spcBef>
                <a:spcPts val="0"/>
              </a:spcBef>
              <a:spcAft>
                <a:spcPts val="0"/>
              </a:spcAft>
              <a:buNone/>
              <a:defRPr b="1">
                <a:solidFill>
                  <a:schemeClr val="accent2"/>
                </a:solidFill>
              </a:defRPr>
            </a:lvl2pPr>
            <a:lvl3pPr lvl="2" rtl="0">
              <a:lnSpc>
                <a:spcPct val="100000"/>
              </a:lnSpc>
              <a:spcBef>
                <a:spcPts val="0"/>
              </a:spcBef>
              <a:spcAft>
                <a:spcPts val="0"/>
              </a:spcAft>
              <a:buNone/>
              <a:defRPr b="1">
                <a:solidFill>
                  <a:schemeClr val="accent2"/>
                </a:solidFill>
              </a:defRPr>
            </a:lvl3pPr>
            <a:lvl4pPr lvl="3" rtl="0">
              <a:lnSpc>
                <a:spcPct val="100000"/>
              </a:lnSpc>
              <a:spcBef>
                <a:spcPts val="0"/>
              </a:spcBef>
              <a:spcAft>
                <a:spcPts val="0"/>
              </a:spcAft>
              <a:buNone/>
              <a:defRPr b="1">
                <a:solidFill>
                  <a:schemeClr val="accent2"/>
                </a:solidFill>
              </a:defRPr>
            </a:lvl4pPr>
            <a:lvl5pPr lvl="4" rtl="0">
              <a:lnSpc>
                <a:spcPct val="100000"/>
              </a:lnSpc>
              <a:spcBef>
                <a:spcPts val="0"/>
              </a:spcBef>
              <a:spcAft>
                <a:spcPts val="0"/>
              </a:spcAft>
              <a:buNone/>
              <a:defRPr b="1">
                <a:solidFill>
                  <a:schemeClr val="accent2"/>
                </a:solidFill>
              </a:defRPr>
            </a:lvl5pPr>
            <a:lvl6pPr lvl="5" rtl="0">
              <a:lnSpc>
                <a:spcPct val="100000"/>
              </a:lnSpc>
              <a:spcBef>
                <a:spcPts val="0"/>
              </a:spcBef>
              <a:spcAft>
                <a:spcPts val="0"/>
              </a:spcAft>
              <a:buNone/>
              <a:defRPr b="1">
                <a:solidFill>
                  <a:schemeClr val="accent2"/>
                </a:solidFill>
              </a:defRPr>
            </a:lvl6pPr>
            <a:lvl7pPr lvl="6" rtl="0">
              <a:lnSpc>
                <a:spcPct val="100000"/>
              </a:lnSpc>
              <a:spcBef>
                <a:spcPts val="0"/>
              </a:spcBef>
              <a:spcAft>
                <a:spcPts val="0"/>
              </a:spcAft>
              <a:buNone/>
              <a:defRPr b="1">
                <a:solidFill>
                  <a:schemeClr val="accent2"/>
                </a:solidFill>
              </a:defRPr>
            </a:lvl7pPr>
            <a:lvl8pPr lvl="7" rtl="0">
              <a:lnSpc>
                <a:spcPct val="100000"/>
              </a:lnSpc>
              <a:spcBef>
                <a:spcPts val="0"/>
              </a:spcBef>
              <a:spcAft>
                <a:spcPts val="0"/>
              </a:spcAft>
              <a:buNone/>
              <a:defRPr b="1">
                <a:solidFill>
                  <a:schemeClr val="accent2"/>
                </a:solidFill>
              </a:defRPr>
            </a:lvl8pPr>
            <a:lvl9pPr lvl="8" rtl="0">
              <a:lnSpc>
                <a:spcPct val="100000"/>
              </a:lnSpc>
              <a:spcBef>
                <a:spcPts val="0"/>
              </a:spcBef>
              <a:spcAft>
                <a:spcPts val="0"/>
              </a:spcAft>
              <a:buNone/>
              <a:defRPr b="1">
                <a:solidFill>
                  <a:schemeClr val="accent2"/>
                </a:solidFill>
              </a:defRPr>
            </a:lvl9pPr>
          </a:lstStyle>
          <a:p>
            <a:endParaRPr/>
          </a:p>
        </p:txBody>
      </p:sp>
      <p:sp>
        <p:nvSpPr>
          <p:cNvPr id="501" name="Google Shape;501;p26"/>
          <p:cNvSpPr txBox="1">
            <a:spLocks noGrp="1"/>
          </p:cNvSpPr>
          <p:nvPr>
            <p:ph type="subTitle" idx="4"/>
          </p:nvPr>
        </p:nvSpPr>
        <p:spPr>
          <a:xfrm>
            <a:off x="1574275" y="3777135"/>
            <a:ext cx="6246300" cy="30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1"/>
                </a:solidFill>
              </a:defRPr>
            </a:lvl1pPr>
            <a:lvl2pPr lvl="1" rtl="0">
              <a:lnSpc>
                <a:spcPct val="100000"/>
              </a:lnSpc>
              <a:spcBef>
                <a:spcPts val="0"/>
              </a:spcBef>
              <a:spcAft>
                <a:spcPts val="0"/>
              </a:spcAft>
              <a:buNone/>
              <a:defRPr b="1">
                <a:solidFill>
                  <a:schemeClr val="accent1"/>
                </a:solidFill>
              </a:defRPr>
            </a:lvl2pPr>
            <a:lvl3pPr lvl="2" rtl="0">
              <a:lnSpc>
                <a:spcPct val="100000"/>
              </a:lnSpc>
              <a:spcBef>
                <a:spcPts val="0"/>
              </a:spcBef>
              <a:spcAft>
                <a:spcPts val="0"/>
              </a:spcAft>
              <a:buNone/>
              <a:defRPr b="1">
                <a:solidFill>
                  <a:schemeClr val="accent1"/>
                </a:solidFill>
              </a:defRPr>
            </a:lvl3pPr>
            <a:lvl4pPr lvl="3" rtl="0">
              <a:lnSpc>
                <a:spcPct val="100000"/>
              </a:lnSpc>
              <a:spcBef>
                <a:spcPts val="0"/>
              </a:spcBef>
              <a:spcAft>
                <a:spcPts val="0"/>
              </a:spcAft>
              <a:buNone/>
              <a:defRPr b="1">
                <a:solidFill>
                  <a:schemeClr val="accent1"/>
                </a:solidFill>
              </a:defRPr>
            </a:lvl4pPr>
            <a:lvl5pPr lvl="4" rtl="0">
              <a:lnSpc>
                <a:spcPct val="100000"/>
              </a:lnSpc>
              <a:spcBef>
                <a:spcPts val="0"/>
              </a:spcBef>
              <a:spcAft>
                <a:spcPts val="0"/>
              </a:spcAft>
              <a:buNone/>
              <a:defRPr b="1">
                <a:solidFill>
                  <a:schemeClr val="accent1"/>
                </a:solidFill>
              </a:defRPr>
            </a:lvl5pPr>
            <a:lvl6pPr lvl="5" rtl="0">
              <a:lnSpc>
                <a:spcPct val="100000"/>
              </a:lnSpc>
              <a:spcBef>
                <a:spcPts val="0"/>
              </a:spcBef>
              <a:spcAft>
                <a:spcPts val="0"/>
              </a:spcAft>
              <a:buNone/>
              <a:defRPr b="1">
                <a:solidFill>
                  <a:schemeClr val="accent1"/>
                </a:solidFill>
              </a:defRPr>
            </a:lvl6pPr>
            <a:lvl7pPr lvl="6" rtl="0">
              <a:lnSpc>
                <a:spcPct val="100000"/>
              </a:lnSpc>
              <a:spcBef>
                <a:spcPts val="0"/>
              </a:spcBef>
              <a:spcAft>
                <a:spcPts val="0"/>
              </a:spcAft>
              <a:buNone/>
              <a:defRPr b="1">
                <a:solidFill>
                  <a:schemeClr val="accent1"/>
                </a:solidFill>
              </a:defRPr>
            </a:lvl7pPr>
            <a:lvl8pPr lvl="7" rtl="0">
              <a:lnSpc>
                <a:spcPct val="100000"/>
              </a:lnSpc>
              <a:spcBef>
                <a:spcPts val="0"/>
              </a:spcBef>
              <a:spcAft>
                <a:spcPts val="0"/>
              </a:spcAft>
              <a:buNone/>
              <a:defRPr b="1">
                <a:solidFill>
                  <a:schemeClr val="accent1"/>
                </a:solidFill>
              </a:defRPr>
            </a:lvl8pPr>
            <a:lvl9pPr lvl="8" rtl="0">
              <a:lnSpc>
                <a:spcPct val="100000"/>
              </a:lnSpc>
              <a:spcBef>
                <a:spcPts val="0"/>
              </a:spcBef>
              <a:spcAft>
                <a:spcPts val="0"/>
              </a:spcAft>
              <a:buNone/>
              <a:defRPr b="1">
                <a:solidFill>
                  <a:schemeClr val="accent1"/>
                </a:solidFill>
              </a:defRPr>
            </a:lvl9pPr>
          </a:lstStyle>
          <a:p>
            <a:endParaRPr/>
          </a:p>
        </p:txBody>
      </p:sp>
      <p:sp>
        <p:nvSpPr>
          <p:cNvPr id="502" name="Google Shape;502;p26"/>
          <p:cNvSpPr txBox="1">
            <a:spLocks noGrp="1"/>
          </p:cNvSpPr>
          <p:nvPr>
            <p:ph type="subTitle" idx="5"/>
          </p:nvPr>
        </p:nvSpPr>
        <p:spPr>
          <a:xfrm>
            <a:off x="1574275" y="1526353"/>
            <a:ext cx="6246300" cy="30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solidFill>
                  <a:schemeClr val="dk2"/>
                </a:solidFill>
              </a:defRPr>
            </a:lvl1pPr>
            <a:lvl2pPr lvl="1" rtl="0">
              <a:lnSpc>
                <a:spcPct val="100000"/>
              </a:lnSpc>
              <a:spcBef>
                <a:spcPts val="0"/>
              </a:spcBef>
              <a:spcAft>
                <a:spcPts val="0"/>
              </a:spcAft>
              <a:buNone/>
              <a:defRPr sz="1600">
                <a:solidFill>
                  <a:schemeClr val="dk2"/>
                </a:solidFill>
              </a:defRPr>
            </a:lvl2pPr>
            <a:lvl3pPr lvl="2" rtl="0">
              <a:lnSpc>
                <a:spcPct val="100000"/>
              </a:lnSpc>
              <a:spcBef>
                <a:spcPts val="0"/>
              </a:spcBef>
              <a:spcAft>
                <a:spcPts val="0"/>
              </a:spcAft>
              <a:buNone/>
              <a:defRPr sz="1600">
                <a:solidFill>
                  <a:schemeClr val="dk2"/>
                </a:solidFill>
              </a:defRPr>
            </a:lvl3pPr>
            <a:lvl4pPr lvl="3" rtl="0">
              <a:lnSpc>
                <a:spcPct val="100000"/>
              </a:lnSpc>
              <a:spcBef>
                <a:spcPts val="0"/>
              </a:spcBef>
              <a:spcAft>
                <a:spcPts val="0"/>
              </a:spcAft>
              <a:buNone/>
              <a:defRPr sz="1600">
                <a:solidFill>
                  <a:schemeClr val="dk2"/>
                </a:solidFill>
              </a:defRPr>
            </a:lvl4pPr>
            <a:lvl5pPr lvl="4" rtl="0">
              <a:lnSpc>
                <a:spcPct val="100000"/>
              </a:lnSpc>
              <a:spcBef>
                <a:spcPts val="0"/>
              </a:spcBef>
              <a:spcAft>
                <a:spcPts val="0"/>
              </a:spcAft>
              <a:buNone/>
              <a:defRPr sz="1600">
                <a:solidFill>
                  <a:schemeClr val="dk2"/>
                </a:solidFill>
              </a:defRPr>
            </a:lvl5pPr>
            <a:lvl6pPr lvl="5" rtl="0">
              <a:lnSpc>
                <a:spcPct val="100000"/>
              </a:lnSpc>
              <a:spcBef>
                <a:spcPts val="0"/>
              </a:spcBef>
              <a:spcAft>
                <a:spcPts val="0"/>
              </a:spcAft>
              <a:buNone/>
              <a:defRPr sz="1600">
                <a:solidFill>
                  <a:schemeClr val="dk2"/>
                </a:solidFill>
              </a:defRPr>
            </a:lvl6pPr>
            <a:lvl7pPr lvl="6" rtl="0">
              <a:lnSpc>
                <a:spcPct val="100000"/>
              </a:lnSpc>
              <a:spcBef>
                <a:spcPts val="0"/>
              </a:spcBef>
              <a:spcAft>
                <a:spcPts val="0"/>
              </a:spcAft>
              <a:buNone/>
              <a:defRPr sz="1600">
                <a:solidFill>
                  <a:schemeClr val="dk2"/>
                </a:solidFill>
              </a:defRPr>
            </a:lvl7pPr>
            <a:lvl8pPr lvl="7" rtl="0">
              <a:lnSpc>
                <a:spcPct val="100000"/>
              </a:lnSpc>
              <a:spcBef>
                <a:spcPts val="0"/>
              </a:spcBef>
              <a:spcAft>
                <a:spcPts val="0"/>
              </a:spcAft>
              <a:buNone/>
              <a:defRPr sz="1600">
                <a:solidFill>
                  <a:schemeClr val="dk2"/>
                </a:solidFill>
              </a:defRPr>
            </a:lvl8pPr>
            <a:lvl9pPr lvl="8" rtl="0">
              <a:lnSpc>
                <a:spcPct val="100000"/>
              </a:lnSpc>
              <a:spcBef>
                <a:spcPts val="0"/>
              </a:spcBef>
              <a:spcAft>
                <a:spcPts val="0"/>
              </a:spcAft>
              <a:buNone/>
              <a:defRPr sz="1600">
                <a:solidFill>
                  <a:schemeClr val="dk2"/>
                </a:solidFill>
              </a:defRPr>
            </a:lvl9pPr>
          </a:lstStyle>
          <a:p>
            <a:endParaRPr/>
          </a:p>
        </p:txBody>
      </p:sp>
      <p:sp>
        <p:nvSpPr>
          <p:cNvPr id="503" name="Google Shape;503;p26"/>
          <p:cNvSpPr txBox="1">
            <a:spLocks noGrp="1"/>
          </p:cNvSpPr>
          <p:nvPr>
            <p:ph type="subTitle" idx="6"/>
          </p:nvPr>
        </p:nvSpPr>
        <p:spPr>
          <a:xfrm>
            <a:off x="1574275" y="2370712"/>
            <a:ext cx="6246300" cy="30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solidFill>
                  <a:schemeClr val="dk2"/>
                </a:solidFill>
              </a:defRPr>
            </a:lvl1pPr>
            <a:lvl2pPr lvl="1" rtl="0">
              <a:lnSpc>
                <a:spcPct val="100000"/>
              </a:lnSpc>
              <a:spcBef>
                <a:spcPts val="0"/>
              </a:spcBef>
              <a:spcAft>
                <a:spcPts val="0"/>
              </a:spcAft>
              <a:buNone/>
              <a:defRPr sz="1600">
                <a:solidFill>
                  <a:schemeClr val="dk2"/>
                </a:solidFill>
              </a:defRPr>
            </a:lvl2pPr>
            <a:lvl3pPr lvl="2" rtl="0">
              <a:lnSpc>
                <a:spcPct val="100000"/>
              </a:lnSpc>
              <a:spcBef>
                <a:spcPts val="0"/>
              </a:spcBef>
              <a:spcAft>
                <a:spcPts val="0"/>
              </a:spcAft>
              <a:buNone/>
              <a:defRPr sz="1600">
                <a:solidFill>
                  <a:schemeClr val="dk2"/>
                </a:solidFill>
              </a:defRPr>
            </a:lvl3pPr>
            <a:lvl4pPr lvl="3" rtl="0">
              <a:lnSpc>
                <a:spcPct val="100000"/>
              </a:lnSpc>
              <a:spcBef>
                <a:spcPts val="0"/>
              </a:spcBef>
              <a:spcAft>
                <a:spcPts val="0"/>
              </a:spcAft>
              <a:buNone/>
              <a:defRPr sz="1600">
                <a:solidFill>
                  <a:schemeClr val="dk2"/>
                </a:solidFill>
              </a:defRPr>
            </a:lvl4pPr>
            <a:lvl5pPr lvl="4" rtl="0">
              <a:lnSpc>
                <a:spcPct val="100000"/>
              </a:lnSpc>
              <a:spcBef>
                <a:spcPts val="0"/>
              </a:spcBef>
              <a:spcAft>
                <a:spcPts val="0"/>
              </a:spcAft>
              <a:buNone/>
              <a:defRPr sz="1600">
                <a:solidFill>
                  <a:schemeClr val="dk2"/>
                </a:solidFill>
              </a:defRPr>
            </a:lvl5pPr>
            <a:lvl6pPr lvl="5" rtl="0">
              <a:lnSpc>
                <a:spcPct val="100000"/>
              </a:lnSpc>
              <a:spcBef>
                <a:spcPts val="0"/>
              </a:spcBef>
              <a:spcAft>
                <a:spcPts val="0"/>
              </a:spcAft>
              <a:buNone/>
              <a:defRPr sz="1600">
                <a:solidFill>
                  <a:schemeClr val="dk2"/>
                </a:solidFill>
              </a:defRPr>
            </a:lvl6pPr>
            <a:lvl7pPr lvl="6" rtl="0">
              <a:lnSpc>
                <a:spcPct val="100000"/>
              </a:lnSpc>
              <a:spcBef>
                <a:spcPts val="0"/>
              </a:spcBef>
              <a:spcAft>
                <a:spcPts val="0"/>
              </a:spcAft>
              <a:buNone/>
              <a:defRPr sz="1600">
                <a:solidFill>
                  <a:schemeClr val="dk2"/>
                </a:solidFill>
              </a:defRPr>
            </a:lvl7pPr>
            <a:lvl8pPr lvl="7" rtl="0">
              <a:lnSpc>
                <a:spcPct val="100000"/>
              </a:lnSpc>
              <a:spcBef>
                <a:spcPts val="0"/>
              </a:spcBef>
              <a:spcAft>
                <a:spcPts val="0"/>
              </a:spcAft>
              <a:buNone/>
              <a:defRPr sz="1600">
                <a:solidFill>
                  <a:schemeClr val="dk2"/>
                </a:solidFill>
              </a:defRPr>
            </a:lvl8pPr>
            <a:lvl9pPr lvl="8" rtl="0">
              <a:lnSpc>
                <a:spcPct val="100000"/>
              </a:lnSpc>
              <a:spcBef>
                <a:spcPts val="0"/>
              </a:spcBef>
              <a:spcAft>
                <a:spcPts val="0"/>
              </a:spcAft>
              <a:buNone/>
              <a:defRPr sz="1600">
                <a:solidFill>
                  <a:schemeClr val="dk2"/>
                </a:solidFill>
              </a:defRPr>
            </a:lvl9pPr>
          </a:lstStyle>
          <a:p>
            <a:endParaRPr/>
          </a:p>
        </p:txBody>
      </p:sp>
      <p:sp>
        <p:nvSpPr>
          <p:cNvPr id="504" name="Google Shape;504;p26"/>
          <p:cNvSpPr txBox="1">
            <a:spLocks noGrp="1"/>
          </p:cNvSpPr>
          <p:nvPr>
            <p:ph type="subTitle" idx="7"/>
          </p:nvPr>
        </p:nvSpPr>
        <p:spPr>
          <a:xfrm>
            <a:off x="1574275" y="3208624"/>
            <a:ext cx="6246300" cy="30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solidFill>
                  <a:schemeClr val="dk2"/>
                </a:solidFill>
              </a:defRPr>
            </a:lvl1pPr>
            <a:lvl2pPr lvl="1" rtl="0">
              <a:lnSpc>
                <a:spcPct val="100000"/>
              </a:lnSpc>
              <a:spcBef>
                <a:spcPts val="0"/>
              </a:spcBef>
              <a:spcAft>
                <a:spcPts val="0"/>
              </a:spcAft>
              <a:buNone/>
              <a:defRPr sz="1600">
                <a:solidFill>
                  <a:schemeClr val="dk2"/>
                </a:solidFill>
              </a:defRPr>
            </a:lvl2pPr>
            <a:lvl3pPr lvl="2" rtl="0">
              <a:lnSpc>
                <a:spcPct val="100000"/>
              </a:lnSpc>
              <a:spcBef>
                <a:spcPts val="0"/>
              </a:spcBef>
              <a:spcAft>
                <a:spcPts val="0"/>
              </a:spcAft>
              <a:buNone/>
              <a:defRPr sz="1600">
                <a:solidFill>
                  <a:schemeClr val="dk2"/>
                </a:solidFill>
              </a:defRPr>
            </a:lvl3pPr>
            <a:lvl4pPr lvl="3" rtl="0">
              <a:lnSpc>
                <a:spcPct val="100000"/>
              </a:lnSpc>
              <a:spcBef>
                <a:spcPts val="0"/>
              </a:spcBef>
              <a:spcAft>
                <a:spcPts val="0"/>
              </a:spcAft>
              <a:buNone/>
              <a:defRPr sz="1600">
                <a:solidFill>
                  <a:schemeClr val="dk2"/>
                </a:solidFill>
              </a:defRPr>
            </a:lvl4pPr>
            <a:lvl5pPr lvl="4" rtl="0">
              <a:lnSpc>
                <a:spcPct val="100000"/>
              </a:lnSpc>
              <a:spcBef>
                <a:spcPts val="0"/>
              </a:spcBef>
              <a:spcAft>
                <a:spcPts val="0"/>
              </a:spcAft>
              <a:buNone/>
              <a:defRPr sz="1600">
                <a:solidFill>
                  <a:schemeClr val="dk2"/>
                </a:solidFill>
              </a:defRPr>
            </a:lvl5pPr>
            <a:lvl6pPr lvl="5" rtl="0">
              <a:lnSpc>
                <a:spcPct val="100000"/>
              </a:lnSpc>
              <a:spcBef>
                <a:spcPts val="0"/>
              </a:spcBef>
              <a:spcAft>
                <a:spcPts val="0"/>
              </a:spcAft>
              <a:buNone/>
              <a:defRPr sz="1600">
                <a:solidFill>
                  <a:schemeClr val="dk2"/>
                </a:solidFill>
              </a:defRPr>
            </a:lvl6pPr>
            <a:lvl7pPr lvl="6" rtl="0">
              <a:lnSpc>
                <a:spcPct val="100000"/>
              </a:lnSpc>
              <a:spcBef>
                <a:spcPts val="0"/>
              </a:spcBef>
              <a:spcAft>
                <a:spcPts val="0"/>
              </a:spcAft>
              <a:buNone/>
              <a:defRPr sz="1600">
                <a:solidFill>
                  <a:schemeClr val="dk2"/>
                </a:solidFill>
              </a:defRPr>
            </a:lvl7pPr>
            <a:lvl8pPr lvl="7" rtl="0">
              <a:lnSpc>
                <a:spcPct val="100000"/>
              </a:lnSpc>
              <a:spcBef>
                <a:spcPts val="0"/>
              </a:spcBef>
              <a:spcAft>
                <a:spcPts val="0"/>
              </a:spcAft>
              <a:buNone/>
              <a:defRPr sz="1600">
                <a:solidFill>
                  <a:schemeClr val="dk2"/>
                </a:solidFill>
              </a:defRPr>
            </a:lvl8pPr>
            <a:lvl9pPr lvl="8" rtl="0">
              <a:lnSpc>
                <a:spcPct val="100000"/>
              </a:lnSpc>
              <a:spcBef>
                <a:spcPts val="0"/>
              </a:spcBef>
              <a:spcAft>
                <a:spcPts val="0"/>
              </a:spcAft>
              <a:buNone/>
              <a:defRPr sz="1600">
                <a:solidFill>
                  <a:schemeClr val="dk2"/>
                </a:solidFill>
              </a:defRPr>
            </a:lvl9pPr>
          </a:lstStyle>
          <a:p>
            <a:endParaRPr/>
          </a:p>
        </p:txBody>
      </p:sp>
      <p:sp>
        <p:nvSpPr>
          <p:cNvPr id="505" name="Google Shape;505;p26"/>
          <p:cNvSpPr txBox="1">
            <a:spLocks noGrp="1"/>
          </p:cNvSpPr>
          <p:nvPr>
            <p:ph type="subTitle" idx="8"/>
          </p:nvPr>
        </p:nvSpPr>
        <p:spPr>
          <a:xfrm>
            <a:off x="1574275" y="4052134"/>
            <a:ext cx="6246300" cy="30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solidFill>
                  <a:schemeClr val="dk2"/>
                </a:solidFill>
              </a:defRPr>
            </a:lvl1pPr>
            <a:lvl2pPr lvl="1" rtl="0">
              <a:lnSpc>
                <a:spcPct val="100000"/>
              </a:lnSpc>
              <a:spcBef>
                <a:spcPts val="0"/>
              </a:spcBef>
              <a:spcAft>
                <a:spcPts val="0"/>
              </a:spcAft>
              <a:buNone/>
              <a:defRPr sz="1600">
                <a:solidFill>
                  <a:schemeClr val="dk2"/>
                </a:solidFill>
              </a:defRPr>
            </a:lvl2pPr>
            <a:lvl3pPr lvl="2" rtl="0">
              <a:lnSpc>
                <a:spcPct val="100000"/>
              </a:lnSpc>
              <a:spcBef>
                <a:spcPts val="0"/>
              </a:spcBef>
              <a:spcAft>
                <a:spcPts val="0"/>
              </a:spcAft>
              <a:buNone/>
              <a:defRPr sz="1600">
                <a:solidFill>
                  <a:schemeClr val="dk2"/>
                </a:solidFill>
              </a:defRPr>
            </a:lvl3pPr>
            <a:lvl4pPr lvl="3" rtl="0">
              <a:lnSpc>
                <a:spcPct val="100000"/>
              </a:lnSpc>
              <a:spcBef>
                <a:spcPts val="0"/>
              </a:spcBef>
              <a:spcAft>
                <a:spcPts val="0"/>
              </a:spcAft>
              <a:buNone/>
              <a:defRPr sz="1600">
                <a:solidFill>
                  <a:schemeClr val="dk2"/>
                </a:solidFill>
              </a:defRPr>
            </a:lvl4pPr>
            <a:lvl5pPr lvl="4" rtl="0">
              <a:lnSpc>
                <a:spcPct val="100000"/>
              </a:lnSpc>
              <a:spcBef>
                <a:spcPts val="0"/>
              </a:spcBef>
              <a:spcAft>
                <a:spcPts val="0"/>
              </a:spcAft>
              <a:buNone/>
              <a:defRPr sz="1600">
                <a:solidFill>
                  <a:schemeClr val="dk2"/>
                </a:solidFill>
              </a:defRPr>
            </a:lvl5pPr>
            <a:lvl6pPr lvl="5" rtl="0">
              <a:lnSpc>
                <a:spcPct val="100000"/>
              </a:lnSpc>
              <a:spcBef>
                <a:spcPts val="0"/>
              </a:spcBef>
              <a:spcAft>
                <a:spcPts val="0"/>
              </a:spcAft>
              <a:buNone/>
              <a:defRPr sz="1600">
                <a:solidFill>
                  <a:schemeClr val="dk2"/>
                </a:solidFill>
              </a:defRPr>
            </a:lvl6pPr>
            <a:lvl7pPr lvl="6" rtl="0">
              <a:lnSpc>
                <a:spcPct val="100000"/>
              </a:lnSpc>
              <a:spcBef>
                <a:spcPts val="0"/>
              </a:spcBef>
              <a:spcAft>
                <a:spcPts val="0"/>
              </a:spcAft>
              <a:buNone/>
              <a:defRPr sz="1600">
                <a:solidFill>
                  <a:schemeClr val="dk2"/>
                </a:solidFill>
              </a:defRPr>
            </a:lvl7pPr>
            <a:lvl8pPr lvl="7" rtl="0">
              <a:lnSpc>
                <a:spcPct val="100000"/>
              </a:lnSpc>
              <a:spcBef>
                <a:spcPts val="0"/>
              </a:spcBef>
              <a:spcAft>
                <a:spcPts val="0"/>
              </a:spcAft>
              <a:buNone/>
              <a:defRPr sz="1600">
                <a:solidFill>
                  <a:schemeClr val="dk2"/>
                </a:solidFill>
              </a:defRPr>
            </a:lvl8pPr>
            <a:lvl9pPr lvl="8" rtl="0">
              <a:lnSpc>
                <a:spcPct val="100000"/>
              </a:lnSpc>
              <a:spcBef>
                <a:spcPts val="0"/>
              </a:spcBef>
              <a:spcAft>
                <a:spcPts val="0"/>
              </a:spcAft>
              <a:buNone/>
              <a:defRPr sz="1600">
                <a:solidFill>
                  <a:schemeClr val="dk2"/>
                </a:solidFill>
              </a:defRPr>
            </a:lvl9pPr>
          </a:lstStyle>
          <a:p>
            <a:endParaRPr/>
          </a:p>
        </p:txBody>
      </p:sp>
      <p:sp>
        <p:nvSpPr>
          <p:cNvPr id="506" name="Google Shape;506;p26"/>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a:off x="7715897" y="48956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a:off x="2831643" y="4895635"/>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873792" y="14688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6"/>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6"/>
          <p:cNvSpPr/>
          <p:nvPr/>
        </p:nvSpPr>
        <p:spPr>
          <a:xfrm>
            <a:off x="795217" y="44396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6"/>
          <p:cNvSpPr/>
          <p:nvPr/>
        </p:nvSpPr>
        <p:spPr>
          <a:xfrm>
            <a:off x="7273714" y="2127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6"/>
          <p:cNvSpPr/>
          <p:nvPr/>
        </p:nvSpPr>
        <p:spPr>
          <a:xfrm>
            <a:off x="7962892" y="1484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6"/>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6"/>
          <p:cNvSpPr/>
          <p:nvPr/>
        </p:nvSpPr>
        <p:spPr>
          <a:xfrm>
            <a:off x="380068" y="2739197"/>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6"/>
          <p:cNvSpPr/>
          <p:nvPr/>
        </p:nvSpPr>
        <p:spPr>
          <a:xfrm>
            <a:off x="1856989" y="1484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6"/>
          <p:cNvSpPr/>
          <p:nvPr/>
        </p:nvSpPr>
        <p:spPr>
          <a:xfrm>
            <a:off x="2911398" y="220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6"/>
          <p:cNvSpPr/>
          <p:nvPr/>
        </p:nvSpPr>
        <p:spPr>
          <a:xfrm>
            <a:off x="1483368" y="360260"/>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6"/>
          <p:cNvSpPr/>
          <p:nvPr/>
        </p:nvSpPr>
        <p:spPr>
          <a:xfrm>
            <a:off x="5380617" y="47874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4">
  <p:cSld name="CUSTOM_5_1">
    <p:spTree>
      <p:nvGrpSpPr>
        <p:cNvPr id="1" name="Shape 574"/>
        <p:cNvGrpSpPr/>
        <p:nvPr/>
      </p:nvGrpSpPr>
      <p:grpSpPr>
        <a:xfrm>
          <a:off x="0" y="0"/>
          <a:ext cx="0" cy="0"/>
          <a:chOff x="0" y="0"/>
          <a:chExt cx="0" cy="0"/>
        </a:xfrm>
      </p:grpSpPr>
      <p:sp>
        <p:nvSpPr>
          <p:cNvPr id="575" name="Google Shape;575;p29"/>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9"/>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9"/>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9"/>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9"/>
          <p:cNvSpPr/>
          <p:nvPr/>
        </p:nvSpPr>
        <p:spPr>
          <a:xfrm>
            <a:off x="814150" y="534378"/>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9"/>
          <p:cNvSpPr/>
          <p:nvPr/>
        </p:nvSpPr>
        <p:spPr>
          <a:xfrm>
            <a:off x="1091218" y="590439"/>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txBox="1">
            <a:spLocks noGrp="1"/>
          </p:cNvSpPr>
          <p:nvPr>
            <p:ph type="title"/>
          </p:nvPr>
        </p:nvSpPr>
        <p:spPr>
          <a:xfrm>
            <a:off x="1540300" y="534375"/>
            <a:ext cx="64869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2" name="Google Shape;582;p29"/>
          <p:cNvSpPr txBox="1">
            <a:spLocks noGrp="1"/>
          </p:cNvSpPr>
          <p:nvPr>
            <p:ph type="subTitle" idx="1"/>
          </p:nvPr>
        </p:nvSpPr>
        <p:spPr>
          <a:xfrm>
            <a:off x="5144563" y="3004217"/>
            <a:ext cx="2736300" cy="38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583" name="Google Shape;583;p29"/>
          <p:cNvSpPr txBox="1">
            <a:spLocks noGrp="1"/>
          </p:cNvSpPr>
          <p:nvPr>
            <p:ph type="subTitle" idx="2"/>
          </p:nvPr>
        </p:nvSpPr>
        <p:spPr>
          <a:xfrm>
            <a:off x="5144563" y="3668701"/>
            <a:ext cx="2736300" cy="38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584" name="Google Shape;584;p29"/>
          <p:cNvSpPr txBox="1">
            <a:spLocks noGrp="1"/>
          </p:cNvSpPr>
          <p:nvPr>
            <p:ph type="subTitle" idx="3"/>
          </p:nvPr>
        </p:nvSpPr>
        <p:spPr>
          <a:xfrm>
            <a:off x="5144563" y="2339733"/>
            <a:ext cx="2736300" cy="38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585" name="Google Shape;585;p29"/>
          <p:cNvSpPr txBox="1">
            <a:spLocks noGrp="1"/>
          </p:cNvSpPr>
          <p:nvPr>
            <p:ph type="subTitle" idx="4"/>
          </p:nvPr>
        </p:nvSpPr>
        <p:spPr>
          <a:xfrm>
            <a:off x="5144563" y="1675249"/>
            <a:ext cx="2736300" cy="38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586" name="Google Shape;586;p29"/>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9"/>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9"/>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9"/>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9"/>
          <p:cNvSpPr/>
          <p:nvPr/>
        </p:nvSpPr>
        <p:spPr>
          <a:xfrm>
            <a:off x="573798" y="13926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9"/>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9"/>
          <p:cNvSpPr/>
          <p:nvPr/>
        </p:nvSpPr>
        <p:spPr>
          <a:xfrm>
            <a:off x="566617" y="45920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p:nvPr/>
        </p:nvSpPr>
        <p:spPr>
          <a:xfrm>
            <a:off x="3593714" y="47136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9"/>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9"/>
          <p:cNvSpPr/>
          <p:nvPr/>
        </p:nvSpPr>
        <p:spPr>
          <a:xfrm>
            <a:off x="478854" y="11427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p:nvPr/>
        </p:nvSpPr>
        <p:spPr>
          <a:xfrm>
            <a:off x="1932211" y="47257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9"/>
          <p:cNvSpPr/>
          <p:nvPr/>
        </p:nvSpPr>
        <p:spPr>
          <a:xfrm>
            <a:off x="329898" y="276163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9"/>
          <p:cNvSpPr/>
          <p:nvPr/>
        </p:nvSpPr>
        <p:spPr>
          <a:xfrm>
            <a:off x="4357892" y="487570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5">
  <p:cSld name="CUSTOM_5_1_1">
    <p:spTree>
      <p:nvGrpSpPr>
        <p:cNvPr id="1" name="Shape 600"/>
        <p:cNvGrpSpPr/>
        <p:nvPr/>
      </p:nvGrpSpPr>
      <p:grpSpPr>
        <a:xfrm>
          <a:off x="0" y="0"/>
          <a:ext cx="0" cy="0"/>
          <a:chOff x="0" y="0"/>
          <a:chExt cx="0" cy="0"/>
        </a:xfrm>
      </p:grpSpPr>
      <p:sp>
        <p:nvSpPr>
          <p:cNvPr id="601" name="Google Shape;601;p30"/>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0"/>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0"/>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0"/>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0"/>
          <p:cNvSpPr txBox="1">
            <a:spLocks noGrp="1"/>
          </p:cNvSpPr>
          <p:nvPr>
            <p:ph type="subTitle" idx="1"/>
          </p:nvPr>
        </p:nvSpPr>
        <p:spPr>
          <a:xfrm>
            <a:off x="1692688" y="2926348"/>
            <a:ext cx="2736300" cy="38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606" name="Google Shape;606;p30"/>
          <p:cNvSpPr txBox="1">
            <a:spLocks noGrp="1"/>
          </p:cNvSpPr>
          <p:nvPr>
            <p:ph type="subTitle" idx="2"/>
          </p:nvPr>
        </p:nvSpPr>
        <p:spPr>
          <a:xfrm>
            <a:off x="1692688" y="3512975"/>
            <a:ext cx="2734200" cy="38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607" name="Google Shape;607;p30"/>
          <p:cNvSpPr txBox="1">
            <a:spLocks noGrp="1"/>
          </p:cNvSpPr>
          <p:nvPr>
            <p:ph type="subTitle" idx="3"/>
          </p:nvPr>
        </p:nvSpPr>
        <p:spPr>
          <a:xfrm>
            <a:off x="1692688" y="2291910"/>
            <a:ext cx="2736300" cy="38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608" name="Google Shape;608;p30"/>
          <p:cNvSpPr txBox="1">
            <a:spLocks noGrp="1"/>
          </p:cNvSpPr>
          <p:nvPr>
            <p:ph type="subTitle" idx="4"/>
          </p:nvPr>
        </p:nvSpPr>
        <p:spPr>
          <a:xfrm>
            <a:off x="1692688" y="1703059"/>
            <a:ext cx="2736300" cy="38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609" name="Google Shape;609;p30"/>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0"/>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0"/>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573798" y="13926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0"/>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0"/>
          <p:cNvSpPr/>
          <p:nvPr/>
        </p:nvSpPr>
        <p:spPr>
          <a:xfrm>
            <a:off x="566617" y="45920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3593714" y="47136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0"/>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0"/>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0"/>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0"/>
          <p:cNvSpPr/>
          <p:nvPr/>
        </p:nvSpPr>
        <p:spPr>
          <a:xfrm>
            <a:off x="478854" y="11427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0"/>
          <p:cNvSpPr/>
          <p:nvPr/>
        </p:nvSpPr>
        <p:spPr>
          <a:xfrm>
            <a:off x="1932211" y="47257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0"/>
          <p:cNvSpPr/>
          <p:nvPr/>
        </p:nvSpPr>
        <p:spPr>
          <a:xfrm>
            <a:off x="329898" y="276163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0"/>
          <p:cNvSpPr/>
          <p:nvPr/>
        </p:nvSpPr>
        <p:spPr>
          <a:xfrm>
            <a:off x="4357892" y="487570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0"/>
          <p:cNvSpPr txBox="1">
            <a:spLocks noGrp="1"/>
          </p:cNvSpPr>
          <p:nvPr>
            <p:ph type="title"/>
          </p:nvPr>
        </p:nvSpPr>
        <p:spPr>
          <a:xfrm>
            <a:off x="1540300" y="543900"/>
            <a:ext cx="64869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0873" y="-6952"/>
            <a:ext cx="9874856" cy="5855372"/>
            <a:chOff x="-40873" y="-6952"/>
            <a:chExt cx="9874856" cy="5855372"/>
          </a:xfrm>
        </p:grpSpPr>
        <p:sp>
          <p:nvSpPr>
            <p:cNvPr id="10" name="Google Shape;10;p2"/>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 name="Google Shape;11;p2"/>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 name="Google Shape;12;p2"/>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 name="Google Shape;13;p2"/>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 name="Google Shape;14;p2"/>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 name="Google Shape;15;p2"/>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16;p2"/>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 name="Google Shape;17;p2"/>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 name="Google Shape;18;p2"/>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 name="Google Shape;19;p2"/>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 name="Google Shape;20;p2"/>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 name="Google Shape;21;p2"/>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 name="Google Shape;22;p2"/>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 name="Google Shape;23;p2"/>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4" name="Google Shape;24;p2"/>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 name="Google Shape;25;p2"/>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6" name="Google Shape;26;p2"/>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7" name="Google Shape;27;p2"/>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8" name="Google Shape;28;p2"/>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 name="Google Shape;29;p2"/>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0" name="Google Shape;30;p2"/>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 name="Google Shape;31;p2"/>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2" name="Google Shape;32;p2"/>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3" name="Google Shape;33;p2"/>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 name="Google Shape;34;p2"/>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5" name="Google Shape;35;p2"/>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 name="Google Shape;36;p2"/>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7" name="Google Shape;37;p2"/>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8" name="Google Shape;38;p2"/>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9" name="Google Shape;39;p2"/>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 name="Google Shape;40;p2"/>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 name="Google Shape;41;p2"/>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2" name="Google Shape;42;p2"/>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3" name="Google Shape;43;p2"/>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4" name="Google Shape;44;p2"/>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5" name="Google Shape;45;p2"/>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6" name="Google Shape;46;p2"/>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 name="Google Shape;47;p2"/>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 name="Google Shape;48;p2"/>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 name="Google Shape;49;p2"/>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 name="Google Shape;50;p2"/>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 name="Google Shape;51;p2"/>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 name="Google Shape;52;p2"/>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 name="Google Shape;53;p2"/>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 name="Google Shape;54;p2"/>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5" name="Google Shape;55;p2"/>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6" name="Google Shape;56;p2"/>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7" name="Google Shape;57;p2"/>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8" name="Google Shape;58;p2"/>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9" name="Google Shape;59;p2"/>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0" name="Google Shape;60;p2"/>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1" name="Google Shape;61;p2"/>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2" name="Google Shape;62;p2"/>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 name="Google Shape;63;p2"/>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 name="Google Shape;64;p2"/>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 name="Google Shape;65;p2"/>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 name="Google Shape;66;p2"/>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 name="Google Shape;67;p2"/>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 name="Google Shape;68;p2"/>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9" name="Google Shape;69;p2"/>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0" name="Google Shape;70;p2"/>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 name="Google Shape;71;p2"/>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 name="Google Shape;72;p2"/>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 name="Google Shape;73;p2"/>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4" name="Google Shape;74;p2"/>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5" name="Google Shape;75;p2"/>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6" name="Google Shape;76;p2"/>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7" name="Google Shape;77;p2"/>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78" name="Google Shape;78;p2"/>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9" name="Google Shape;79;p2"/>
          <p:cNvSpPr txBox="1">
            <a:spLocks noGrp="1"/>
          </p:cNvSpPr>
          <p:nvPr>
            <p:ph type="ctrTitle"/>
          </p:nvPr>
        </p:nvSpPr>
        <p:spPr>
          <a:xfrm>
            <a:off x="1129250" y="1258943"/>
            <a:ext cx="6885600" cy="27162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85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0" name="Google Shape;80;p2"/>
          <p:cNvSpPr txBox="1">
            <a:spLocks noGrp="1"/>
          </p:cNvSpPr>
          <p:nvPr>
            <p:ph type="subTitle" idx="1"/>
          </p:nvPr>
        </p:nvSpPr>
        <p:spPr>
          <a:xfrm>
            <a:off x="2392500" y="4109884"/>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669959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grpSp>
        <p:nvGrpSpPr>
          <p:cNvPr id="37" name="Google Shape;37;p3"/>
          <p:cNvGrpSpPr/>
          <p:nvPr/>
        </p:nvGrpSpPr>
        <p:grpSpPr>
          <a:xfrm>
            <a:off x="270825" y="111595"/>
            <a:ext cx="8602334" cy="4930561"/>
            <a:chOff x="270825" y="111595"/>
            <a:chExt cx="8602334" cy="4930561"/>
          </a:xfrm>
        </p:grpSpPr>
        <p:sp>
          <p:nvSpPr>
            <p:cNvPr id="38" name="Google Shape;38;p3"/>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3"/>
          <p:cNvGrpSpPr/>
          <p:nvPr/>
        </p:nvGrpSpPr>
        <p:grpSpPr>
          <a:xfrm>
            <a:off x="326011" y="326378"/>
            <a:ext cx="2449272" cy="4547269"/>
            <a:chOff x="326011" y="326378"/>
            <a:chExt cx="2449272" cy="4547269"/>
          </a:xfrm>
        </p:grpSpPr>
        <p:sp>
          <p:nvSpPr>
            <p:cNvPr id="43" name="Google Shape;43;p3"/>
            <p:cNvSpPr/>
            <p:nvPr/>
          </p:nvSpPr>
          <p:spPr>
            <a:xfrm>
              <a:off x="2558647" y="4821463"/>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611317" y="34812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50617" y="124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552867" y="457641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444367" y="27911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326011" y="179762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375100"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375092" y="48093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369936" y="107070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Google Shape;54;p3"/>
          <p:cNvSpPr/>
          <p:nvPr/>
        </p:nvSpPr>
        <p:spPr>
          <a:xfrm>
            <a:off x="1112444" y="881950"/>
            <a:ext cx="6879600" cy="3726600"/>
          </a:xfrm>
          <a:prstGeom prst="roundRect">
            <a:avLst>
              <a:gd name="adj" fmla="val 5212"/>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txBox="1">
            <a:spLocks noGrp="1"/>
          </p:cNvSpPr>
          <p:nvPr>
            <p:ph type="title"/>
          </p:nvPr>
        </p:nvSpPr>
        <p:spPr>
          <a:xfrm>
            <a:off x="1543600" y="589633"/>
            <a:ext cx="5882100" cy="388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b="1">
                <a:solidFill>
                  <a:schemeClr val="accent3"/>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8" name="Google Shape;58;p3"/>
          <p:cNvSpPr txBox="1">
            <a:spLocks noGrp="1"/>
          </p:cNvSpPr>
          <p:nvPr>
            <p:ph type="subTitle" idx="1"/>
          </p:nvPr>
        </p:nvSpPr>
        <p:spPr>
          <a:xfrm>
            <a:off x="1619921" y="2864785"/>
            <a:ext cx="5904300" cy="146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6500" b="1">
                <a:solidFill>
                  <a:schemeClr val="lt1"/>
                </a:solidFill>
              </a:defRPr>
            </a:lvl1pPr>
            <a:lvl2pPr lvl="1" algn="ctr" rtl="0">
              <a:lnSpc>
                <a:spcPct val="100000"/>
              </a:lnSpc>
              <a:spcBef>
                <a:spcPts val="0"/>
              </a:spcBef>
              <a:spcAft>
                <a:spcPts val="0"/>
              </a:spcAft>
              <a:buNone/>
              <a:defRPr sz="6500" b="1">
                <a:solidFill>
                  <a:schemeClr val="lt1"/>
                </a:solidFill>
              </a:defRPr>
            </a:lvl2pPr>
            <a:lvl3pPr lvl="2" algn="ctr" rtl="0">
              <a:lnSpc>
                <a:spcPct val="100000"/>
              </a:lnSpc>
              <a:spcBef>
                <a:spcPts val="0"/>
              </a:spcBef>
              <a:spcAft>
                <a:spcPts val="0"/>
              </a:spcAft>
              <a:buNone/>
              <a:defRPr sz="6500" b="1">
                <a:solidFill>
                  <a:schemeClr val="lt1"/>
                </a:solidFill>
              </a:defRPr>
            </a:lvl3pPr>
            <a:lvl4pPr lvl="3" algn="ctr" rtl="0">
              <a:lnSpc>
                <a:spcPct val="100000"/>
              </a:lnSpc>
              <a:spcBef>
                <a:spcPts val="0"/>
              </a:spcBef>
              <a:spcAft>
                <a:spcPts val="0"/>
              </a:spcAft>
              <a:buNone/>
              <a:defRPr sz="6500" b="1">
                <a:solidFill>
                  <a:schemeClr val="lt1"/>
                </a:solidFill>
              </a:defRPr>
            </a:lvl4pPr>
            <a:lvl5pPr lvl="4" algn="ctr" rtl="0">
              <a:lnSpc>
                <a:spcPct val="100000"/>
              </a:lnSpc>
              <a:spcBef>
                <a:spcPts val="0"/>
              </a:spcBef>
              <a:spcAft>
                <a:spcPts val="0"/>
              </a:spcAft>
              <a:buNone/>
              <a:defRPr sz="6500" b="1">
                <a:solidFill>
                  <a:schemeClr val="lt1"/>
                </a:solidFill>
              </a:defRPr>
            </a:lvl5pPr>
            <a:lvl6pPr lvl="5" algn="ctr" rtl="0">
              <a:lnSpc>
                <a:spcPct val="100000"/>
              </a:lnSpc>
              <a:spcBef>
                <a:spcPts val="0"/>
              </a:spcBef>
              <a:spcAft>
                <a:spcPts val="0"/>
              </a:spcAft>
              <a:buNone/>
              <a:defRPr sz="6500" b="1">
                <a:solidFill>
                  <a:schemeClr val="lt1"/>
                </a:solidFill>
              </a:defRPr>
            </a:lvl6pPr>
            <a:lvl7pPr lvl="6" algn="ctr" rtl="0">
              <a:lnSpc>
                <a:spcPct val="100000"/>
              </a:lnSpc>
              <a:spcBef>
                <a:spcPts val="0"/>
              </a:spcBef>
              <a:spcAft>
                <a:spcPts val="0"/>
              </a:spcAft>
              <a:buNone/>
              <a:defRPr sz="6500" b="1">
                <a:solidFill>
                  <a:schemeClr val="lt1"/>
                </a:solidFill>
              </a:defRPr>
            </a:lvl7pPr>
            <a:lvl8pPr lvl="7" algn="ctr" rtl="0">
              <a:lnSpc>
                <a:spcPct val="100000"/>
              </a:lnSpc>
              <a:spcBef>
                <a:spcPts val="0"/>
              </a:spcBef>
              <a:spcAft>
                <a:spcPts val="0"/>
              </a:spcAft>
              <a:buNone/>
              <a:defRPr sz="6500" b="1">
                <a:solidFill>
                  <a:schemeClr val="lt1"/>
                </a:solidFill>
              </a:defRPr>
            </a:lvl8pPr>
            <a:lvl9pPr lvl="8" algn="ctr" rtl="0">
              <a:lnSpc>
                <a:spcPct val="100000"/>
              </a:lnSpc>
              <a:spcBef>
                <a:spcPts val="0"/>
              </a:spcBef>
              <a:spcAft>
                <a:spcPts val="0"/>
              </a:spcAft>
              <a:buNone/>
              <a:defRPr sz="6500" b="1">
                <a:solidFill>
                  <a:schemeClr val="l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1"/>
        <p:cNvGrpSpPr/>
        <p:nvPr/>
      </p:nvGrpSpPr>
      <p:grpSpPr>
        <a:xfrm>
          <a:off x="0" y="0"/>
          <a:ext cx="0" cy="0"/>
          <a:chOff x="0" y="0"/>
          <a:chExt cx="0" cy="0"/>
        </a:xfrm>
      </p:grpSpPr>
      <p:sp>
        <p:nvSpPr>
          <p:cNvPr id="82" name="Google Shape;82;p3"/>
          <p:cNvSpPr txBox="1">
            <a:spLocks noGrp="1"/>
          </p:cNvSpPr>
          <p:nvPr>
            <p:ph type="title"/>
          </p:nvPr>
        </p:nvSpPr>
        <p:spPr>
          <a:xfrm>
            <a:off x="720000" y="2179625"/>
            <a:ext cx="77040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3" name="Google Shape;83;p3"/>
          <p:cNvSpPr txBox="1">
            <a:spLocks noGrp="1"/>
          </p:cNvSpPr>
          <p:nvPr>
            <p:ph type="title" idx="2" hasCustomPrompt="1"/>
          </p:nvPr>
        </p:nvSpPr>
        <p:spPr>
          <a:xfrm>
            <a:off x="2996550" y="13378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4" name="Google Shape;84;p3"/>
          <p:cNvSpPr txBox="1">
            <a:spLocks noGrp="1"/>
          </p:cNvSpPr>
          <p:nvPr>
            <p:ph type="subTitle" idx="1"/>
          </p:nvPr>
        </p:nvSpPr>
        <p:spPr>
          <a:xfrm>
            <a:off x="2391925" y="3132175"/>
            <a:ext cx="43602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19181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5"/>
        <p:cNvGrpSpPr/>
        <p:nvPr/>
      </p:nvGrpSpPr>
      <p:grpSpPr>
        <a:xfrm>
          <a:off x="0" y="0"/>
          <a:ext cx="0" cy="0"/>
          <a:chOff x="0" y="0"/>
          <a:chExt cx="0" cy="0"/>
        </a:xfrm>
      </p:grpSpPr>
      <p:grpSp>
        <p:nvGrpSpPr>
          <p:cNvPr id="86" name="Google Shape;86;p4"/>
          <p:cNvGrpSpPr/>
          <p:nvPr/>
        </p:nvGrpSpPr>
        <p:grpSpPr>
          <a:xfrm flipH="1">
            <a:off x="-733898" y="-6952"/>
            <a:ext cx="9874856" cy="5855372"/>
            <a:chOff x="-40873" y="-6952"/>
            <a:chExt cx="9874856" cy="5855372"/>
          </a:xfrm>
        </p:grpSpPr>
        <p:sp>
          <p:nvSpPr>
            <p:cNvPr id="87" name="Google Shape;87;p4"/>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8" name="Google Shape;88;p4"/>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9" name="Google Shape;89;p4"/>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0" name="Google Shape;90;p4"/>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1" name="Google Shape;91;p4"/>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2" name="Google Shape;92;p4"/>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3" name="Google Shape;93;p4"/>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4" name="Google Shape;94;p4"/>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5" name="Google Shape;95;p4"/>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6" name="Google Shape;96;p4"/>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7" name="Google Shape;97;p4"/>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 name="Google Shape;98;p4"/>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 name="Google Shape;99;p4"/>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 name="Google Shape;100;p4"/>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1" name="Google Shape;101;p4"/>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2" name="Google Shape;102;p4"/>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3" name="Google Shape;103;p4"/>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 name="Google Shape;104;p4"/>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5" name="Google Shape;105;p4"/>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6" name="Google Shape;106;p4"/>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7" name="Google Shape;107;p4"/>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8" name="Google Shape;108;p4"/>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9" name="Google Shape;109;p4"/>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0" name="Google Shape;110;p4"/>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1" name="Google Shape;111;p4"/>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 name="Google Shape;112;p4"/>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 name="Google Shape;113;p4"/>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 name="Google Shape;114;p4"/>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5" name="Google Shape;115;p4"/>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 name="Google Shape;116;p4"/>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 name="Google Shape;117;p4"/>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8" name="Google Shape;118;p4"/>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9" name="Google Shape;119;p4"/>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0" name="Google Shape;120;p4"/>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1" name="Google Shape;121;p4"/>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2" name="Google Shape;122;p4"/>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3" name="Google Shape;123;p4"/>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 name="Google Shape;124;p4"/>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 name="Google Shape;125;p4"/>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6" name="Google Shape;126;p4"/>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7" name="Google Shape;127;p4"/>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 name="Google Shape;128;p4"/>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 name="Google Shape;129;p4"/>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 name="Google Shape;130;p4"/>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 name="Google Shape;131;p4"/>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 name="Google Shape;132;p4"/>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3" name="Google Shape;133;p4"/>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4" name="Google Shape;134;p4"/>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 name="Google Shape;135;p4"/>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 name="Google Shape;136;p4"/>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 name="Google Shape;137;p4"/>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 name="Google Shape;138;p4"/>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 name="Google Shape;139;p4"/>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0" name="Google Shape;140;p4"/>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1" name="Google Shape;141;p4"/>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2" name="Google Shape;142;p4"/>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3" name="Google Shape;143;p4"/>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4" name="Google Shape;144;p4"/>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5" name="Google Shape;145;p4"/>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6" name="Google Shape;146;p4"/>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7" name="Google Shape;147;p4"/>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 name="Google Shape;148;p4"/>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9" name="Google Shape;149;p4"/>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0" name="Google Shape;150;p4"/>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1" name="Google Shape;151;p4"/>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2" name="Google Shape;152;p4"/>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3" name="Google Shape;153;p4"/>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4" name="Google Shape;154;p4"/>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55" name="Google Shape;155;p4"/>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6" name="Google Shape;156;p4"/>
          <p:cNvSpPr txBox="1">
            <a:spLocks noGrp="1"/>
          </p:cNvSpPr>
          <p:nvPr>
            <p:ph type="title"/>
          </p:nvPr>
        </p:nvSpPr>
        <p:spPr>
          <a:xfrm>
            <a:off x="720000" y="98325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7" name="Google Shape;157;p4"/>
          <p:cNvSpPr txBox="1">
            <a:spLocks noGrp="1"/>
          </p:cNvSpPr>
          <p:nvPr>
            <p:ph type="body" idx="1"/>
          </p:nvPr>
        </p:nvSpPr>
        <p:spPr>
          <a:xfrm>
            <a:off x="720000" y="1502275"/>
            <a:ext cx="7704000" cy="3097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lt2"/>
              </a:buClr>
              <a:buSzPts val="1200"/>
              <a:buAutoNum type="arabicPeriod"/>
              <a:defRPr sz="120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643602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58"/>
        <p:cNvGrpSpPr/>
        <p:nvPr/>
      </p:nvGrpSpPr>
      <p:grpSpPr>
        <a:xfrm>
          <a:off x="0" y="0"/>
          <a:ext cx="0" cy="0"/>
          <a:chOff x="0" y="0"/>
          <a:chExt cx="0" cy="0"/>
        </a:xfrm>
      </p:grpSpPr>
      <p:grpSp>
        <p:nvGrpSpPr>
          <p:cNvPr id="159" name="Google Shape;159;p5"/>
          <p:cNvGrpSpPr/>
          <p:nvPr/>
        </p:nvGrpSpPr>
        <p:grpSpPr>
          <a:xfrm>
            <a:off x="-405640" y="-1158409"/>
            <a:ext cx="9881664" cy="6467544"/>
            <a:chOff x="-405640" y="-1158409"/>
            <a:chExt cx="9881664" cy="6467544"/>
          </a:xfrm>
        </p:grpSpPr>
        <p:sp>
          <p:nvSpPr>
            <p:cNvPr id="160" name="Google Shape;160;p5"/>
            <p:cNvSpPr/>
            <p:nvPr/>
          </p:nvSpPr>
          <p:spPr>
            <a:xfrm rot="-3025170">
              <a:off x="3628003" y="-797618"/>
              <a:ext cx="1646287" cy="1785885"/>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1" name="Google Shape;161;p5"/>
            <p:cNvSpPr/>
            <p:nvPr/>
          </p:nvSpPr>
          <p:spPr>
            <a:xfrm rot="10800000" flipH="1">
              <a:off x="5979837" y="3418764"/>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2" name="Google Shape;162;p5"/>
            <p:cNvSpPr/>
            <p:nvPr/>
          </p:nvSpPr>
          <p:spPr>
            <a:xfrm flipH="1">
              <a:off x="6319851" y="-137724"/>
              <a:ext cx="3156173" cy="2892288"/>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3" name="Google Shape;163;p5"/>
            <p:cNvSpPr/>
            <p:nvPr/>
          </p:nvSpPr>
          <p:spPr>
            <a:xfrm flipH="1">
              <a:off x="6155798" y="0"/>
              <a:ext cx="2988202" cy="1646332"/>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4" name="Google Shape;164;p5"/>
            <p:cNvSpPr/>
            <p:nvPr/>
          </p:nvSpPr>
          <p:spPr>
            <a:xfrm rot="5400000">
              <a:off x="-563174" y="3465050"/>
              <a:ext cx="2302782" cy="1176424"/>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5" name="Google Shape;165;p5"/>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166" name="Google Shape;166;p5"/>
            <p:cNvGrpSpPr/>
            <p:nvPr/>
          </p:nvGrpSpPr>
          <p:grpSpPr>
            <a:xfrm>
              <a:off x="5591672" y="3652334"/>
              <a:ext cx="3264049" cy="1461181"/>
              <a:chOff x="5591672" y="3652334"/>
              <a:chExt cx="3264049" cy="1461181"/>
            </a:xfrm>
          </p:grpSpPr>
          <p:sp>
            <p:nvSpPr>
              <p:cNvPr id="167" name="Google Shape;167;p5"/>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8" name="Google Shape;168;p5"/>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9" name="Google Shape;169;p5"/>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0" name="Google Shape;170;p5"/>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 name="Google Shape;171;p5"/>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 name="Google Shape;172;p5"/>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 name="Google Shape;173;p5"/>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 name="Google Shape;174;p5"/>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5" name="Google Shape;175;p5"/>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6" name="Google Shape;176;p5"/>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7" name="Google Shape;177;p5"/>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8" name="Google Shape;178;p5"/>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9" name="Google Shape;179;p5"/>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0" name="Google Shape;180;p5"/>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1" name="Google Shape;181;p5"/>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2" name="Google Shape;182;p5"/>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3" name="Google Shape;183;p5"/>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4" name="Google Shape;184;p5"/>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5" name="Google Shape;185;p5"/>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6" name="Google Shape;186;p5"/>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7" name="Google Shape;187;p5"/>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8" name="Google Shape;188;p5"/>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9" name="Google Shape;189;p5"/>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0" name="Google Shape;190;p5"/>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1" name="Google Shape;191;p5"/>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2" name="Google Shape;192;p5"/>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3" name="Google Shape;193;p5"/>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4" name="Google Shape;194;p5"/>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5" name="Google Shape;195;p5"/>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6" name="Google Shape;196;p5"/>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 name="Google Shape;197;p5"/>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98" name="Google Shape;198;p5"/>
            <p:cNvGrpSpPr/>
            <p:nvPr/>
          </p:nvGrpSpPr>
          <p:grpSpPr>
            <a:xfrm rot="-4517801">
              <a:off x="1126232" y="3652738"/>
              <a:ext cx="947103" cy="1911532"/>
              <a:chOff x="-14742" y="3231105"/>
              <a:chExt cx="947155" cy="1911637"/>
            </a:xfrm>
          </p:grpSpPr>
          <p:sp>
            <p:nvSpPr>
              <p:cNvPr id="199" name="Google Shape;199;p5"/>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 name="Google Shape;200;p5"/>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 name="Google Shape;201;p5"/>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2" name="Google Shape;202;p5"/>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3" name="Google Shape;203;p5"/>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4" name="Google Shape;204;p5"/>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5" name="Google Shape;205;p5"/>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6" name="Google Shape;206;p5"/>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7" name="Google Shape;207;p5"/>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8" name="Google Shape;208;p5"/>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9" name="Google Shape;209;p5"/>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0" name="Google Shape;210;p5"/>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 name="Google Shape;211;p5"/>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 name="Google Shape;212;p5"/>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 name="Google Shape;213;p5"/>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4" name="Google Shape;214;p5"/>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5" name="Google Shape;215;p5"/>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6" name="Google Shape;216;p5"/>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7" name="Google Shape;217;p5"/>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8" name="Google Shape;218;p5"/>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9" name="Google Shape;219;p5"/>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0" name="Google Shape;220;p5"/>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1" name="Google Shape;221;p5"/>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2" name="Google Shape;222;p5"/>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3" name="Google Shape;223;p5"/>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4" name="Google Shape;224;p5"/>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5" name="Google Shape;225;p5"/>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6" name="Google Shape;226;p5"/>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227" name="Google Shape;227;p5"/>
            <p:cNvSpPr/>
            <p:nvPr/>
          </p:nvSpPr>
          <p:spPr>
            <a:xfrm rot="-9817185">
              <a:off x="109100" y="-845183"/>
              <a:ext cx="1975856" cy="3240855"/>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28" name="Google Shape;228;p5"/>
            <p:cNvSpPr/>
            <p:nvPr/>
          </p:nvSpPr>
          <p:spPr>
            <a:xfrm rot="-9817185">
              <a:off x="-18101" y="-961737"/>
              <a:ext cx="1828222" cy="3011523"/>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29" name="Google Shape;229;p5"/>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0" name="Google Shape;230;p5"/>
          <p:cNvSpPr txBox="1">
            <a:spLocks noGrp="1"/>
          </p:cNvSpPr>
          <p:nvPr>
            <p:ph type="subTitle" idx="1"/>
          </p:nvPr>
        </p:nvSpPr>
        <p:spPr>
          <a:xfrm>
            <a:off x="1082663" y="1341700"/>
            <a:ext cx="3332400" cy="340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500"/>
              <a:buFont typeface="Bebas Neue"/>
              <a:buNone/>
              <a:defRPr sz="2500" b="1">
                <a:solidFill>
                  <a:schemeClr val="accent1"/>
                </a:solidFill>
                <a:latin typeface="Roboto"/>
                <a:ea typeface="Roboto"/>
                <a:cs typeface="Roboto"/>
                <a:sym typeface="Roboto"/>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1" name="Google Shape;231;p5"/>
          <p:cNvSpPr txBox="1">
            <a:spLocks noGrp="1"/>
          </p:cNvSpPr>
          <p:nvPr>
            <p:ph type="subTitle" idx="2"/>
          </p:nvPr>
        </p:nvSpPr>
        <p:spPr>
          <a:xfrm>
            <a:off x="4733263" y="1341700"/>
            <a:ext cx="3332400" cy="340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500" b="1">
                <a:solidFill>
                  <a:schemeClr val="dk2"/>
                </a:solidFill>
                <a:latin typeface="Roboto"/>
                <a:ea typeface="Roboto"/>
                <a:cs typeface="Roboto"/>
                <a:sym typeface="Roboto"/>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2" name="Google Shape;232;p5"/>
          <p:cNvSpPr txBox="1">
            <a:spLocks noGrp="1"/>
          </p:cNvSpPr>
          <p:nvPr>
            <p:ph type="subTitle" idx="3"/>
          </p:nvPr>
        </p:nvSpPr>
        <p:spPr>
          <a:xfrm>
            <a:off x="1078338" y="1736200"/>
            <a:ext cx="3332400" cy="2872200"/>
          </a:xfrm>
          <a:prstGeom prst="rect">
            <a:avLst/>
          </a:prstGeom>
          <a:ln w="19050"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33" name="Google Shape;233;p5"/>
          <p:cNvSpPr txBox="1">
            <a:spLocks noGrp="1"/>
          </p:cNvSpPr>
          <p:nvPr>
            <p:ph type="subTitle" idx="4"/>
          </p:nvPr>
        </p:nvSpPr>
        <p:spPr>
          <a:xfrm>
            <a:off x="4733263" y="1736200"/>
            <a:ext cx="3332400" cy="2872200"/>
          </a:xfrm>
          <a:prstGeom prst="rect">
            <a:avLst/>
          </a:prstGeom>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845509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4"/>
        <p:cNvGrpSpPr/>
        <p:nvPr/>
      </p:nvGrpSpPr>
      <p:grpSpPr>
        <a:xfrm>
          <a:off x="0" y="0"/>
          <a:ext cx="0" cy="0"/>
          <a:chOff x="0" y="0"/>
          <a:chExt cx="0" cy="0"/>
        </a:xfrm>
      </p:grpSpPr>
      <p:grpSp>
        <p:nvGrpSpPr>
          <p:cNvPr id="235" name="Google Shape;235;p6"/>
          <p:cNvGrpSpPr/>
          <p:nvPr/>
        </p:nvGrpSpPr>
        <p:grpSpPr>
          <a:xfrm rot="10800000">
            <a:off x="-39881" y="-1571226"/>
            <a:ext cx="9782325" cy="6714737"/>
            <a:chOff x="-601718" y="-6951"/>
            <a:chExt cx="9782325" cy="6714737"/>
          </a:xfrm>
        </p:grpSpPr>
        <p:sp>
          <p:nvSpPr>
            <p:cNvPr id="236" name="Google Shape;236;p6"/>
            <p:cNvSpPr/>
            <p:nvPr/>
          </p:nvSpPr>
          <p:spPr>
            <a:xfrm>
              <a:off x="7525856" y="673381"/>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7" name="Google Shape;237;p6"/>
            <p:cNvSpPr/>
            <p:nvPr/>
          </p:nvSpPr>
          <p:spPr>
            <a:xfrm>
              <a:off x="5840473" y="-6950"/>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8" name="Google Shape;238;p6"/>
            <p:cNvSpPr/>
            <p:nvPr/>
          </p:nvSpPr>
          <p:spPr>
            <a:xfrm>
              <a:off x="-40873" y="3064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9" name="Google Shape;239;p6"/>
            <p:cNvSpPr/>
            <p:nvPr/>
          </p:nvSpPr>
          <p:spPr>
            <a:xfrm>
              <a:off x="-40874" y="-6951"/>
              <a:ext cx="2135299" cy="1176430"/>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40" name="Google Shape;240;p6"/>
            <p:cNvSpPr/>
            <p:nvPr/>
          </p:nvSpPr>
          <p:spPr>
            <a:xfrm>
              <a:off x="-601718"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1" name="Google Shape;241;p6"/>
            <p:cNvSpPr/>
            <p:nvPr/>
          </p:nvSpPr>
          <p:spPr>
            <a:xfrm rot="-5400000">
              <a:off x="7382817" y="3568100"/>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42" name="Google Shape;242;p6"/>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243" name="Google Shape;243;p6"/>
            <p:cNvGrpSpPr/>
            <p:nvPr/>
          </p:nvGrpSpPr>
          <p:grpSpPr>
            <a:xfrm>
              <a:off x="5591672" y="3652334"/>
              <a:ext cx="3264049" cy="1461181"/>
              <a:chOff x="5591672" y="3652334"/>
              <a:chExt cx="3264049" cy="1461181"/>
            </a:xfrm>
          </p:grpSpPr>
          <p:sp>
            <p:nvSpPr>
              <p:cNvPr id="244" name="Google Shape;244;p6"/>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5" name="Google Shape;245;p6"/>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6" name="Google Shape;246;p6"/>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7" name="Google Shape;247;p6"/>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8" name="Google Shape;248;p6"/>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9" name="Google Shape;249;p6"/>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0" name="Google Shape;250;p6"/>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1" name="Google Shape;251;p6"/>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2" name="Google Shape;252;p6"/>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3" name="Google Shape;253;p6"/>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4" name="Google Shape;254;p6"/>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5" name="Google Shape;255;p6"/>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6" name="Google Shape;256;p6"/>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7" name="Google Shape;257;p6"/>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8" name="Google Shape;258;p6"/>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9" name="Google Shape;259;p6"/>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0" name="Google Shape;260;p6"/>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1" name="Google Shape;261;p6"/>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2" name="Google Shape;262;p6"/>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3" name="Google Shape;263;p6"/>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4" name="Google Shape;264;p6"/>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5" name="Google Shape;265;p6"/>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6" name="Google Shape;266;p6"/>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7" name="Google Shape;267;p6"/>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8" name="Google Shape;268;p6"/>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9" name="Google Shape;269;p6"/>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0" name="Google Shape;270;p6"/>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1" name="Google Shape;271;p6"/>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2" name="Google Shape;272;p6"/>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3" name="Google Shape;273;p6"/>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4" name="Google Shape;274;p6"/>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275" name="Google Shape;275;p6"/>
            <p:cNvGrpSpPr/>
            <p:nvPr/>
          </p:nvGrpSpPr>
          <p:grpSpPr>
            <a:xfrm rot="-4517801">
              <a:off x="1905157" y="3672888"/>
              <a:ext cx="947103" cy="1911532"/>
              <a:chOff x="-14742" y="3231105"/>
              <a:chExt cx="947155" cy="1911637"/>
            </a:xfrm>
          </p:grpSpPr>
          <p:sp>
            <p:nvSpPr>
              <p:cNvPr id="276" name="Google Shape;276;p6"/>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7" name="Google Shape;277;p6"/>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8" name="Google Shape;278;p6"/>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9" name="Google Shape;279;p6"/>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0" name="Google Shape;280;p6"/>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1" name="Google Shape;281;p6"/>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2" name="Google Shape;282;p6"/>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3" name="Google Shape;283;p6"/>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4" name="Google Shape;284;p6"/>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5" name="Google Shape;285;p6"/>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6" name="Google Shape;286;p6"/>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7" name="Google Shape;287;p6"/>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8" name="Google Shape;288;p6"/>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9" name="Google Shape;289;p6"/>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0" name="Google Shape;290;p6"/>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1" name="Google Shape;291;p6"/>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2" name="Google Shape;292;p6"/>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3" name="Google Shape;293;p6"/>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4" name="Google Shape;294;p6"/>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5" name="Google Shape;295;p6"/>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6" name="Google Shape;296;p6"/>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7" name="Google Shape;297;p6"/>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8" name="Google Shape;298;p6"/>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9" name="Google Shape;299;p6"/>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0" name="Google Shape;300;p6"/>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1" name="Google Shape;301;p6"/>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2" name="Google Shape;302;p6"/>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3" name="Google Shape;303;p6"/>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304" name="Google Shape;304;p6"/>
            <p:cNvSpPr/>
            <p:nvPr/>
          </p:nvSpPr>
          <p:spPr>
            <a:xfrm rot="3920996">
              <a:off x="4627834" y="3325014"/>
              <a:ext cx="1975919" cy="3240958"/>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5" name="Google Shape;305;p6"/>
            <p:cNvSpPr/>
            <p:nvPr/>
          </p:nvSpPr>
          <p:spPr>
            <a:xfrm rot="3920996">
              <a:off x="4659188" y="3743105"/>
              <a:ext cx="1828280" cy="3011618"/>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306" name="Google Shape;306;p6"/>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7" name="Google Shape;307;p6"/>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86433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8"/>
        <p:cNvGrpSpPr/>
        <p:nvPr/>
      </p:nvGrpSpPr>
      <p:grpSpPr>
        <a:xfrm>
          <a:off x="0" y="0"/>
          <a:ext cx="0" cy="0"/>
          <a:chOff x="0" y="0"/>
          <a:chExt cx="0" cy="0"/>
        </a:xfrm>
      </p:grpSpPr>
      <p:grpSp>
        <p:nvGrpSpPr>
          <p:cNvPr id="309" name="Google Shape;309;p7"/>
          <p:cNvGrpSpPr/>
          <p:nvPr/>
        </p:nvGrpSpPr>
        <p:grpSpPr>
          <a:xfrm rot="10800000">
            <a:off x="-39881" y="-1571226"/>
            <a:ext cx="9782325" cy="6714737"/>
            <a:chOff x="-601718" y="-6951"/>
            <a:chExt cx="9782325" cy="6714737"/>
          </a:xfrm>
        </p:grpSpPr>
        <p:sp>
          <p:nvSpPr>
            <p:cNvPr id="310" name="Google Shape;310;p7"/>
            <p:cNvSpPr/>
            <p:nvPr/>
          </p:nvSpPr>
          <p:spPr>
            <a:xfrm>
              <a:off x="7525856" y="673381"/>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11" name="Google Shape;311;p7"/>
            <p:cNvSpPr/>
            <p:nvPr/>
          </p:nvSpPr>
          <p:spPr>
            <a:xfrm>
              <a:off x="5840473" y="-6950"/>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2" name="Google Shape;312;p7"/>
            <p:cNvSpPr/>
            <p:nvPr/>
          </p:nvSpPr>
          <p:spPr>
            <a:xfrm>
              <a:off x="-40873" y="3064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3" name="Google Shape;313;p7"/>
            <p:cNvSpPr/>
            <p:nvPr/>
          </p:nvSpPr>
          <p:spPr>
            <a:xfrm>
              <a:off x="-40874" y="-6951"/>
              <a:ext cx="2135299" cy="1176430"/>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4" name="Google Shape;314;p7"/>
            <p:cNvSpPr/>
            <p:nvPr/>
          </p:nvSpPr>
          <p:spPr>
            <a:xfrm>
              <a:off x="-601718"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15" name="Google Shape;315;p7"/>
            <p:cNvSpPr/>
            <p:nvPr/>
          </p:nvSpPr>
          <p:spPr>
            <a:xfrm rot="-5400000">
              <a:off x="7382817" y="3568100"/>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6" name="Google Shape;316;p7"/>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317" name="Google Shape;317;p7"/>
            <p:cNvGrpSpPr/>
            <p:nvPr/>
          </p:nvGrpSpPr>
          <p:grpSpPr>
            <a:xfrm>
              <a:off x="5591672" y="3652334"/>
              <a:ext cx="3264049" cy="1461181"/>
              <a:chOff x="5591672" y="3652334"/>
              <a:chExt cx="3264049" cy="1461181"/>
            </a:xfrm>
          </p:grpSpPr>
          <p:sp>
            <p:nvSpPr>
              <p:cNvPr id="318" name="Google Shape;318;p7"/>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9" name="Google Shape;319;p7"/>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0" name="Google Shape;320;p7"/>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1" name="Google Shape;321;p7"/>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2" name="Google Shape;322;p7"/>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3" name="Google Shape;323;p7"/>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4" name="Google Shape;324;p7"/>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5" name="Google Shape;325;p7"/>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6" name="Google Shape;326;p7"/>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7" name="Google Shape;327;p7"/>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8" name="Google Shape;328;p7"/>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9" name="Google Shape;329;p7"/>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0" name="Google Shape;330;p7"/>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1" name="Google Shape;331;p7"/>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2" name="Google Shape;332;p7"/>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3" name="Google Shape;333;p7"/>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4" name="Google Shape;334;p7"/>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5" name="Google Shape;335;p7"/>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6" name="Google Shape;336;p7"/>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7" name="Google Shape;337;p7"/>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8" name="Google Shape;338;p7"/>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9" name="Google Shape;339;p7"/>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0" name="Google Shape;340;p7"/>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1" name="Google Shape;341;p7"/>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2" name="Google Shape;342;p7"/>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3" name="Google Shape;343;p7"/>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4" name="Google Shape;344;p7"/>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5" name="Google Shape;345;p7"/>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6" name="Google Shape;346;p7"/>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7" name="Google Shape;347;p7"/>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8" name="Google Shape;348;p7"/>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349" name="Google Shape;349;p7"/>
            <p:cNvGrpSpPr/>
            <p:nvPr/>
          </p:nvGrpSpPr>
          <p:grpSpPr>
            <a:xfrm rot="-4517801">
              <a:off x="1905157" y="3672888"/>
              <a:ext cx="947103" cy="1911532"/>
              <a:chOff x="-14742" y="3231105"/>
              <a:chExt cx="947155" cy="1911637"/>
            </a:xfrm>
          </p:grpSpPr>
          <p:sp>
            <p:nvSpPr>
              <p:cNvPr id="350" name="Google Shape;350;p7"/>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1" name="Google Shape;351;p7"/>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2" name="Google Shape;352;p7"/>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3" name="Google Shape;353;p7"/>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4" name="Google Shape;354;p7"/>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5" name="Google Shape;355;p7"/>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6" name="Google Shape;356;p7"/>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7" name="Google Shape;357;p7"/>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8" name="Google Shape;358;p7"/>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9" name="Google Shape;359;p7"/>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0" name="Google Shape;360;p7"/>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1" name="Google Shape;361;p7"/>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2" name="Google Shape;362;p7"/>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3" name="Google Shape;363;p7"/>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4" name="Google Shape;364;p7"/>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5" name="Google Shape;365;p7"/>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6" name="Google Shape;366;p7"/>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7" name="Google Shape;367;p7"/>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 name="Google Shape;368;p7"/>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 name="Google Shape;369;p7"/>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 name="Google Shape;370;p7"/>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 name="Google Shape;371;p7"/>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 name="Google Shape;372;p7"/>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 name="Google Shape;373;p7"/>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 name="Google Shape;374;p7"/>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 name="Google Shape;375;p7"/>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 name="Google Shape;376;p7"/>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7" name="Google Shape;377;p7"/>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378" name="Google Shape;378;p7"/>
            <p:cNvSpPr/>
            <p:nvPr/>
          </p:nvSpPr>
          <p:spPr>
            <a:xfrm rot="3920996">
              <a:off x="4627834" y="3325014"/>
              <a:ext cx="1975919" cy="3240958"/>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9" name="Google Shape;379;p7"/>
            <p:cNvSpPr/>
            <p:nvPr/>
          </p:nvSpPr>
          <p:spPr>
            <a:xfrm rot="3920996">
              <a:off x="4659188" y="3743105"/>
              <a:ext cx="1828280" cy="3011618"/>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380" name="Google Shape;380;p7"/>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1" name="Google Shape;381;p7"/>
          <p:cNvSpPr txBox="1">
            <a:spLocks noGrp="1"/>
          </p:cNvSpPr>
          <p:nvPr>
            <p:ph type="body" idx="1"/>
          </p:nvPr>
        </p:nvSpPr>
        <p:spPr>
          <a:xfrm>
            <a:off x="720000" y="2055025"/>
            <a:ext cx="4051500" cy="25143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Clr>
                <a:srgbClr val="595959"/>
              </a:buClr>
              <a:buSzPts val="1000"/>
              <a:buFont typeface="Anaheim"/>
              <a:buChar char="●"/>
              <a:defRPr sz="1400">
                <a:solidFill>
                  <a:srgbClr val="434343"/>
                </a:solidFill>
              </a:defRPr>
            </a:lvl1pPr>
            <a:lvl2pPr marL="914400" lvl="1" indent="-317500" rtl="0">
              <a:lnSpc>
                <a:spcPct val="115000"/>
              </a:lnSpc>
              <a:spcBef>
                <a:spcPts val="0"/>
              </a:spcBef>
              <a:spcAft>
                <a:spcPts val="0"/>
              </a:spcAft>
              <a:buClr>
                <a:srgbClr val="595959"/>
              </a:buClr>
              <a:buSzPts val="1400"/>
              <a:buFont typeface="Anaheim"/>
              <a:buChar char="○"/>
              <a:defRPr>
                <a:solidFill>
                  <a:srgbClr val="434343"/>
                </a:solidFill>
              </a:defRPr>
            </a:lvl2pPr>
            <a:lvl3pPr marL="1371600" lvl="2" indent="-317500" rtl="0">
              <a:lnSpc>
                <a:spcPct val="115000"/>
              </a:lnSpc>
              <a:spcBef>
                <a:spcPts val="0"/>
              </a:spcBef>
              <a:spcAft>
                <a:spcPts val="0"/>
              </a:spcAft>
              <a:buClr>
                <a:srgbClr val="595959"/>
              </a:buClr>
              <a:buSzPts val="1400"/>
              <a:buFont typeface="Anaheim"/>
              <a:buChar char="■"/>
              <a:defRPr>
                <a:solidFill>
                  <a:srgbClr val="434343"/>
                </a:solidFill>
              </a:defRPr>
            </a:lvl3pPr>
            <a:lvl4pPr marL="1828800" lvl="3" indent="-317500" rtl="0">
              <a:lnSpc>
                <a:spcPct val="115000"/>
              </a:lnSpc>
              <a:spcBef>
                <a:spcPts val="0"/>
              </a:spcBef>
              <a:spcAft>
                <a:spcPts val="0"/>
              </a:spcAft>
              <a:buClr>
                <a:srgbClr val="595959"/>
              </a:buClr>
              <a:buSzPts val="1400"/>
              <a:buFont typeface="Anaheim"/>
              <a:buChar char="●"/>
              <a:defRPr>
                <a:solidFill>
                  <a:srgbClr val="434343"/>
                </a:solidFill>
              </a:defRPr>
            </a:lvl4pPr>
            <a:lvl5pPr marL="2286000" lvl="4" indent="-317500" rtl="0">
              <a:lnSpc>
                <a:spcPct val="115000"/>
              </a:lnSpc>
              <a:spcBef>
                <a:spcPts val="0"/>
              </a:spcBef>
              <a:spcAft>
                <a:spcPts val="0"/>
              </a:spcAft>
              <a:buClr>
                <a:srgbClr val="595959"/>
              </a:buClr>
              <a:buSzPts val="1400"/>
              <a:buFont typeface="Anaheim"/>
              <a:buChar char="○"/>
              <a:defRPr>
                <a:solidFill>
                  <a:srgbClr val="434343"/>
                </a:solidFill>
              </a:defRPr>
            </a:lvl5pPr>
            <a:lvl6pPr marL="2743200" lvl="5" indent="-317500" rtl="0">
              <a:lnSpc>
                <a:spcPct val="115000"/>
              </a:lnSpc>
              <a:spcBef>
                <a:spcPts val="0"/>
              </a:spcBef>
              <a:spcAft>
                <a:spcPts val="0"/>
              </a:spcAft>
              <a:buClr>
                <a:srgbClr val="595959"/>
              </a:buClr>
              <a:buSzPts val="1400"/>
              <a:buFont typeface="Anaheim"/>
              <a:buChar char="■"/>
              <a:defRPr>
                <a:solidFill>
                  <a:srgbClr val="434343"/>
                </a:solidFill>
              </a:defRPr>
            </a:lvl6pPr>
            <a:lvl7pPr marL="3200400" lvl="6" indent="-317500" rtl="0">
              <a:lnSpc>
                <a:spcPct val="115000"/>
              </a:lnSpc>
              <a:spcBef>
                <a:spcPts val="0"/>
              </a:spcBef>
              <a:spcAft>
                <a:spcPts val="0"/>
              </a:spcAft>
              <a:buClr>
                <a:srgbClr val="595959"/>
              </a:buClr>
              <a:buSzPts val="1400"/>
              <a:buFont typeface="Anaheim"/>
              <a:buChar char="●"/>
              <a:defRPr>
                <a:solidFill>
                  <a:srgbClr val="434343"/>
                </a:solidFill>
              </a:defRPr>
            </a:lvl7pPr>
            <a:lvl8pPr marL="3657600" lvl="7" indent="-317500" rtl="0">
              <a:lnSpc>
                <a:spcPct val="115000"/>
              </a:lnSpc>
              <a:spcBef>
                <a:spcPts val="0"/>
              </a:spcBef>
              <a:spcAft>
                <a:spcPts val="0"/>
              </a:spcAft>
              <a:buClr>
                <a:srgbClr val="595959"/>
              </a:buClr>
              <a:buSzPts val="1400"/>
              <a:buFont typeface="Anaheim"/>
              <a:buChar char="○"/>
              <a:defRPr>
                <a:solidFill>
                  <a:srgbClr val="434343"/>
                </a:solidFill>
              </a:defRPr>
            </a:lvl8pPr>
            <a:lvl9pPr marL="4114800" lvl="8" indent="-317500"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sp>
        <p:nvSpPr>
          <p:cNvPr id="382" name="Google Shape;382;p7"/>
          <p:cNvSpPr txBox="1">
            <a:spLocks noGrp="1"/>
          </p:cNvSpPr>
          <p:nvPr>
            <p:ph type="title"/>
          </p:nvPr>
        </p:nvSpPr>
        <p:spPr>
          <a:xfrm>
            <a:off x="720000" y="1447050"/>
            <a:ext cx="42729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955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3"/>
        <p:cNvGrpSpPr/>
        <p:nvPr/>
      </p:nvGrpSpPr>
      <p:grpSpPr>
        <a:xfrm>
          <a:off x="0" y="0"/>
          <a:ext cx="0" cy="0"/>
          <a:chOff x="0" y="0"/>
          <a:chExt cx="0" cy="0"/>
        </a:xfrm>
      </p:grpSpPr>
      <p:grpSp>
        <p:nvGrpSpPr>
          <p:cNvPr id="384" name="Google Shape;384;p8"/>
          <p:cNvGrpSpPr/>
          <p:nvPr/>
        </p:nvGrpSpPr>
        <p:grpSpPr>
          <a:xfrm rot="10800000" flipH="1">
            <a:off x="-40873" y="-711877"/>
            <a:ext cx="9874856" cy="5855372"/>
            <a:chOff x="-40873" y="-6952"/>
            <a:chExt cx="9874856" cy="5855372"/>
          </a:xfrm>
        </p:grpSpPr>
        <p:sp>
          <p:nvSpPr>
            <p:cNvPr id="385" name="Google Shape;385;p8"/>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86" name="Google Shape;386;p8"/>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87" name="Google Shape;387;p8"/>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 name="Google Shape;388;p8"/>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89" name="Google Shape;389;p8"/>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90" name="Google Shape;390;p8"/>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1" name="Google Shape;391;p8"/>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92" name="Google Shape;392;p8"/>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93" name="Google Shape;393;p8"/>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94" name="Google Shape;394;p8"/>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95" name="Google Shape;395;p8"/>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96" name="Google Shape;396;p8"/>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97" name="Google Shape;397;p8"/>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98" name="Google Shape;398;p8"/>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99" name="Google Shape;399;p8"/>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0" name="Google Shape;400;p8"/>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1" name="Google Shape;401;p8"/>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2" name="Google Shape;402;p8"/>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3" name="Google Shape;403;p8"/>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4" name="Google Shape;404;p8"/>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5" name="Google Shape;405;p8"/>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6" name="Google Shape;406;p8"/>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7" name="Google Shape;407;p8"/>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8" name="Google Shape;408;p8"/>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09" name="Google Shape;409;p8"/>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0" name="Google Shape;410;p8"/>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1" name="Google Shape;411;p8"/>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2" name="Google Shape;412;p8"/>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3" name="Google Shape;413;p8"/>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4" name="Google Shape;414;p8"/>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5" name="Google Shape;415;p8"/>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6" name="Google Shape;416;p8"/>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7" name="Google Shape;417;p8"/>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8" name="Google Shape;418;p8"/>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19" name="Google Shape;419;p8"/>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20" name="Google Shape;420;p8"/>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21" name="Google Shape;421;p8"/>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22" name="Google Shape;422;p8"/>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23" name="Google Shape;423;p8"/>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4" name="Google Shape;424;p8"/>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5" name="Google Shape;425;p8"/>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6" name="Google Shape;426;p8"/>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7" name="Google Shape;427;p8"/>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8" name="Google Shape;428;p8"/>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 name="Google Shape;429;p8"/>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0" name="Google Shape;430;p8"/>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 name="Google Shape;431;p8"/>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 name="Google Shape;432;p8"/>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 name="Google Shape;433;p8"/>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 name="Google Shape;434;p8"/>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 name="Google Shape;435;p8"/>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6" name="Google Shape;436;p8"/>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7" name="Google Shape;437;p8"/>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 name="Google Shape;438;p8"/>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 name="Google Shape;439;p8"/>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 name="Google Shape;440;p8"/>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 name="Google Shape;441;p8"/>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 name="Google Shape;442;p8"/>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3" name="Google Shape;443;p8"/>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4" name="Google Shape;444;p8"/>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5" name="Google Shape;445;p8"/>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6" name="Google Shape;446;p8"/>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7" name="Google Shape;447;p8"/>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8" name="Google Shape;448;p8"/>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9" name="Google Shape;449;p8"/>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0" name="Google Shape;450;p8"/>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1" name="Google Shape;451;p8"/>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2" name="Google Shape;452;p8"/>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453" name="Google Shape;453;p8"/>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4" name="Google Shape;454;p8"/>
          <p:cNvSpPr txBox="1">
            <a:spLocks noGrp="1"/>
          </p:cNvSpPr>
          <p:nvPr>
            <p:ph type="title"/>
          </p:nvPr>
        </p:nvSpPr>
        <p:spPr>
          <a:xfrm>
            <a:off x="1849525" y="1489975"/>
            <a:ext cx="5445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5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518385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5"/>
        <p:cNvGrpSpPr/>
        <p:nvPr/>
      </p:nvGrpSpPr>
      <p:grpSpPr>
        <a:xfrm>
          <a:off x="0" y="0"/>
          <a:ext cx="0" cy="0"/>
          <a:chOff x="0" y="0"/>
          <a:chExt cx="0" cy="0"/>
        </a:xfrm>
      </p:grpSpPr>
      <p:grpSp>
        <p:nvGrpSpPr>
          <p:cNvPr id="456" name="Google Shape;456;p9"/>
          <p:cNvGrpSpPr/>
          <p:nvPr/>
        </p:nvGrpSpPr>
        <p:grpSpPr>
          <a:xfrm rot="10800000">
            <a:off x="-733898" y="-711877"/>
            <a:ext cx="9874856" cy="5855372"/>
            <a:chOff x="-40873" y="-6952"/>
            <a:chExt cx="9874856" cy="5855372"/>
          </a:xfrm>
        </p:grpSpPr>
        <p:sp>
          <p:nvSpPr>
            <p:cNvPr id="457" name="Google Shape;457;p9"/>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58" name="Google Shape;458;p9"/>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59" name="Google Shape;459;p9"/>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 name="Google Shape;460;p9"/>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1" name="Google Shape;461;p9"/>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2" name="Google Shape;462;p9"/>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3" name="Google Shape;463;p9"/>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64" name="Google Shape;464;p9"/>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65" name="Google Shape;465;p9"/>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66" name="Google Shape;466;p9"/>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67" name="Google Shape;467;p9"/>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68" name="Google Shape;468;p9"/>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69" name="Google Shape;469;p9"/>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0" name="Google Shape;470;p9"/>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1" name="Google Shape;471;p9"/>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2" name="Google Shape;472;p9"/>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3" name="Google Shape;473;p9"/>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4" name="Google Shape;474;p9"/>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5" name="Google Shape;475;p9"/>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6" name="Google Shape;476;p9"/>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7" name="Google Shape;477;p9"/>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8" name="Google Shape;478;p9"/>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9" name="Google Shape;479;p9"/>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0" name="Google Shape;480;p9"/>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1" name="Google Shape;481;p9"/>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2" name="Google Shape;482;p9"/>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3" name="Google Shape;483;p9"/>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4" name="Google Shape;484;p9"/>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5" name="Google Shape;485;p9"/>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6" name="Google Shape;486;p9"/>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7" name="Google Shape;487;p9"/>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8" name="Google Shape;488;p9"/>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9" name="Google Shape;489;p9"/>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0" name="Google Shape;490;p9"/>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1" name="Google Shape;491;p9"/>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2" name="Google Shape;492;p9"/>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3" name="Google Shape;493;p9"/>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4" name="Google Shape;494;p9"/>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5" name="Google Shape;495;p9"/>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 name="Google Shape;496;p9"/>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 name="Google Shape;497;p9"/>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 name="Google Shape;498;p9"/>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 name="Google Shape;499;p9"/>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 name="Google Shape;500;p9"/>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1" name="Google Shape;501;p9"/>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2" name="Google Shape;502;p9"/>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 name="Google Shape;503;p9"/>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 name="Google Shape;504;p9"/>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 name="Google Shape;505;p9"/>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 name="Google Shape;506;p9"/>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 name="Google Shape;507;p9"/>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8" name="Google Shape;508;p9"/>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9" name="Google Shape;509;p9"/>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 name="Google Shape;510;p9"/>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 name="Google Shape;511;p9"/>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 name="Google Shape;512;p9"/>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 name="Google Shape;513;p9"/>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 name="Google Shape;514;p9"/>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5" name="Google Shape;515;p9"/>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6" name="Google Shape;516;p9"/>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 name="Google Shape;517;p9"/>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 name="Google Shape;518;p9"/>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 name="Google Shape;519;p9"/>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 name="Google Shape;520;p9"/>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1" name="Google Shape;521;p9"/>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2" name="Google Shape;522;p9"/>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3" name="Google Shape;523;p9"/>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24" name="Google Shape;524;p9"/>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525" name="Google Shape;525;p9"/>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26" name="Google Shape;526;p9"/>
          <p:cNvSpPr txBox="1">
            <a:spLocks noGrp="1"/>
          </p:cNvSpPr>
          <p:nvPr>
            <p:ph type="title"/>
          </p:nvPr>
        </p:nvSpPr>
        <p:spPr>
          <a:xfrm>
            <a:off x="1192074" y="1437575"/>
            <a:ext cx="3543000" cy="1344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27" name="Google Shape;527;p9"/>
          <p:cNvSpPr txBox="1">
            <a:spLocks noGrp="1"/>
          </p:cNvSpPr>
          <p:nvPr>
            <p:ph type="subTitle" idx="1"/>
          </p:nvPr>
        </p:nvSpPr>
        <p:spPr>
          <a:xfrm>
            <a:off x="1192063" y="3548050"/>
            <a:ext cx="3804600" cy="105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150531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8"/>
        <p:cNvGrpSpPr/>
        <p:nvPr/>
      </p:nvGrpSpPr>
      <p:grpSpPr>
        <a:xfrm>
          <a:off x="0" y="0"/>
          <a:ext cx="0" cy="0"/>
          <a:chOff x="0" y="0"/>
          <a:chExt cx="0" cy="0"/>
        </a:xfrm>
      </p:grpSpPr>
      <p:sp>
        <p:nvSpPr>
          <p:cNvPr id="529" name="Google Shape;529;p10"/>
          <p:cNvSpPr txBox="1">
            <a:spLocks noGrp="1"/>
          </p:cNvSpPr>
          <p:nvPr>
            <p:ph type="title"/>
          </p:nvPr>
        </p:nvSpPr>
        <p:spPr>
          <a:xfrm>
            <a:off x="720000" y="4035800"/>
            <a:ext cx="7704000" cy="572700"/>
          </a:xfrm>
          <a:prstGeom prst="rect">
            <a:avLst/>
          </a:pr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5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745948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30"/>
        <p:cNvGrpSpPr/>
        <p:nvPr/>
      </p:nvGrpSpPr>
      <p:grpSpPr>
        <a:xfrm>
          <a:off x="0" y="0"/>
          <a:ext cx="0" cy="0"/>
          <a:chOff x="0" y="0"/>
          <a:chExt cx="0" cy="0"/>
        </a:xfrm>
      </p:grpSpPr>
      <p:grpSp>
        <p:nvGrpSpPr>
          <p:cNvPr id="531" name="Google Shape;531;p11"/>
          <p:cNvGrpSpPr/>
          <p:nvPr/>
        </p:nvGrpSpPr>
        <p:grpSpPr>
          <a:xfrm rot="10800000">
            <a:off x="-733898" y="-711877"/>
            <a:ext cx="9874856" cy="5855372"/>
            <a:chOff x="-40873" y="-6952"/>
            <a:chExt cx="9874856" cy="5855372"/>
          </a:xfrm>
        </p:grpSpPr>
        <p:sp>
          <p:nvSpPr>
            <p:cNvPr id="532" name="Google Shape;532;p11"/>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 name="Google Shape;533;p11"/>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34" name="Google Shape;534;p11"/>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 name="Google Shape;535;p11"/>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36" name="Google Shape;536;p11"/>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37" name="Google Shape;537;p11"/>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 name="Google Shape;538;p11"/>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39" name="Google Shape;539;p11"/>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40" name="Google Shape;540;p11"/>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41" name="Google Shape;541;p11"/>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42" name="Google Shape;542;p11"/>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43" name="Google Shape;543;p11"/>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44" name="Google Shape;544;p11"/>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45" name="Google Shape;545;p11"/>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46" name="Google Shape;546;p11"/>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47" name="Google Shape;547;p11"/>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48" name="Google Shape;548;p11"/>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49" name="Google Shape;549;p11"/>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50" name="Google Shape;550;p11"/>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51" name="Google Shape;551;p11"/>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52" name="Google Shape;552;p11"/>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53" name="Google Shape;553;p11"/>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54" name="Google Shape;554;p11"/>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55" name="Google Shape;555;p11"/>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56" name="Google Shape;556;p11"/>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57" name="Google Shape;557;p11"/>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58" name="Google Shape;558;p11"/>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59" name="Google Shape;559;p11"/>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60" name="Google Shape;560;p11"/>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61" name="Google Shape;561;p11"/>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62" name="Google Shape;562;p11"/>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63" name="Google Shape;563;p11"/>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64" name="Google Shape;564;p11"/>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65" name="Google Shape;565;p11"/>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66" name="Google Shape;566;p11"/>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67" name="Google Shape;567;p11"/>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68" name="Google Shape;568;p11"/>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69" name="Google Shape;569;p11"/>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70" name="Google Shape;570;p11"/>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71" name="Google Shape;571;p11"/>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72" name="Google Shape;572;p11"/>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73" name="Google Shape;573;p11"/>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74" name="Google Shape;574;p11"/>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75" name="Google Shape;575;p11"/>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76" name="Google Shape;576;p11"/>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77" name="Google Shape;577;p11"/>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78" name="Google Shape;578;p11"/>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79" name="Google Shape;579;p11"/>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80" name="Google Shape;580;p11"/>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81" name="Google Shape;581;p11"/>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82" name="Google Shape;582;p11"/>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83" name="Google Shape;583;p11"/>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84" name="Google Shape;584;p11"/>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85" name="Google Shape;585;p11"/>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86" name="Google Shape;586;p11"/>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87" name="Google Shape;587;p11"/>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88" name="Google Shape;588;p11"/>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89" name="Google Shape;589;p11"/>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90" name="Google Shape;590;p11"/>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91" name="Google Shape;591;p11"/>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92" name="Google Shape;592;p11"/>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93" name="Google Shape;593;p11"/>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94" name="Google Shape;594;p11"/>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95" name="Google Shape;595;p11"/>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96" name="Google Shape;596;p11"/>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97" name="Google Shape;597;p11"/>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98" name="Google Shape;598;p11"/>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99" name="Google Shape;599;p11"/>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600" name="Google Shape;600;p11"/>
          <p:cNvSpPr txBox="1">
            <a:spLocks noGrp="1"/>
          </p:cNvSpPr>
          <p:nvPr>
            <p:ph type="title" hasCustomPrompt="1"/>
          </p:nvPr>
        </p:nvSpPr>
        <p:spPr>
          <a:xfrm>
            <a:off x="2282300" y="1970250"/>
            <a:ext cx="45795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01" name="Google Shape;601;p11"/>
          <p:cNvSpPr txBox="1">
            <a:spLocks noGrp="1"/>
          </p:cNvSpPr>
          <p:nvPr>
            <p:ph type="subTitle" idx="1"/>
          </p:nvPr>
        </p:nvSpPr>
        <p:spPr>
          <a:xfrm>
            <a:off x="2282300" y="3481400"/>
            <a:ext cx="4579500" cy="50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02" name="Google Shape;602;p11"/>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488109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03"/>
        <p:cNvGrpSpPr/>
        <p:nvPr/>
      </p:nvGrpSpPr>
      <p:grpSpPr>
        <a:xfrm>
          <a:off x="0" y="0"/>
          <a:ext cx="0" cy="0"/>
          <a:chOff x="0" y="0"/>
          <a:chExt cx="0" cy="0"/>
        </a:xfrm>
      </p:grpSpPr>
    </p:spTree>
    <p:extLst>
      <p:ext uri="{BB962C8B-B14F-4D97-AF65-F5344CB8AC3E}">
        <p14:creationId xmlns:p14="http://schemas.microsoft.com/office/powerpoint/2010/main" val="2221378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9"/>
        <p:cNvGrpSpPr/>
        <p:nvPr/>
      </p:nvGrpSpPr>
      <p:grpSpPr>
        <a:xfrm>
          <a:off x="0" y="0"/>
          <a:ext cx="0" cy="0"/>
          <a:chOff x="0" y="0"/>
          <a:chExt cx="0" cy="0"/>
        </a:xfrm>
      </p:grpSpPr>
      <p:sp>
        <p:nvSpPr>
          <p:cNvPr id="60" name="Google Shape;60;p4"/>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txBox="1">
            <a:spLocks noGrp="1"/>
          </p:cNvSpPr>
          <p:nvPr>
            <p:ph type="title"/>
          </p:nvPr>
        </p:nvSpPr>
        <p:spPr>
          <a:xfrm>
            <a:off x="1541075" y="539500"/>
            <a:ext cx="6486900" cy="478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4"/>
          <p:cNvSpPr txBox="1">
            <a:spLocks noGrp="1"/>
          </p:cNvSpPr>
          <p:nvPr>
            <p:ph type="subTitle" idx="1"/>
          </p:nvPr>
        </p:nvSpPr>
        <p:spPr>
          <a:xfrm>
            <a:off x="728700" y="1164875"/>
            <a:ext cx="7702200" cy="33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200">
                <a:solidFill>
                  <a:schemeClr val="dk2"/>
                </a:solidFill>
              </a:defRPr>
            </a:lvl1pPr>
            <a:lvl2pPr lvl="1" algn="ctr" rtl="0">
              <a:lnSpc>
                <a:spcPct val="100000"/>
              </a:lnSpc>
              <a:spcBef>
                <a:spcPts val="0"/>
              </a:spcBef>
              <a:spcAft>
                <a:spcPts val="0"/>
              </a:spcAft>
              <a:buNone/>
              <a:defRPr sz="1200">
                <a:solidFill>
                  <a:schemeClr val="dk2"/>
                </a:solidFill>
              </a:defRPr>
            </a:lvl2pPr>
            <a:lvl3pPr lvl="2" algn="ctr" rtl="0">
              <a:lnSpc>
                <a:spcPct val="100000"/>
              </a:lnSpc>
              <a:spcBef>
                <a:spcPts val="0"/>
              </a:spcBef>
              <a:spcAft>
                <a:spcPts val="0"/>
              </a:spcAft>
              <a:buNone/>
              <a:defRPr sz="1200">
                <a:solidFill>
                  <a:schemeClr val="dk2"/>
                </a:solidFill>
              </a:defRPr>
            </a:lvl3pPr>
            <a:lvl4pPr lvl="3" algn="ctr" rtl="0">
              <a:lnSpc>
                <a:spcPct val="100000"/>
              </a:lnSpc>
              <a:spcBef>
                <a:spcPts val="0"/>
              </a:spcBef>
              <a:spcAft>
                <a:spcPts val="0"/>
              </a:spcAft>
              <a:buNone/>
              <a:defRPr sz="1200">
                <a:solidFill>
                  <a:schemeClr val="dk2"/>
                </a:solidFill>
              </a:defRPr>
            </a:lvl4pPr>
            <a:lvl5pPr lvl="4" algn="ctr" rtl="0">
              <a:lnSpc>
                <a:spcPct val="100000"/>
              </a:lnSpc>
              <a:spcBef>
                <a:spcPts val="0"/>
              </a:spcBef>
              <a:spcAft>
                <a:spcPts val="0"/>
              </a:spcAft>
              <a:buNone/>
              <a:defRPr sz="1200">
                <a:solidFill>
                  <a:schemeClr val="dk2"/>
                </a:solidFill>
              </a:defRPr>
            </a:lvl5pPr>
            <a:lvl6pPr lvl="5" algn="ctr" rtl="0">
              <a:lnSpc>
                <a:spcPct val="100000"/>
              </a:lnSpc>
              <a:spcBef>
                <a:spcPts val="0"/>
              </a:spcBef>
              <a:spcAft>
                <a:spcPts val="0"/>
              </a:spcAft>
              <a:buNone/>
              <a:defRPr sz="1200">
                <a:solidFill>
                  <a:schemeClr val="dk2"/>
                </a:solidFill>
              </a:defRPr>
            </a:lvl6pPr>
            <a:lvl7pPr lvl="6" algn="ctr" rtl="0">
              <a:lnSpc>
                <a:spcPct val="100000"/>
              </a:lnSpc>
              <a:spcBef>
                <a:spcPts val="0"/>
              </a:spcBef>
              <a:spcAft>
                <a:spcPts val="0"/>
              </a:spcAft>
              <a:buNone/>
              <a:defRPr sz="1200">
                <a:solidFill>
                  <a:schemeClr val="dk2"/>
                </a:solidFill>
              </a:defRPr>
            </a:lvl7pPr>
            <a:lvl8pPr lvl="7" algn="ctr" rtl="0">
              <a:lnSpc>
                <a:spcPct val="100000"/>
              </a:lnSpc>
              <a:spcBef>
                <a:spcPts val="0"/>
              </a:spcBef>
              <a:spcAft>
                <a:spcPts val="0"/>
              </a:spcAft>
              <a:buNone/>
              <a:defRPr sz="1200">
                <a:solidFill>
                  <a:schemeClr val="dk2"/>
                </a:solidFill>
              </a:defRPr>
            </a:lvl8pPr>
            <a:lvl9pPr lvl="8" algn="ctr" rtl="0">
              <a:lnSpc>
                <a:spcPct val="100000"/>
              </a:lnSpc>
              <a:spcBef>
                <a:spcPts val="0"/>
              </a:spcBef>
              <a:spcAft>
                <a:spcPts val="0"/>
              </a:spcAft>
              <a:buNone/>
              <a:defRPr sz="1200">
                <a:solidFill>
                  <a:schemeClr val="dk2"/>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04"/>
        <p:cNvGrpSpPr/>
        <p:nvPr/>
      </p:nvGrpSpPr>
      <p:grpSpPr>
        <a:xfrm>
          <a:off x="0" y="0"/>
          <a:ext cx="0" cy="0"/>
          <a:chOff x="0" y="0"/>
          <a:chExt cx="0" cy="0"/>
        </a:xfrm>
      </p:grpSpPr>
      <p:grpSp>
        <p:nvGrpSpPr>
          <p:cNvPr id="605" name="Google Shape;605;p13"/>
          <p:cNvGrpSpPr/>
          <p:nvPr/>
        </p:nvGrpSpPr>
        <p:grpSpPr>
          <a:xfrm flipH="1">
            <a:off x="-329440" y="-1158409"/>
            <a:ext cx="9881664" cy="6467544"/>
            <a:chOff x="-405640" y="-1158409"/>
            <a:chExt cx="9881664" cy="6467544"/>
          </a:xfrm>
        </p:grpSpPr>
        <p:sp>
          <p:nvSpPr>
            <p:cNvPr id="606" name="Google Shape;606;p13"/>
            <p:cNvSpPr/>
            <p:nvPr/>
          </p:nvSpPr>
          <p:spPr>
            <a:xfrm rot="-3025170">
              <a:off x="3628003" y="-797618"/>
              <a:ext cx="1646287" cy="1785885"/>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07" name="Google Shape;607;p13"/>
            <p:cNvSpPr/>
            <p:nvPr/>
          </p:nvSpPr>
          <p:spPr>
            <a:xfrm rot="10800000" flipH="1">
              <a:off x="5979837" y="3418764"/>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08" name="Google Shape;608;p13"/>
            <p:cNvSpPr/>
            <p:nvPr/>
          </p:nvSpPr>
          <p:spPr>
            <a:xfrm flipH="1">
              <a:off x="6319851" y="-137724"/>
              <a:ext cx="3156173" cy="2892288"/>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09" name="Google Shape;609;p13"/>
            <p:cNvSpPr/>
            <p:nvPr/>
          </p:nvSpPr>
          <p:spPr>
            <a:xfrm flipH="1">
              <a:off x="6155798" y="0"/>
              <a:ext cx="2988202" cy="1646332"/>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10" name="Google Shape;610;p13"/>
            <p:cNvSpPr/>
            <p:nvPr/>
          </p:nvSpPr>
          <p:spPr>
            <a:xfrm rot="5400000">
              <a:off x="-563174" y="3465050"/>
              <a:ext cx="2302782" cy="1176424"/>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11" name="Google Shape;611;p13"/>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612" name="Google Shape;612;p13"/>
            <p:cNvGrpSpPr/>
            <p:nvPr/>
          </p:nvGrpSpPr>
          <p:grpSpPr>
            <a:xfrm>
              <a:off x="5591672" y="3652334"/>
              <a:ext cx="3264049" cy="1461181"/>
              <a:chOff x="5591672" y="3652334"/>
              <a:chExt cx="3264049" cy="1461181"/>
            </a:xfrm>
          </p:grpSpPr>
          <p:sp>
            <p:nvSpPr>
              <p:cNvPr id="613" name="Google Shape;613;p13"/>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14" name="Google Shape;614;p13"/>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15" name="Google Shape;615;p13"/>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16" name="Google Shape;616;p13"/>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17" name="Google Shape;617;p13"/>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18" name="Google Shape;618;p13"/>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19" name="Google Shape;619;p13"/>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20" name="Google Shape;620;p13"/>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21" name="Google Shape;621;p13"/>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22" name="Google Shape;622;p13"/>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23" name="Google Shape;623;p13"/>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24" name="Google Shape;624;p13"/>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25" name="Google Shape;625;p13"/>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26" name="Google Shape;626;p13"/>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27" name="Google Shape;627;p13"/>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28" name="Google Shape;628;p13"/>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29" name="Google Shape;629;p13"/>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0" name="Google Shape;630;p13"/>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1" name="Google Shape;631;p13"/>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2" name="Google Shape;632;p13"/>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3" name="Google Shape;633;p13"/>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4" name="Google Shape;634;p13"/>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5" name="Google Shape;635;p13"/>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6" name="Google Shape;636;p13"/>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7" name="Google Shape;637;p13"/>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8" name="Google Shape;638;p13"/>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9" name="Google Shape;639;p13"/>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0" name="Google Shape;640;p13"/>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1" name="Google Shape;641;p13"/>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2" name="Google Shape;642;p13"/>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3" name="Google Shape;643;p13"/>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644" name="Google Shape;644;p13"/>
            <p:cNvGrpSpPr/>
            <p:nvPr/>
          </p:nvGrpSpPr>
          <p:grpSpPr>
            <a:xfrm rot="-4517801">
              <a:off x="1126232" y="3652738"/>
              <a:ext cx="947103" cy="1911532"/>
              <a:chOff x="-14742" y="3231105"/>
              <a:chExt cx="947155" cy="1911637"/>
            </a:xfrm>
          </p:grpSpPr>
          <p:sp>
            <p:nvSpPr>
              <p:cNvPr id="645" name="Google Shape;645;p13"/>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46" name="Google Shape;646;p13"/>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47" name="Google Shape;647;p13"/>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48" name="Google Shape;648;p13"/>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49" name="Google Shape;649;p13"/>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50" name="Google Shape;650;p13"/>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51" name="Google Shape;651;p13"/>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52" name="Google Shape;652;p13"/>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53" name="Google Shape;653;p13"/>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54" name="Google Shape;654;p13"/>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55" name="Google Shape;655;p13"/>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56" name="Google Shape;656;p13"/>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57" name="Google Shape;657;p13"/>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58" name="Google Shape;658;p13"/>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59" name="Google Shape;659;p13"/>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0" name="Google Shape;660;p13"/>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1" name="Google Shape;661;p13"/>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2" name="Google Shape;662;p13"/>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3" name="Google Shape;663;p13"/>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4" name="Google Shape;664;p13"/>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5" name="Google Shape;665;p13"/>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6" name="Google Shape;666;p13"/>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7" name="Google Shape;667;p13"/>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8" name="Google Shape;668;p13"/>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9" name="Google Shape;669;p13"/>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70" name="Google Shape;670;p13"/>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71" name="Google Shape;671;p13"/>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72" name="Google Shape;672;p13"/>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673" name="Google Shape;673;p13"/>
            <p:cNvSpPr/>
            <p:nvPr/>
          </p:nvSpPr>
          <p:spPr>
            <a:xfrm rot="-9817185">
              <a:off x="109100" y="-845183"/>
              <a:ext cx="1975856" cy="3240855"/>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4" name="Google Shape;674;p13"/>
            <p:cNvSpPr/>
            <p:nvPr/>
          </p:nvSpPr>
          <p:spPr>
            <a:xfrm rot="-9817185">
              <a:off x="-18101" y="-961737"/>
              <a:ext cx="1828222" cy="3011523"/>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675" name="Google Shape;675;p13"/>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6" name="Google Shape;676;p13"/>
          <p:cNvSpPr txBox="1">
            <a:spLocks noGrp="1"/>
          </p:cNvSpPr>
          <p:nvPr>
            <p:ph type="title"/>
          </p:nvPr>
        </p:nvSpPr>
        <p:spPr>
          <a:xfrm>
            <a:off x="2290100" y="3819273"/>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77" name="Google Shape;677;p13"/>
          <p:cNvSpPr txBox="1">
            <a:spLocks noGrp="1"/>
          </p:cNvSpPr>
          <p:nvPr>
            <p:ph type="subTitle" idx="1"/>
          </p:nvPr>
        </p:nvSpPr>
        <p:spPr>
          <a:xfrm>
            <a:off x="1210850" y="1707523"/>
            <a:ext cx="6722100" cy="1895700"/>
          </a:xfrm>
          <a:prstGeom prst="rect">
            <a:avLst/>
          </a:prstGeom>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2292428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78"/>
        <p:cNvGrpSpPr/>
        <p:nvPr/>
      </p:nvGrpSpPr>
      <p:grpSpPr>
        <a:xfrm>
          <a:off x="0" y="0"/>
          <a:ext cx="0" cy="0"/>
          <a:chOff x="0" y="0"/>
          <a:chExt cx="0" cy="0"/>
        </a:xfrm>
      </p:grpSpPr>
      <p:grpSp>
        <p:nvGrpSpPr>
          <p:cNvPr id="679" name="Google Shape;679;p14"/>
          <p:cNvGrpSpPr/>
          <p:nvPr/>
        </p:nvGrpSpPr>
        <p:grpSpPr>
          <a:xfrm rot="10800000" flipH="1">
            <a:off x="-40873" y="-711877"/>
            <a:ext cx="9874856" cy="5855372"/>
            <a:chOff x="-40873" y="-6952"/>
            <a:chExt cx="9874856" cy="5855372"/>
          </a:xfrm>
        </p:grpSpPr>
        <p:sp>
          <p:nvSpPr>
            <p:cNvPr id="680" name="Google Shape;680;p14"/>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81" name="Google Shape;681;p14"/>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82" name="Google Shape;682;p14"/>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 name="Google Shape;683;p14"/>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84" name="Google Shape;684;p14"/>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85" name="Google Shape;685;p14"/>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6" name="Google Shape;686;p14"/>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87" name="Google Shape;687;p14"/>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88" name="Google Shape;688;p14"/>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89" name="Google Shape;689;p14"/>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90" name="Google Shape;690;p14"/>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91" name="Google Shape;691;p14"/>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92" name="Google Shape;692;p14"/>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93" name="Google Shape;693;p14"/>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94" name="Google Shape;694;p14"/>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95" name="Google Shape;695;p14"/>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96" name="Google Shape;696;p14"/>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97" name="Google Shape;697;p14"/>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98" name="Google Shape;698;p14"/>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99" name="Google Shape;699;p14"/>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00" name="Google Shape;700;p14"/>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01" name="Google Shape;701;p14"/>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02" name="Google Shape;702;p14"/>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03" name="Google Shape;703;p14"/>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04" name="Google Shape;704;p14"/>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05" name="Google Shape;705;p14"/>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06" name="Google Shape;706;p14"/>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07" name="Google Shape;707;p14"/>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08" name="Google Shape;708;p14"/>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09" name="Google Shape;709;p14"/>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0" name="Google Shape;710;p14"/>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1" name="Google Shape;711;p14"/>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2" name="Google Shape;712;p14"/>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3" name="Google Shape;713;p14"/>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4" name="Google Shape;714;p14"/>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5" name="Google Shape;715;p14"/>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6" name="Google Shape;716;p14"/>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7" name="Google Shape;717;p14"/>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8" name="Google Shape;718;p14"/>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9" name="Google Shape;719;p14"/>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0" name="Google Shape;720;p14"/>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1" name="Google Shape;721;p14"/>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2" name="Google Shape;722;p14"/>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3" name="Google Shape;723;p14"/>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4" name="Google Shape;724;p14"/>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5" name="Google Shape;725;p14"/>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6" name="Google Shape;726;p14"/>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7" name="Google Shape;727;p14"/>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8" name="Google Shape;728;p14"/>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9" name="Google Shape;729;p14"/>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0" name="Google Shape;730;p14"/>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1" name="Google Shape;731;p14"/>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2" name="Google Shape;732;p14"/>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3" name="Google Shape;733;p14"/>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4" name="Google Shape;734;p14"/>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5" name="Google Shape;735;p14"/>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6" name="Google Shape;736;p14"/>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7" name="Google Shape;737;p14"/>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8" name="Google Shape;738;p14"/>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9" name="Google Shape;739;p14"/>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40" name="Google Shape;740;p14"/>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41" name="Google Shape;741;p14"/>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42" name="Google Shape;742;p14"/>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43" name="Google Shape;743;p14"/>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44" name="Google Shape;744;p14"/>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45" name="Google Shape;745;p14"/>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46" name="Google Shape;746;p14"/>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47" name="Google Shape;747;p14"/>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748" name="Google Shape;748;p14"/>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49" name="Google Shape;749;p14"/>
          <p:cNvSpPr txBox="1">
            <a:spLocks noGrp="1"/>
          </p:cNvSpPr>
          <p:nvPr>
            <p:ph type="subTitle" idx="1"/>
          </p:nvPr>
        </p:nvSpPr>
        <p:spPr>
          <a:xfrm>
            <a:off x="2212725" y="2988239"/>
            <a:ext cx="4453800" cy="7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0" name="Google Shape;750;p14"/>
          <p:cNvSpPr txBox="1">
            <a:spLocks noGrp="1"/>
          </p:cNvSpPr>
          <p:nvPr>
            <p:ph type="title"/>
          </p:nvPr>
        </p:nvSpPr>
        <p:spPr>
          <a:xfrm>
            <a:off x="1526950" y="1738739"/>
            <a:ext cx="6090000" cy="124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8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74178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51"/>
        <p:cNvGrpSpPr/>
        <p:nvPr/>
      </p:nvGrpSpPr>
      <p:grpSpPr>
        <a:xfrm>
          <a:off x="0" y="0"/>
          <a:ext cx="0" cy="0"/>
          <a:chOff x="0" y="0"/>
          <a:chExt cx="0" cy="0"/>
        </a:xfrm>
      </p:grpSpPr>
      <p:grpSp>
        <p:nvGrpSpPr>
          <p:cNvPr id="752" name="Google Shape;752;p15"/>
          <p:cNvGrpSpPr/>
          <p:nvPr/>
        </p:nvGrpSpPr>
        <p:grpSpPr>
          <a:xfrm rot="10800000" flipH="1">
            <a:off x="-40873" y="-711877"/>
            <a:ext cx="9874856" cy="5855372"/>
            <a:chOff x="-40873" y="-6952"/>
            <a:chExt cx="9874856" cy="5855372"/>
          </a:xfrm>
        </p:grpSpPr>
        <p:sp>
          <p:nvSpPr>
            <p:cNvPr id="753" name="Google Shape;753;p15"/>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54" name="Google Shape;754;p15"/>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55" name="Google Shape;755;p15"/>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56" name="Google Shape;756;p15"/>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57" name="Google Shape;757;p15"/>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58" name="Google Shape;758;p15"/>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59" name="Google Shape;759;p15"/>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0" name="Google Shape;760;p15"/>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1" name="Google Shape;761;p15"/>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2" name="Google Shape;762;p15"/>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3" name="Google Shape;763;p15"/>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4" name="Google Shape;764;p15"/>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5" name="Google Shape;765;p15"/>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6" name="Google Shape;766;p15"/>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7" name="Google Shape;767;p15"/>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8" name="Google Shape;768;p15"/>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9" name="Google Shape;769;p15"/>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70" name="Google Shape;770;p15"/>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71" name="Google Shape;771;p15"/>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72" name="Google Shape;772;p15"/>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73" name="Google Shape;773;p15"/>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74" name="Google Shape;774;p15"/>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75" name="Google Shape;775;p15"/>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76" name="Google Shape;776;p15"/>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77" name="Google Shape;777;p15"/>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78" name="Google Shape;778;p15"/>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79" name="Google Shape;779;p15"/>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80" name="Google Shape;780;p15"/>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81" name="Google Shape;781;p15"/>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82" name="Google Shape;782;p15"/>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83" name="Google Shape;783;p15"/>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84" name="Google Shape;784;p15"/>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85" name="Google Shape;785;p15"/>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86" name="Google Shape;786;p15"/>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87" name="Google Shape;787;p15"/>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88" name="Google Shape;788;p15"/>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89" name="Google Shape;789;p15"/>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90" name="Google Shape;790;p15"/>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91" name="Google Shape;791;p15"/>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2" name="Google Shape;792;p15"/>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3" name="Google Shape;793;p15"/>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4" name="Google Shape;794;p15"/>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5" name="Google Shape;795;p15"/>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6" name="Google Shape;796;p15"/>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7" name="Google Shape;797;p15"/>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8" name="Google Shape;798;p15"/>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9" name="Google Shape;799;p15"/>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0" name="Google Shape;800;p15"/>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1" name="Google Shape;801;p15"/>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2" name="Google Shape;802;p15"/>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3" name="Google Shape;803;p15"/>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4" name="Google Shape;804;p15"/>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5" name="Google Shape;805;p15"/>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6" name="Google Shape;806;p15"/>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7" name="Google Shape;807;p15"/>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8" name="Google Shape;808;p15"/>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9" name="Google Shape;809;p15"/>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0" name="Google Shape;810;p15"/>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1" name="Google Shape;811;p15"/>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2" name="Google Shape;812;p15"/>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3" name="Google Shape;813;p15"/>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4" name="Google Shape;814;p15"/>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5" name="Google Shape;815;p15"/>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6" name="Google Shape;816;p15"/>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7" name="Google Shape;817;p15"/>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8" name="Google Shape;818;p15"/>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9" name="Google Shape;819;p15"/>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20" name="Google Shape;820;p15"/>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821" name="Google Shape;821;p15"/>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22" name="Google Shape;822;p15"/>
          <p:cNvSpPr txBox="1">
            <a:spLocks noGrp="1"/>
          </p:cNvSpPr>
          <p:nvPr>
            <p:ph type="subTitle" idx="1"/>
          </p:nvPr>
        </p:nvSpPr>
        <p:spPr>
          <a:xfrm>
            <a:off x="724235" y="3118525"/>
            <a:ext cx="2944500" cy="113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3" name="Google Shape;823;p15"/>
          <p:cNvSpPr txBox="1">
            <a:spLocks noGrp="1"/>
          </p:cNvSpPr>
          <p:nvPr>
            <p:ph type="title"/>
          </p:nvPr>
        </p:nvSpPr>
        <p:spPr>
          <a:xfrm>
            <a:off x="720000" y="2576325"/>
            <a:ext cx="29403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19339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24"/>
        <p:cNvGrpSpPr/>
        <p:nvPr/>
      </p:nvGrpSpPr>
      <p:grpSpPr>
        <a:xfrm>
          <a:off x="0" y="0"/>
          <a:ext cx="0" cy="0"/>
          <a:chOff x="0" y="0"/>
          <a:chExt cx="0" cy="0"/>
        </a:xfrm>
      </p:grpSpPr>
      <p:grpSp>
        <p:nvGrpSpPr>
          <p:cNvPr id="825" name="Google Shape;825;p16"/>
          <p:cNvGrpSpPr/>
          <p:nvPr/>
        </p:nvGrpSpPr>
        <p:grpSpPr>
          <a:xfrm flipH="1">
            <a:off x="-329440" y="-1158409"/>
            <a:ext cx="9881664" cy="6467544"/>
            <a:chOff x="-405640" y="-1158409"/>
            <a:chExt cx="9881664" cy="6467544"/>
          </a:xfrm>
        </p:grpSpPr>
        <p:sp>
          <p:nvSpPr>
            <p:cNvPr id="826" name="Google Shape;826;p16"/>
            <p:cNvSpPr/>
            <p:nvPr/>
          </p:nvSpPr>
          <p:spPr>
            <a:xfrm rot="-3025170">
              <a:off x="3628003" y="-797618"/>
              <a:ext cx="1646287" cy="1785885"/>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27" name="Google Shape;827;p16"/>
            <p:cNvSpPr/>
            <p:nvPr/>
          </p:nvSpPr>
          <p:spPr>
            <a:xfrm rot="10800000" flipH="1">
              <a:off x="5979837" y="3418764"/>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28" name="Google Shape;828;p16"/>
            <p:cNvSpPr/>
            <p:nvPr/>
          </p:nvSpPr>
          <p:spPr>
            <a:xfrm flipH="1">
              <a:off x="6319851" y="-137724"/>
              <a:ext cx="3156173" cy="2892288"/>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29" name="Google Shape;829;p16"/>
            <p:cNvSpPr/>
            <p:nvPr/>
          </p:nvSpPr>
          <p:spPr>
            <a:xfrm flipH="1">
              <a:off x="6155798" y="0"/>
              <a:ext cx="2988202" cy="1646332"/>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0" name="Google Shape;830;p16"/>
            <p:cNvSpPr/>
            <p:nvPr/>
          </p:nvSpPr>
          <p:spPr>
            <a:xfrm rot="5400000">
              <a:off x="-563174" y="3465050"/>
              <a:ext cx="2302782" cy="1176424"/>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1" name="Google Shape;831;p16"/>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832" name="Google Shape;832;p16"/>
            <p:cNvGrpSpPr/>
            <p:nvPr/>
          </p:nvGrpSpPr>
          <p:grpSpPr>
            <a:xfrm>
              <a:off x="5591672" y="3652334"/>
              <a:ext cx="3264049" cy="1461181"/>
              <a:chOff x="5591672" y="3652334"/>
              <a:chExt cx="3264049" cy="1461181"/>
            </a:xfrm>
          </p:grpSpPr>
          <p:sp>
            <p:nvSpPr>
              <p:cNvPr id="833" name="Google Shape;833;p16"/>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4" name="Google Shape;834;p16"/>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5" name="Google Shape;835;p16"/>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6" name="Google Shape;836;p16"/>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7" name="Google Shape;837;p16"/>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8" name="Google Shape;838;p16"/>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9" name="Google Shape;839;p16"/>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0" name="Google Shape;840;p16"/>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1" name="Google Shape;841;p16"/>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2" name="Google Shape;842;p16"/>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3" name="Google Shape;843;p16"/>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4" name="Google Shape;844;p16"/>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5" name="Google Shape;845;p16"/>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6" name="Google Shape;846;p16"/>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7" name="Google Shape;847;p16"/>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8" name="Google Shape;848;p16"/>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9" name="Google Shape;849;p16"/>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0" name="Google Shape;850;p16"/>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1" name="Google Shape;851;p16"/>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2" name="Google Shape;852;p16"/>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3" name="Google Shape;853;p16"/>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4" name="Google Shape;854;p16"/>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5" name="Google Shape;855;p16"/>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6" name="Google Shape;856;p16"/>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7" name="Google Shape;857;p16"/>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8" name="Google Shape;858;p16"/>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9" name="Google Shape;859;p16"/>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60" name="Google Shape;860;p16"/>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61" name="Google Shape;861;p16"/>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62" name="Google Shape;862;p16"/>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63" name="Google Shape;863;p16"/>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864" name="Google Shape;864;p16"/>
            <p:cNvGrpSpPr/>
            <p:nvPr/>
          </p:nvGrpSpPr>
          <p:grpSpPr>
            <a:xfrm rot="-4517801">
              <a:off x="1126232" y="3652738"/>
              <a:ext cx="947103" cy="1911532"/>
              <a:chOff x="-14742" y="3231105"/>
              <a:chExt cx="947155" cy="1911637"/>
            </a:xfrm>
          </p:grpSpPr>
          <p:sp>
            <p:nvSpPr>
              <p:cNvPr id="865" name="Google Shape;865;p16"/>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66" name="Google Shape;866;p16"/>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67" name="Google Shape;867;p16"/>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68" name="Google Shape;868;p16"/>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69" name="Google Shape;869;p16"/>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70" name="Google Shape;870;p16"/>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71" name="Google Shape;871;p16"/>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72" name="Google Shape;872;p16"/>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73" name="Google Shape;873;p16"/>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74" name="Google Shape;874;p16"/>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75" name="Google Shape;875;p16"/>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76" name="Google Shape;876;p16"/>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77" name="Google Shape;877;p16"/>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78" name="Google Shape;878;p16"/>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79" name="Google Shape;879;p16"/>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80" name="Google Shape;880;p16"/>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81" name="Google Shape;881;p16"/>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82" name="Google Shape;882;p16"/>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83" name="Google Shape;883;p16"/>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84" name="Google Shape;884;p16"/>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85" name="Google Shape;885;p16"/>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86" name="Google Shape;886;p16"/>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87" name="Google Shape;887;p16"/>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88" name="Google Shape;888;p16"/>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89" name="Google Shape;889;p16"/>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90" name="Google Shape;890;p16"/>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91" name="Google Shape;891;p16"/>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92" name="Google Shape;892;p16"/>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893" name="Google Shape;893;p16"/>
            <p:cNvSpPr/>
            <p:nvPr/>
          </p:nvSpPr>
          <p:spPr>
            <a:xfrm rot="-9817185">
              <a:off x="109100" y="-845183"/>
              <a:ext cx="1975856" cy="3240855"/>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94" name="Google Shape;894;p16"/>
            <p:cNvSpPr/>
            <p:nvPr/>
          </p:nvSpPr>
          <p:spPr>
            <a:xfrm rot="-9817185">
              <a:off x="-18101" y="-961737"/>
              <a:ext cx="1828222" cy="3011523"/>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895" name="Google Shape;895;p16"/>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96" name="Google Shape;896;p16"/>
          <p:cNvSpPr txBox="1">
            <a:spLocks noGrp="1"/>
          </p:cNvSpPr>
          <p:nvPr>
            <p:ph type="subTitle" idx="1"/>
          </p:nvPr>
        </p:nvSpPr>
        <p:spPr>
          <a:xfrm>
            <a:off x="728050" y="1501175"/>
            <a:ext cx="3735000" cy="31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dk1"/>
                </a:solidFill>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897" name="Google Shape;897;p16"/>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8" name="Google Shape;898;p16"/>
          <p:cNvSpPr txBox="1">
            <a:spLocks noGrp="1"/>
          </p:cNvSpPr>
          <p:nvPr>
            <p:ph type="subTitle" idx="2"/>
          </p:nvPr>
        </p:nvSpPr>
        <p:spPr>
          <a:xfrm>
            <a:off x="4463050" y="1501175"/>
            <a:ext cx="3966000" cy="31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dk1"/>
                </a:solidFill>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773765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99"/>
        <p:cNvGrpSpPr/>
        <p:nvPr/>
      </p:nvGrpSpPr>
      <p:grpSpPr>
        <a:xfrm>
          <a:off x="0" y="0"/>
          <a:ext cx="0" cy="0"/>
          <a:chOff x="0" y="0"/>
          <a:chExt cx="0" cy="0"/>
        </a:xfrm>
      </p:grpSpPr>
      <p:grpSp>
        <p:nvGrpSpPr>
          <p:cNvPr id="900" name="Google Shape;900;p17"/>
          <p:cNvGrpSpPr/>
          <p:nvPr/>
        </p:nvGrpSpPr>
        <p:grpSpPr>
          <a:xfrm>
            <a:off x="-40873" y="-6952"/>
            <a:ext cx="9874856" cy="5855372"/>
            <a:chOff x="-40873" y="-6952"/>
            <a:chExt cx="9874856" cy="5855372"/>
          </a:xfrm>
        </p:grpSpPr>
        <p:sp>
          <p:nvSpPr>
            <p:cNvPr id="901" name="Google Shape;901;p17"/>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02" name="Google Shape;902;p17"/>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03" name="Google Shape;903;p17"/>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04" name="Google Shape;904;p17"/>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05" name="Google Shape;905;p17"/>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06" name="Google Shape;906;p17"/>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07" name="Google Shape;907;p17"/>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08" name="Google Shape;908;p17"/>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09" name="Google Shape;909;p17"/>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10" name="Google Shape;910;p17"/>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11" name="Google Shape;911;p17"/>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12" name="Google Shape;912;p17"/>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13" name="Google Shape;913;p17"/>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14" name="Google Shape;914;p17"/>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15" name="Google Shape;915;p17"/>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16" name="Google Shape;916;p17"/>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17" name="Google Shape;917;p17"/>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18" name="Google Shape;918;p17"/>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19" name="Google Shape;919;p17"/>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20" name="Google Shape;920;p17"/>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21" name="Google Shape;921;p17"/>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22" name="Google Shape;922;p17"/>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23" name="Google Shape;923;p17"/>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24" name="Google Shape;924;p17"/>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25" name="Google Shape;925;p17"/>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26" name="Google Shape;926;p17"/>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27" name="Google Shape;927;p17"/>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28" name="Google Shape;928;p17"/>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29" name="Google Shape;929;p17"/>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0" name="Google Shape;930;p17"/>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1" name="Google Shape;931;p17"/>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2" name="Google Shape;932;p17"/>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3" name="Google Shape;933;p17"/>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4" name="Google Shape;934;p17"/>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5" name="Google Shape;935;p17"/>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6" name="Google Shape;936;p17"/>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7" name="Google Shape;937;p17"/>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8" name="Google Shape;938;p17"/>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9" name="Google Shape;939;p17"/>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0" name="Google Shape;940;p17"/>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1" name="Google Shape;941;p17"/>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2" name="Google Shape;942;p17"/>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3" name="Google Shape;943;p17"/>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4" name="Google Shape;944;p17"/>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5" name="Google Shape;945;p17"/>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6" name="Google Shape;946;p17"/>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7" name="Google Shape;947;p17"/>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8" name="Google Shape;948;p17"/>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9" name="Google Shape;949;p17"/>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0" name="Google Shape;950;p17"/>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1" name="Google Shape;951;p17"/>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2" name="Google Shape;952;p17"/>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3" name="Google Shape;953;p17"/>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4" name="Google Shape;954;p17"/>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5" name="Google Shape;955;p17"/>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6" name="Google Shape;956;p17"/>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7" name="Google Shape;957;p17"/>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8" name="Google Shape;958;p17"/>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9" name="Google Shape;959;p17"/>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60" name="Google Shape;960;p17"/>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61" name="Google Shape;961;p17"/>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62" name="Google Shape;962;p17"/>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63" name="Google Shape;963;p17"/>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64" name="Google Shape;964;p17"/>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65" name="Google Shape;965;p17"/>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66" name="Google Shape;966;p17"/>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67" name="Google Shape;967;p17"/>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68" name="Google Shape;968;p17"/>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969" name="Google Shape;969;p17"/>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70" name="Google Shape;970;p17"/>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67253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71"/>
        <p:cNvGrpSpPr/>
        <p:nvPr/>
      </p:nvGrpSpPr>
      <p:grpSpPr>
        <a:xfrm>
          <a:off x="0" y="0"/>
          <a:ext cx="0" cy="0"/>
          <a:chOff x="0" y="0"/>
          <a:chExt cx="0" cy="0"/>
        </a:xfrm>
      </p:grpSpPr>
      <p:grpSp>
        <p:nvGrpSpPr>
          <p:cNvPr id="972" name="Google Shape;972;p18"/>
          <p:cNvGrpSpPr/>
          <p:nvPr/>
        </p:nvGrpSpPr>
        <p:grpSpPr>
          <a:xfrm flipH="1">
            <a:off x="-733898" y="-6952"/>
            <a:ext cx="9874856" cy="5855372"/>
            <a:chOff x="-40873" y="-6952"/>
            <a:chExt cx="9874856" cy="5855372"/>
          </a:xfrm>
        </p:grpSpPr>
        <p:sp>
          <p:nvSpPr>
            <p:cNvPr id="973" name="Google Shape;973;p18"/>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74" name="Google Shape;974;p18"/>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75" name="Google Shape;975;p18"/>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76" name="Google Shape;976;p18"/>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77" name="Google Shape;977;p18"/>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78" name="Google Shape;978;p18"/>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79" name="Google Shape;979;p18"/>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0" name="Google Shape;980;p18"/>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1" name="Google Shape;981;p18"/>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2" name="Google Shape;982;p18"/>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3" name="Google Shape;983;p18"/>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4" name="Google Shape;984;p18"/>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5" name="Google Shape;985;p18"/>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6" name="Google Shape;986;p18"/>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7" name="Google Shape;987;p18"/>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8" name="Google Shape;988;p18"/>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89" name="Google Shape;989;p18"/>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0" name="Google Shape;990;p18"/>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1" name="Google Shape;991;p18"/>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2" name="Google Shape;992;p18"/>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3" name="Google Shape;993;p18"/>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4" name="Google Shape;994;p18"/>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5" name="Google Shape;995;p18"/>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6" name="Google Shape;996;p18"/>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7" name="Google Shape;997;p18"/>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8" name="Google Shape;998;p18"/>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9" name="Google Shape;999;p18"/>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0" name="Google Shape;1000;p18"/>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1" name="Google Shape;1001;p18"/>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2" name="Google Shape;1002;p18"/>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3" name="Google Shape;1003;p18"/>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4" name="Google Shape;1004;p18"/>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5" name="Google Shape;1005;p18"/>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6" name="Google Shape;1006;p18"/>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7" name="Google Shape;1007;p18"/>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8" name="Google Shape;1008;p18"/>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9" name="Google Shape;1009;p18"/>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10" name="Google Shape;1010;p18"/>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11" name="Google Shape;1011;p18"/>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12" name="Google Shape;1012;p18"/>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13" name="Google Shape;1013;p18"/>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14" name="Google Shape;1014;p18"/>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15" name="Google Shape;1015;p18"/>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16" name="Google Shape;1016;p18"/>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17" name="Google Shape;1017;p18"/>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18" name="Google Shape;1018;p18"/>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19" name="Google Shape;1019;p18"/>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0" name="Google Shape;1020;p18"/>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1" name="Google Shape;1021;p18"/>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2" name="Google Shape;1022;p18"/>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3" name="Google Shape;1023;p18"/>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4" name="Google Shape;1024;p18"/>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5" name="Google Shape;1025;p18"/>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6" name="Google Shape;1026;p18"/>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7" name="Google Shape;1027;p18"/>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8" name="Google Shape;1028;p18"/>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9" name="Google Shape;1029;p18"/>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0" name="Google Shape;1030;p18"/>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1" name="Google Shape;1031;p18"/>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2" name="Google Shape;1032;p18"/>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3" name="Google Shape;1033;p18"/>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4" name="Google Shape;1034;p18"/>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5" name="Google Shape;1035;p18"/>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6" name="Google Shape;1036;p18"/>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7" name="Google Shape;1037;p18"/>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8" name="Google Shape;1038;p18"/>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9" name="Google Shape;1039;p18"/>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40" name="Google Shape;1040;p18"/>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041" name="Google Shape;1041;p18"/>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42" name="Google Shape;1042;p18"/>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496615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043"/>
        <p:cNvGrpSpPr/>
        <p:nvPr/>
      </p:nvGrpSpPr>
      <p:grpSpPr>
        <a:xfrm>
          <a:off x="0" y="0"/>
          <a:ext cx="0" cy="0"/>
          <a:chOff x="0" y="0"/>
          <a:chExt cx="0" cy="0"/>
        </a:xfrm>
      </p:grpSpPr>
      <p:grpSp>
        <p:nvGrpSpPr>
          <p:cNvPr id="1044" name="Google Shape;1044;p19"/>
          <p:cNvGrpSpPr/>
          <p:nvPr/>
        </p:nvGrpSpPr>
        <p:grpSpPr>
          <a:xfrm rot="10800000">
            <a:off x="-733898" y="-692990"/>
            <a:ext cx="9874856" cy="5855372"/>
            <a:chOff x="-40873" y="-6952"/>
            <a:chExt cx="9874856" cy="5855372"/>
          </a:xfrm>
        </p:grpSpPr>
        <p:sp>
          <p:nvSpPr>
            <p:cNvPr id="1045" name="Google Shape;1045;p19"/>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46" name="Google Shape;1046;p19"/>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7" name="Google Shape;1047;p19"/>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48" name="Google Shape;1048;p19"/>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049" name="Google Shape;1049;p19"/>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050" name="Google Shape;1050;p19"/>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51" name="Google Shape;1051;p19"/>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52" name="Google Shape;1052;p19"/>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53" name="Google Shape;1053;p19"/>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54" name="Google Shape;1054;p19"/>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55" name="Google Shape;1055;p19"/>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56" name="Google Shape;1056;p19"/>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57" name="Google Shape;1057;p19"/>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58" name="Google Shape;1058;p19"/>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59" name="Google Shape;1059;p19"/>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60" name="Google Shape;1060;p19"/>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61" name="Google Shape;1061;p19"/>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62" name="Google Shape;1062;p19"/>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63" name="Google Shape;1063;p19"/>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64" name="Google Shape;1064;p19"/>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65" name="Google Shape;1065;p19"/>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66" name="Google Shape;1066;p19"/>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67" name="Google Shape;1067;p19"/>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68" name="Google Shape;1068;p19"/>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69" name="Google Shape;1069;p19"/>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70" name="Google Shape;1070;p19"/>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71" name="Google Shape;1071;p19"/>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72" name="Google Shape;1072;p19"/>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73" name="Google Shape;1073;p19"/>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74" name="Google Shape;1074;p19"/>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75" name="Google Shape;1075;p19"/>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76" name="Google Shape;1076;p19"/>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77" name="Google Shape;1077;p19"/>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78" name="Google Shape;1078;p19"/>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79" name="Google Shape;1079;p19"/>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80" name="Google Shape;1080;p19"/>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81" name="Google Shape;1081;p19"/>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82" name="Google Shape;1082;p19"/>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83" name="Google Shape;1083;p19"/>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4" name="Google Shape;1084;p19"/>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5" name="Google Shape;1085;p19"/>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6" name="Google Shape;1086;p19"/>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7" name="Google Shape;1087;p19"/>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8" name="Google Shape;1088;p19"/>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9" name="Google Shape;1089;p19"/>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0" name="Google Shape;1090;p19"/>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1" name="Google Shape;1091;p19"/>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2" name="Google Shape;1092;p19"/>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3" name="Google Shape;1093;p19"/>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4" name="Google Shape;1094;p19"/>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 name="Google Shape;1095;p19"/>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6" name="Google Shape;1096;p19"/>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7" name="Google Shape;1097;p19"/>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8" name="Google Shape;1098;p19"/>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9" name="Google Shape;1099;p19"/>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0" name="Google Shape;1100;p19"/>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1" name="Google Shape;1101;p19"/>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2" name="Google Shape;1102;p19"/>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 name="Google Shape;1103;p19"/>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 name="Google Shape;1104;p19"/>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5" name="Google Shape;1105;p19"/>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6" name="Google Shape;1106;p19"/>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7" name="Google Shape;1107;p19"/>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8" name="Google Shape;1108;p19"/>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9" name="Google Shape;1109;p19"/>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0" name="Google Shape;1110;p19"/>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1" name="Google Shape;1111;p19"/>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12" name="Google Shape;1112;p19"/>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113" name="Google Shape;1113;p19"/>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14" name="Google Shape;1114;p19"/>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80694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115"/>
        <p:cNvGrpSpPr/>
        <p:nvPr/>
      </p:nvGrpSpPr>
      <p:grpSpPr>
        <a:xfrm>
          <a:off x="0" y="0"/>
          <a:ext cx="0" cy="0"/>
          <a:chOff x="0" y="0"/>
          <a:chExt cx="0" cy="0"/>
        </a:xfrm>
      </p:grpSpPr>
      <p:grpSp>
        <p:nvGrpSpPr>
          <p:cNvPr id="1116" name="Google Shape;1116;p20"/>
          <p:cNvGrpSpPr/>
          <p:nvPr/>
        </p:nvGrpSpPr>
        <p:grpSpPr>
          <a:xfrm rot="10800000" flipH="1">
            <a:off x="-40873" y="-711877"/>
            <a:ext cx="9874856" cy="5931572"/>
            <a:chOff x="-40873" y="-83152"/>
            <a:chExt cx="9874856" cy="5931572"/>
          </a:xfrm>
        </p:grpSpPr>
        <p:sp>
          <p:nvSpPr>
            <p:cNvPr id="1117" name="Google Shape;1117;p20"/>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18" name="Google Shape;1118;p20"/>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19" name="Google Shape;1119;p20"/>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20" name="Google Shape;1120;p20"/>
            <p:cNvSpPr/>
            <p:nvPr/>
          </p:nvSpPr>
          <p:spPr>
            <a:xfrm>
              <a:off x="-40873" y="-831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21" name="Google Shape;1121;p20"/>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22" name="Google Shape;1122;p20"/>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23" name="Google Shape;1123;p20"/>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4" name="Google Shape;1124;p20"/>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5" name="Google Shape;1125;p20"/>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6" name="Google Shape;1126;p20"/>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7" name="Google Shape;1127;p20"/>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8" name="Google Shape;1128;p20"/>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9" name="Google Shape;1129;p20"/>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0" name="Google Shape;1130;p20"/>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1" name="Google Shape;1131;p20"/>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2" name="Google Shape;1132;p20"/>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3" name="Google Shape;1133;p20"/>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4" name="Google Shape;1134;p20"/>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5" name="Google Shape;1135;p20"/>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6" name="Google Shape;1136;p20"/>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7" name="Google Shape;1137;p20"/>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8" name="Google Shape;1138;p20"/>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9" name="Google Shape;1139;p20"/>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0" name="Google Shape;1140;p20"/>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1" name="Google Shape;1141;p20"/>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2" name="Google Shape;1142;p20"/>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3" name="Google Shape;1143;p20"/>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4" name="Google Shape;1144;p20"/>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5" name="Google Shape;1145;p20"/>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6" name="Google Shape;1146;p20"/>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7" name="Google Shape;1147;p20"/>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8" name="Google Shape;1148;p20"/>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9" name="Google Shape;1149;p20"/>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50" name="Google Shape;1150;p20"/>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51" name="Google Shape;1151;p20"/>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52" name="Google Shape;1152;p20"/>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53" name="Google Shape;1153;p20"/>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54" name="Google Shape;1154;p20"/>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55" name="Google Shape;1155;p20"/>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6" name="Google Shape;1156;p20"/>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 name="Google Shape;1157;p20"/>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8" name="Google Shape;1158;p20"/>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9" name="Google Shape;1159;p20"/>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0" name="Google Shape;1160;p20"/>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1" name="Google Shape;1161;p20"/>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2" name="Google Shape;1162;p20"/>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3" name="Google Shape;1163;p20"/>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4" name="Google Shape;1164;p20"/>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5" name="Google Shape;1165;p20"/>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6" name="Google Shape;1166;p20"/>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7" name="Google Shape;1167;p20"/>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8" name="Google Shape;1168;p20"/>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9" name="Google Shape;1169;p20"/>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0" name="Google Shape;1170;p20"/>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1" name="Google Shape;1171;p20"/>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2" name="Google Shape;1172;p20"/>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3" name="Google Shape;1173;p20"/>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4" name="Google Shape;1174;p20"/>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5" name="Google Shape;1175;p20"/>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6" name="Google Shape;1176;p20"/>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7" name="Google Shape;1177;p20"/>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8" name="Google Shape;1178;p20"/>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9" name="Google Shape;1179;p20"/>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80" name="Google Shape;1180;p20"/>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81" name="Google Shape;1181;p20"/>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82" name="Google Shape;1182;p20"/>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83" name="Google Shape;1183;p20"/>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84" name="Google Shape;1184;p20"/>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185" name="Google Shape;1185;p20"/>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86" name="Google Shape;1186;p20"/>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22390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187"/>
        <p:cNvGrpSpPr/>
        <p:nvPr/>
      </p:nvGrpSpPr>
      <p:grpSpPr>
        <a:xfrm>
          <a:off x="0" y="0"/>
          <a:ext cx="0" cy="0"/>
          <a:chOff x="0" y="0"/>
          <a:chExt cx="0" cy="0"/>
        </a:xfrm>
      </p:grpSpPr>
      <p:grpSp>
        <p:nvGrpSpPr>
          <p:cNvPr id="1188" name="Google Shape;1188;p21"/>
          <p:cNvGrpSpPr/>
          <p:nvPr/>
        </p:nvGrpSpPr>
        <p:grpSpPr>
          <a:xfrm>
            <a:off x="-601718" y="-6951"/>
            <a:ext cx="9782325" cy="6714737"/>
            <a:chOff x="-601718" y="-6951"/>
            <a:chExt cx="9782325" cy="6714737"/>
          </a:xfrm>
        </p:grpSpPr>
        <p:sp>
          <p:nvSpPr>
            <p:cNvPr id="1189" name="Google Shape;1189;p21"/>
            <p:cNvSpPr/>
            <p:nvPr/>
          </p:nvSpPr>
          <p:spPr>
            <a:xfrm>
              <a:off x="7525856" y="673381"/>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0" name="Google Shape;1190;p21"/>
            <p:cNvSpPr/>
            <p:nvPr/>
          </p:nvSpPr>
          <p:spPr>
            <a:xfrm>
              <a:off x="5840473" y="-6950"/>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91" name="Google Shape;1191;p21"/>
            <p:cNvSpPr/>
            <p:nvPr/>
          </p:nvSpPr>
          <p:spPr>
            <a:xfrm>
              <a:off x="-40873" y="3064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92" name="Google Shape;1192;p21"/>
            <p:cNvSpPr/>
            <p:nvPr/>
          </p:nvSpPr>
          <p:spPr>
            <a:xfrm>
              <a:off x="-40874" y="-6951"/>
              <a:ext cx="2135299" cy="1176430"/>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3" name="Google Shape;1193;p21"/>
            <p:cNvSpPr/>
            <p:nvPr/>
          </p:nvSpPr>
          <p:spPr>
            <a:xfrm>
              <a:off x="-601718"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4" name="Google Shape;1194;p21"/>
            <p:cNvSpPr/>
            <p:nvPr/>
          </p:nvSpPr>
          <p:spPr>
            <a:xfrm rot="-5400000">
              <a:off x="7382817" y="3568100"/>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95" name="Google Shape;1195;p21"/>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1196" name="Google Shape;1196;p21"/>
            <p:cNvGrpSpPr/>
            <p:nvPr/>
          </p:nvGrpSpPr>
          <p:grpSpPr>
            <a:xfrm>
              <a:off x="5591672" y="3652334"/>
              <a:ext cx="3264049" cy="1461181"/>
              <a:chOff x="5591672" y="3652334"/>
              <a:chExt cx="3264049" cy="1461181"/>
            </a:xfrm>
          </p:grpSpPr>
          <p:sp>
            <p:nvSpPr>
              <p:cNvPr id="1197" name="Google Shape;1197;p21"/>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98" name="Google Shape;1198;p21"/>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99" name="Google Shape;1199;p21"/>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0" name="Google Shape;1200;p21"/>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1" name="Google Shape;1201;p21"/>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2" name="Google Shape;1202;p21"/>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3" name="Google Shape;1203;p21"/>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4" name="Google Shape;1204;p21"/>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5" name="Google Shape;1205;p21"/>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6" name="Google Shape;1206;p21"/>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7" name="Google Shape;1207;p21"/>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8" name="Google Shape;1208;p21"/>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9" name="Google Shape;1209;p21"/>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0" name="Google Shape;1210;p21"/>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1" name="Google Shape;1211;p21"/>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2" name="Google Shape;1212;p21"/>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3" name="Google Shape;1213;p21"/>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4" name="Google Shape;1214;p21"/>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5" name="Google Shape;1215;p21"/>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6" name="Google Shape;1216;p21"/>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7" name="Google Shape;1217;p21"/>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8" name="Google Shape;1218;p21"/>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9" name="Google Shape;1219;p21"/>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0" name="Google Shape;1220;p21"/>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1" name="Google Shape;1221;p21"/>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2" name="Google Shape;1222;p21"/>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3" name="Google Shape;1223;p21"/>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4" name="Google Shape;1224;p21"/>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5" name="Google Shape;1225;p21"/>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6" name="Google Shape;1226;p21"/>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7" name="Google Shape;1227;p21"/>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1228" name="Google Shape;1228;p21"/>
            <p:cNvGrpSpPr/>
            <p:nvPr/>
          </p:nvGrpSpPr>
          <p:grpSpPr>
            <a:xfrm rot="-4517801">
              <a:off x="1905157" y="3672888"/>
              <a:ext cx="947103" cy="1911532"/>
              <a:chOff x="-14742" y="3231105"/>
              <a:chExt cx="947155" cy="1911637"/>
            </a:xfrm>
          </p:grpSpPr>
          <p:sp>
            <p:nvSpPr>
              <p:cNvPr id="1229" name="Google Shape;1229;p21"/>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0" name="Google Shape;1230;p21"/>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1" name="Google Shape;1231;p21"/>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2" name="Google Shape;1232;p21"/>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3" name="Google Shape;1233;p21"/>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4" name="Google Shape;1234;p21"/>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5" name="Google Shape;1235;p21"/>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6" name="Google Shape;1236;p21"/>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7" name="Google Shape;1237;p21"/>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8" name="Google Shape;1238;p21"/>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9" name="Google Shape;1239;p21"/>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0" name="Google Shape;1240;p21"/>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1" name="Google Shape;1241;p21"/>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2" name="Google Shape;1242;p21"/>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3" name="Google Shape;1243;p21"/>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4" name="Google Shape;1244;p21"/>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5" name="Google Shape;1245;p21"/>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6" name="Google Shape;1246;p21"/>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7" name="Google Shape;1247;p21"/>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8" name="Google Shape;1248;p21"/>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9" name="Google Shape;1249;p21"/>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50" name="Google Shape;1250;p21"/>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51" name="Google Shape;1251;p21"/>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52" name="Google Shape;1252;p21"/>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53" name="Google Shape;1253;p21"/>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54" name="Google Shape;1254;p21"/>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55" name="Google Shape;1255;p21"/>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56" name="Google Shape;1256;p21"/>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257" name="Google Shape;1257;p21"/>
            <p:cNvSpPr/>
            <p:nvPr/>
          </p:nvSpPr>
          <p:spPr>
            <a:xfrm rot="3920996">
              <a:off x="4627834" y="3325014"/>
              <a:ext cx="1975919" cy="3240958"/>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58" name="Google Shape;1258;p21"/>
            <p:cNvSpPr/>
            <p:nvPr/>
          </p:nvSpPr>
          <p:spPr>
            <a:xfrm rot="3920996">
              <a:off x="4659188" y="3743105"/>
              <a:ext cx="1828280" cy="3011618"/>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259" name="Google Shape;1259;p21"/>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60" name="Google Shape;1260;p21"/>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61" name="Google Shape;1261;p21"/>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602463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262"/>
        <p:cNvGrpSpPr/>
        <p:nvPr/>
      </p:nvGrpSpPr>
      <p:grpSpPr>
        <a:xfrm>
          <a:off x="0" y="0"/>
          <a:ext cx="0" cy="0"/>
          <a:chOff x="0" y="0"/>
          <a:chExt cx="0" cy="0"/>
        </a:xfrm>
      </p:grpSpPr>
      <p:grpSp>
        <p:nvGrpSpPr>
          <p:cNvPr id="1263" name="Google Shape;1263;p22"/>
          <p:cNvGrpSpPr/>
          <p:nvPr/>
        </p:nvGrpSpPr>
        <p:grpSpPr>
          <a:xfrm flipH="1">
            <a:off x="-57943" y="-6951"/>
            <a:ext cx="9782325" cy="6714737"/>
            <a:chOff x="-601718" y="-6951"/>
            <a:chExt cx="9782325" cy="6714737"/>
          </a:xfrm>
        </p:grpSpPr>
        <p:sp>
          <p:nvSpPr>
            <p:cNvPr id="1264" name="Google Shape;1264;p22"/>
            <p:cNvSpPr/>
            <p:nvPr/>
          </p:nvSpPr>
          <p:spPr>
            <a:xfrm>
              <a:off x="7525856" y="673381"/>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65" name="Google Shape;1265;p22"/>
            <p:cNvSpPr/>
            <p:nvPr/>
          </p:nvSpPr>
          <p:spPr>
            <a:xfrm>
              <a:off x="5840473" y="-6950"/>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66" name="Google Shape;1266;p22"/>
            <p:cNvSpPr/>
            <p:nvPr/>
          </p:nvSpPr>
          <p:spPr>
            <a:xfrm>
              <a:off x="-40873" y="3064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67" name="Google Shape;1267;p22"/>
            <p:cNvSpPr/>
            <p:nvPr/>
          </p:nvSpPr>
          <p:spPr>
            <a:xfrm>
              <a:off x="-40874" y="-6951"/>
              <a:ext cx="2135299" cy="1176430"/>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68" name="Google Shape;1268;p22"/>
            <p:cNvSpPr/>
            <p:nvPr/>
          </p:nvSpPr>
          <p:spPr>
            <a:xfrm>
              <a:off x="-601718"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69" name="Google Shape;1269;p22"/>
            <p:cNvSpPr/>
            <p:nvPr/>
          </p:nvSpPr>
          <p:spPr>
            <a:xfrm rot="-5400000">
              <a:off x="7382817" y="3568100"/>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70" name="Google Shape;1270;p22"/>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1271" name="Google Shape;1271;p22"/>
            <p:cNvGrpSpPr/>
            <p:nvPr/>
          </p:nvGrpSpPr>
          <p:grpSpPr>
            <a:xfrm>
              <a:off x="5591672" y="3652334"/>
              <a:ext cx="3264049" cy="1461181"/>
              <a:chOff x="5591672" y="3652334"/>
              <a:chExt cx="3264049" cy="1461181"/>
            </a:xfrm>
          </p:grpSpPr>
          <p:sp>
            <p:nvSpPr>
              <p:cNvPr id="1272" name="Google Shape;1272;p22"/>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73" name="Google Shape;1273;p22"/>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74" name="Google Shape;1274;p22"/>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75" name="Google Shape;1275;p22"/>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76" name="Google Shape;1276;p22"/>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77" name="Google Shape;1277;p22"/>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78" name="Google Shape;1278;p22"/>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79" name="Google Shape;1279;p22"/>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0" name="Google Shape;1280;p22"/>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1" name="Google Shape;1281;p22"/>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2" name="Google Shape;1282;p22"/>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3" name="Google Shape;1283;p22"/>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4" name="Google Shape;1284;p22"/>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5" name="Google Shape;1285;p22"/>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6" name="Google Shape;1286;p22"/>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7" name="Google Shape;1287;p22"/>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8" name="Google Shape;1288;p22"/>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9" name="Google Shape;1289;p22"/>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0" name="Google Shape;1290;p22"/>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1" name="Google Shape;1291;p22"/>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2" name="Google Shape;1292;p22"/>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3" name="Google Shape;1293;p22"/>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4" name="Google Shape;1294;p22"/>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5" name="Google Shape;1295;p22"/>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6" name="Google Shape;1296;p22"/>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7" name="Google Shape;1297;p22"/>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8" name="Google Shape;1298;p22"/>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9" name="Google Shape;1299;p22"/>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0" name="Google Shape;1300;p22"/>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1" name="Google Shape;1301;p22"/>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2" name="Google Shape;1302;p22"/>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1303" name="Google Shape;1303;p22"/>
            <p:cNvGrpSpPr/>
            <p:nvPr/>
          </p:nvGrpSpPr>
          <p:grpSpPr>
            <a:xfrm rot="-4517801">
              <a:off x="1905157" y="3672888"/>
              <a:ext cx="947103" cy="1911532"/>
              <a:chOff x="-14742" y="3231105"/>
              <a:chExt cx="947155" cy="1911637"/>
            </a:xfrm>
          </p:grpSpPr>
          <p:sp>
            <p:nvSpPr>
              <p:cNvPr id="1304" name="Google Shape;1304;p22"/>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5" name="Google Shape;1305;p22"/>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6" name="Google Shape;1306;p22"/>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7" name="Google Shape;1307;p22"/>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8" name="Google Shape;1308;p22"/>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9" name="Google Shape;1309;p22"/>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0" name="Google Shape;1310;p22"/>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1" name="Google Shape;1311;p22"/>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2" name="Google Shape;1312;p22"/>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3" name="Google Shape;1313;p22"/>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4" name="Google Shape;1314;p22"/>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5" name="Google Shape;1315;p22"/>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6" name="Google Shape;1316;p22"/>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7" name="Google Shape;1317;p22"/>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8" name="Google Shape;1318;p22"/>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9" name="Google Shape;1319;p22"/>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0" name="Google Shape;1320;p22"/>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1" name="Google Shape;1321;p22"/>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2" name="Google Shape;1322;p22"/>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3" name="Google Shape;1323;p22"/>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4" name="Google Shape;1324;p22"/>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5" name="Google Shape;1325;p22"/>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6" name="Google Shape;1326;p22"/>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7" name="Google Shape;1327;p22"/>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8" name="Google Shape;1328;p22"/>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9" name="Google Shape;1329;p22"/>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30" name="Google Shape;1330;p22"/>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31" name="Google Shape;1331;p22"/>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332" name="Google Shape;1332;p22"/>
            <p:cNvSpPr/>
            <p:nvPr/>
          </p:nvSpPr>
          <p:spPr>
            <a:xfrm rot="3920996">
              <a:off x="4627834" y="3325014"/>
              <a:ext cx="1975919" cy="3240958"/>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33" name="Google Shape;1333;p22"/>
            <p:cNvSpPr/>
            <p:nvPr/>
          </p:nvSpPr>
          <p:spPr>
            <a:xfrm rot="3920996">
              <a:off x="4659188" y="3743105"/>
              <a:ext cx="1828280" cy="3011618"/>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334" name="Google Shape;1334;p22"/>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35" name="Google Shape;1335;p22"/>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83853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5"/>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txBox="1">
            <a:spLocks noGrp="1"/>
          </p:cNvSpPr>
          <p:nvPr>
            <p:ph type="title"/>
          </p:nvPr>
        </p:nvSpPr>
        <p:spPr>
          <a:xfrm>
            <a:off x="1541075" y="544291"/>
            <a:ext cx="64869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5"/>
          <p:cNvSpPr txBox="1">
            <a:spLocks noGrp="1"/>
          </p:cNvSpPr>
          <p:nvPr>
            <p:ph type="subTitle" idx="1"/>
          </p:nvPr>
        </p:nvSpPr>
        <p:spPr>
          <a:xfrm>
            <a:off x="1320425" y="2174825"/>
            <a:ext cx="2752800" cy="388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77" name="Google Shape;77;p5"/>
          <p:cNvSpPr txBox="1">
            <a:spLocks noGrp="1"/>
          </p:cNvSpPr>
          <p:nvPr>
            <p:ph type="subTitle" idx="2"/>
          </p:nvPr>
        </p:nvSpPr>
        <p:spPr>
          <a:xfrm>
            <a:off x="1439400" y="2574931"/>
            <a:ext cx="2514900" cy="106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dk2"/>
                </a:solidFill>
              </a:defRPr>
            </a:lvl1pPr>
            <a:lvl2pPr lvl="1" algn="ctr" rtl="0">
              <a:lnSpc>
                <a:spcPct val="100000"/>
              </a:lnSpc>
              <a:spcBef>
                <a:spcPts val="0"/>
              </a:spcBef>
              <a:spcAft>
                <a:spcPts val="0"/>
              </a:spcAft>
              <a:buNone/>
              <a:defRPr sz="1600">
                <a:solidFill>
                  <a:schemeClr val="dk2"/>
                </a:solidFill>
              </a:defRPr>
            </a:lvl2pPr>
            <a:lvl3pPr lvl="2" algn="ctr" rtl="0">
              <a:lnSpc>
                <a:spcPct val="100000"/>
              </a:lnSpc>
              <a:spcBef>
                <a:spcPts val="0"/>
              </a:spcBef>
              <a:spcAft>
                <a:spcPts val="0"/>
              </a:spcAft>
              <a:buNone/>
              <a:defRPr sz="1600">
                <a:solidFill>
                  <a:schemeClr val="dk2"/>
                </a:solidFill>
              </a:defRPr>
            </a:lvl3pPr>
            <a:lvl4pPr lvl="3" algn="ctr" rtl="0">
              <a:lnSpc>
                <a:spcPct val="100000"/>
              </a:lnSpc>
              <a:spcBef>
                <a:spcPts val="0"/>
              </a:spcBef>
              <a:spcAft>
                <a:spcPts val="0"/>
              </a:spcAft>
              <a:buNone/>
              <a:defRPr sz="1600">
                <a:solidFill>
                  <a:schemeClr val="dk2"/>
                </a:solidFill>
              </a:defRPr>
            </a:lvl4pPr>
            <a:lvl5pPr lvl="4" algn="ctr" rtl="0">
              <a:lnSpc>
                <a:spcPct val="100000"/>
              </a:lnSpc>
              <a:spcBef>
                <a:spcPts val="0"/>
              </a:spcBef>
              <a:spcAft>
                <a:spcPts val="0"/>
              </a:spcAft>
              <a:buNone/>
              <a:defRPr sz="1600">
                <a:solidFill>
                  <a:schemeClr val="dk2"/>
                </a:solidFill>
              </a:defRPr>
            </a:lvl5pPr>
            <a:lvl6pPr lvl="5" algn="ctr" rtl="0">
              <a:lnSpc>
                <a:spcPct val="100000"/>
              </a:lnSpc>
              <a:spcBef>
                <a:spcPts val="0"/>
              </a:spcBef>
              <a:spcAft>
                <a:spcPts val="0"/>
              </a:spcAft>
              <a:buNone/>
              <a:defRPr sz="1600">
                <a:solidFill>
                  <a:schemeClr val="dk2"/>
                </a:solidFill>
              </a:defRPr>
            </a:lvl6pPr>
            <a:lvl7pPr lvl="6" algn="ctr" rtl="0">
              <a:lnSpc>
                <a:spcPct val="100000"/>
              </a:lnSpc>
              <a:spcBef>
                <a:spcPts val="0"/>
              </a:spcBef>
              <a:spcAft>
                <a:spcPts val="0"/>
              </a:spcAft>
              <a:buNone/>
              <a:defRPr sz="1600">
                <a:solidFill>
                  <a:schemeClr val="dk2"/>
                </a:solidFill>
              </a:defRPr>
            </a:lvl7pPr>
            <a:lvl8pPr lvl="7" algn="ctr" rtl="0">
              <a:lnSpc>
                <a:spcPct val="100000"/>
              </a:lnSpc>
              <a:spcBef>
                <a:spcPts val="0"/>
              </a:spcBef>
              <a:spcAft>
                <a:spcPts val="0"/>
              </a:spcAft>
              <a:buNone/>
              <a:defRPr sz="1600">
                <a:solidFill>
                  <a:schemeClr val="dk2"/>
                </a:solidFill>
              </a:defRPr>
            </a:lvl8pPr>
            <a:lvl9pPr lvl="8" algn="ctr" rtl="0">
              <a:lnSpc>
                <a:spcPct val="100000"/>
              </a:lnSpc>
              <a:spcBef>
                <a:spcPts val="0"/>
              </a:spcBef>
              <a:spcAft>
                <a:spcPts val="0"/>
              </a:spcAft>
              <a:buNone/>
              <a:defRPr sz="1600">
                <a:solidFill>
                  <a:schemeClr val="dk2"/>
                </a:solidFill>
              </a:defRPr>
            </a:lvl9pPr>
          </a:lstStyle>
          <a:p>
            <a:endParaRPr/>
          </a:p>
        </p:txBody>
      </p:sp>
      <p:sp>
        <p:nvSpPr>
          <p:cNvPr id="78" name="Google Shape;78;p5"/>
          <p:cNvSpPr txBox="1">
            <a:spLocks noGrp="1"/>
          </p:cNvSpPr>
          <p:nvPr>
            <p:ph type="subTitle" idx="3"/>
          </p:nvPr>
        </p:nvSpPr>
        <p:spPr>
          <a:xfrm>
            <a:off x="5002150" y="2174825"/>
            <a:ext cx="2752200" cy="388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79" name="Google Shape;79;p5"/>
          <p:cNvSpPr txBox="1">
            <a:spLocks noGrp="1"/>
          </p:cNvSpPr>
          <p:nvPr>
            <p:ph type="subTitle" idx="4"/>
          </p:nvPr>
        </p:nvSpPr>
        <p:spPr>
          <a:xfrm>
            <a:off x="5111350" y="2576131"/>
            <a:ext cx="2514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dk2"/>
                </a:solidFill>
              </a:defRPr>
            </a:lvl1pPr>
            <a:lvl2pPr lvl="1" algn="ctr" rtl="0">
              <a:lnSpc>
                <a:spcPct val="100000"/>
              </a:lnSpc>
              <a:spcBef>
                <a:spcPts val="0"/>
              </a:spcBef>
              <a:spcAft>
                <a:spcPts val="0"/>
              </a:spcAft>
              <a:buNone/>
              <a:defRPr sz="1600">
                <a:solidFill>
                  <a:schemeClr val="dk2"/>
                </a:solidFill>
              </a:defRPr>
            </a:lvl2pPr>
            <a:lvl3pPr lvl="2" algn="ctr" rtl="0">
              <a:lnSpc>
                <a:spcPct val="100000"/>
              </a:lnSpc>
              <a:spcBef>
                <a:spcPts val="0"/>
              </a:spcBef>
              <a:spcAft>
                <a:spcPts val="0"/>
              </a:spcAft>
              <a:buNone/>
              <a:defRPr sz="1600">
                <a:solidFill>
                  <a:schemeClr val="dk2"/>
                </a:solidFill>
              </a:defRPr>
            </a:lvl3pPr>
            <a:lvl4pPr lvl="3" algn="ctr" rtl="0">
              <a:lnSpc>
                <a:spcPct val="100000"/>
              </a:lnSpc>
              <a:spcBef>
                <a:spcPts val="0"/>
              </a:spcBef>
              <a:spcAft>
                <a:spcPts val="0"/>
              </a:spcAft>
              <a:buNone/>
              <a:defRPr sz="1600">
                <a:solidFill>
                  <a:schemeClr val="dk2"/>
                </a:solidFill>
              </a:defRPr>
            </a:lvl4pPr>
            <a:lvl5pPr lvl="4" algn="ctr" rtl="0">
              <a:lnSpc>
                <a:spcPct val="100000"/>
              </a:lnSpc>
              <a:spcBef>
                <a:spcPts val="0"/>
              </a:spcBef>
              <a:spcAft>
                <a:spcPts val="0"/>
              </a:spcAft>
              <a:buNone/>
              <a:defRPr sz="1600">
                <a:solidFill>
                  <a:schemeClr val="dk2"/>
                </a:solidFill>
              </a:defRPr>
            </a:lvl5pPr>
            <a:lvl6pPr lvl="5" algn="ctr" rtl="0">
              <a:lnSpc>
                <a:spcPct val="100000"/>
              </a:lnSpc>
              <a:spcBef>
                <a:spcPts val="0"/>
              </a:spcBef>
              <a:spcAft>
                <a:spcPts val="0"/>
              </a:spcAft>
              <a:buNone/>
              <a:defRPr sz="1600">
                <a:solidFill>
                  <a:schemeClr val="dk2"/>
                </a:solidFill>
              </a:defRPr>
            </a:lvl6pPr>
            <a:lvl7pPr lvl="6" algn="ctr" rtl="0">
              <a:lnSpc>
                <a:spcPct val="100000"/>
              </a:lnSpc>
              <a:spcBef>
                <a:spcPts val="0"/>
              </a:spcBef>
              <a:spcAft>
                <a:spcPts val="0"/>
              </a:spcAft>
              <a:buNone/>
              <a:defRPr sz="1600">
                <a:solidFill>
                  <a:schemeClr val="dk2"/>
                </a:solidFill>
              </a:defRPr>
            </a:lvl7pPr>
            <a:lvl8pPr lvl="7" algn="ctr" rtl="0">
              <a:lnSpc>
                <a:spcPct val="100000"/>
              </a:lnSpc>
              <a:spcBef>
                <a:spcPts val="0"/>
              </a:spcBef>
              <a:spcAft>
                <a:spcPts val="0"/>
              </a:spcAft>
              <a:buNone/>
              <a:defRPr sz="1600">
                <a:solidFill>
                  <a:schemeClr val="dk2"/>
                </a:solidFill>
              </a:defRPr>
            </a:lvl8pPr>
            <a:lvl9pPr lvl="8" algn="ctr" rtl="0">
              <a:lnSpc>
                <a:spcPct val="100000"/>
              </a:lnSpc>
              <a:spcBef>
                <a:spcPts val="0"/>
              </a:spcBef>
              <a:spcAft>
                <a:spcPts val="0"/>
              </a:spcAft>
              <a:buNone/>
              <a:defRPr sz="1600">
                <a:solidFill>
                  <a:schemeClr val="dk2"/>
                </a:solidFill>
              </a:defRPr>
            </a:lvl9pPr>
          </a:lstStyle>
          <a:p>
            <a:endParaRPr/>
          </a:p>
        </p:txBody>
      </p:sp>
      <p:sp>
        <p:nvSpPr>
          <p:cNvPr id="80" name="Google Shape;80;p5"/>
          <p:cNvSpPr/>
          <p:nvPr/>
        </p:nvSpPr>
        <p:spPr>
          <a:xfrm>
            <a:off x="2558647" y="4821463"/>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611317" y="34812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750617" y="124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552867" y="457641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444367" y="27911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326011" y="179762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1375100"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1375092" y="48093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369936" y="107070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336"/>
        <p:cNvGrpSpPr/>
        <p:nvPr/>
      </p:nvGrpSpPr>
      <p:grpSpPr>
        <a:xfrm>
          <a:off x="0" y="0"/>
          <a:ext cx="0" cy="0"/>
          <a:chOff x="0" y="0"/>
          <a:chExt cx="0" cy="0"/>
        </a:xfrm>
      </p:grpSpPr>
      <p:grpSp>
        <p:nvGrpSpPr>
          <p:cNvPr id="1337" name="Google Shape;1337;p23"/>
          <p:cNvGrpSpPr/>
          <p:nvPr/>
        </p:nvGrpSpPr>
        <p:grpSpPr>
          <a:xfrm rot="10800000">
            <a:off x="-45475" y="-1571226"/>
            <a:ext cx="9787919" cy="6714737"/>
            <a:chOff x="-601718" y="-6951"/>
            <a:chExt cx="9787919" cy="6714737"/>
          </a:xfrm>
        </p:grpSpPr>
        <p:sp>
          <p:nvSpPr>
            <p:cNvPr id="1338" name="Google Shape;1338;p23"/>
            <p:cNvSpPr/>
            <p:nvPr/>
          </p:nvSpPr>
          <p:spPr>
            <a:xfrm>
              <a:off x="7525856" y="673381"/>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39" name="Google Shape;1339;p23"/>
            <p:cNvSpPr/>
            <p:nvPr/>
          </p:nvSpPr>
          <p:spPr>
            <a:xfrm>
              <a:off x="5840473" y="-6950"/>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40" name="Google Shape;1340;p23"/>
            <p:cNvSpPr/>
            <p:nvPr/>
          </p:nvSpPr>
          <p:spPr>
            <a:xfrm>
              <a:off x="-40873" y="3064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41" name="Google Shape;1341;p23"/>
            <p:cNvSpPr/>
            <p:nvPr/>
          </p:nvSpPr>
          <p:spPr>
            <a:xfrm>
              <a:off x="-40874" y="-6951"/>
              <a:ext cx="2135299" cy="1176430"/>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42" name="Google Shape;1342;p23"/>
            <p:cNvSpPr/>
            <p:nvPr/>
          </p:nvSpPr>
          <p:spPr>
            <a:xfrm>
              <a:off x="-601718"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43" name="Google Shape;1343;p23"/>
            <p:cNvSpPr/>
            <p:nvPr/>
          </p:nvSpPr>
          <p:spPr>
            <a:xfrm rot="-5400000">
              <a:off x="7425017" y="3568100"/>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44" name="Google Shape;1344;p23"/>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1345" name="Google Shape;1345;p23"/>
            <p:cNvGrpSpPr/>
            <p:nvPr/>
          </p:nvGrpSpPr>
          <p:grpSpPr>
            <a:xfrm>
              <a:off x="5591672" y="3652334"/>
              <a:ext cx="3264049" cy="1461181"/>
              <a:chOff x="5591672" y="3652334"/>
              <a:chExt cx="3264049" cy="1461181"/>
            </a:xfrm>
          </p:grpSpPr>
          <p:sp>
            <p:nvSpPr>
              <p:cNvPr id="1346" name="Google Shape;1346;p23"/>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47" name="Google Shape;1347;p23"/>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48" name="Google Shape;1348;p23"/>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49" name="Google Shape;1349;p23"/>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0" name="Google Shape;1350;p23"/>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1" name="Google Shape;1351;p23"/>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2" name="Google Shape;1352;p23"/>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3" name="Google Shape;1353;p23"/>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4" name="Google Shape;1354;p23"/>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5" name="Google Shape;1355;p23"/>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6" name="Google Shape;1356;p23"/>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7" name="Google Shape;1357;p23"/>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8" name="Google Shape;1358;p23"/>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59" name="Google Shape;1359;p23"/>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0" name="Google Shape;1360;p23"/>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1" name="Google Shape;1361;p23"/>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2" name="Google Shape;1362;p23"/>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3" name="Google Shape;1363;p23"/>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4" name="Google Shape;1364;p23"/>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5" name="Google Shape;1365;p23"/>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6" name="Google Shape;1366;p23"/>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7" name="Google Shape;1367;p23"/>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8" name="Google Shape;1368;p23"/>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9" name="Google Shape;1369;p23"/>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0" name="Google Shape;1370;p23"/>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1" name="Google Shape;1371;p23"/>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2" name="Google Shape;1372;p23"/>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3" name="Google Shape;1373;p23"/>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4" name="Google Shape;1374;p23"/>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5" name="Google Shape;1375;p23"/>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6" name="Google Shape;1376;p23"/>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1377" name="Google Shape;1377;p23"/>
            <p:cNvGrpSpPr/>
            <p:nvPr/>
          </p:nvGrpSpPr>
          <p:grpSpPr>
            <a:xfrm rot="-4517801">
              <a:off x="1905157" y="3672888"/>
              <a:ext cx="947103" cy="1911532"/>
              <a:chOff x="-14742" y="3231105"/>
              <a:chExt cx="947155" cy="1911637"/>
            </a:xfrm>
          </p:grpSpPr>
          <p:sp>
            <p:nvSpPr>
              <p:cNvPr id="1378" name="Google Shape;1378;p23"/>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9" name="Google Shape;1379;p23"/>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0" name="Google Shape;1380;p23"/>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1" name="Google Shape;1381;p23"/>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2" name="Google Shape;1382;p23"/>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3" name="Google Shape;1383;p23"/>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4" name="Google Shape;1384;p23"/>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5" name="Google Shape;1385;p23"/>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6" name="Google Shape;1386;p23"/>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7" name="Google Shape;1387;p23"/>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8" name="Google Shape;1388;p23"/>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9" name="Google Shape;1389;p23"/>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0" name="Google Shape;1390;p23"/>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1" name="Google Shape;1391;p23"/>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2" name="Google Shape;1392;p23"/>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3" name="Google Shape;1393;p23"/>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4" name="Google Shape;1394;p23"/>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5" name="Google Shape;1395;p23"/>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6" name="Google Shape;1396;p23"/>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7" name="Google Shape;1397;p23"/>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8" name="Google Shape;1398;p23"/>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9" name="Google Shape;1399;p23"/>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00" name="Google Shape;1400;p23"/>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01" name="Google Shape;1401;p23"/>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02" name="Google Shape;1402;p23"/>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03" name="Google Shape;1403;p23"/>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04" name="Google Shape;1404;p23"/>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05" name="Google Shape;1405;p23"/>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406" name="Google Shape;1406;p23"/>
            <p:cNvSpPr/>
            <p:nvPr/>
          </p:nvSpPr>
          <p:spPr>
            <a:xfrm rot="3920996">
              <a:off x="4627834" y="3325014"/>
              <a:ext cx="1975919" cy="3240958"/>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07" name="Google Shape;1407;p23"/>
            <p:cNvSpPr/>
            <p:nvPr/>
          </p:nvSpPr>
          <p:spPr>
            <a:xfrm rot="3920996">
              <a:off x="4659188" y="3743105"/>
              <a:ext cx="1828280" cy="3011618"/>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408" name="Google Shape;1408;p23"/>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09" name="Google Shape;1409;p23"/>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35880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410"/>
        <p:cNvGrpSpPr/>
        <p:nvPr/>
      </p:nvGrpSpPr>
      <p:grpSpPr>
        <a:xfrm>
          <a:off x="0" y="0"/>
          <a:ext cx="0" cy="0"/>
          <a:chOff x="0" y="0"/>
          <a:chExt cx="0" cy="0"/>
        </a:xfrm>
      </p:grpSpPr>
      <p:grpSp>
        <p:nvGrpSpPr>
          <p:cNvPr id="1411" name="Google Shape;1411;p24"/>
          <p:cNvGrpSpPr/>
          <p:nvPr/>
        </p:nvGrpSpPr>
        <p:grpSpPr>
          <a:xfrm>
            <a:off x="-405640" y="-1158409"/>
            <a:ext cx="9881664" cy="6467544"/>
            <a:chOff x="-405640" y="-1158409"/>
            <a:chExt cx="9881664" cy="6467544"/>
          </a:xfrm>
        </p:grpSpPr>
        <p:sp>
          <p:nvSpPr>
            <p:cNvPr id="1412" name="Google Shape;1412;p24"/>
            <p:cNvSpPr/>
            <p:nvPr/>
          </p:nvSpPr>
          <p:spPr>
            <a:xfrm rot="-3025170">
              <a:off x="3628003" y="-797618"/>
              <a:ext cx="1646287" cy="1785885"/>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13" name="Google Shape;1413;p24"/>
            <p:cNvSpPr/>
            <p:nvPr/>
          </p:nvSpPr>
          <p:spPr>
            <a:xfrm rot="10800000" flipH="1">
              <a:off x="5979837" y="3418764"/>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14" name="Google Shape;1414;p24"/>
            <p:cNvSpPr/>
            <p:nvPr/>
          </p:nvSpPr>
          <p:spPr>
            <a:xfrm flipH="1">
              <a:off x="6319851" y="-137724"/>
              <a:ext cx="3156173" cy="2892288"/>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15" name="Google Shape;1415;p24"/>
            <p:cNvSpPr/>
            <p:nvPr/>
          </p:nvSpPr>
          <p:spPr>
            <a:xfrm flipH="1">
              <a:off x="6155798" y="0"/>
              <a:ext cx="2988202" cy="1646332"/>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16" name="Google Shape;1416;p24"/>
            <p:cNvSpPr/>
            <p:nvPr/>
          </p:nvSpPr>
          <p:spPr>
            <a:xfrm rot="5400000">
              <a:off x="-563174" y="3465050"/>
              <a:ext cx="2302782" cy="1176424"/>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17" name="Google Shape;1417;p24"/>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1418" name="Google Shape;1418;p24"/>
            <p:cNvGrpSpPr/>
            <p:nvPr/>
          </p:nvGrpSpPr>
          <p:grpSpPr>
            <a:xfrm>
              <a:off x="5591672" y="3652334"/>
              <a:ext cx="3264049" cy="1461181"/>
              <a:chOff x="5591672" y="3652334"/>
              <a:chExt cx="3264049" cy="1461181"/>
            </a:xfrm>
          </p:grpSpPr>
          <p:sp>
            <p:nvSpPr>
              <p:cNvPr id="1419" name="Google Shape;1419;p24"/>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20" name="Google Shape;1420;p24"/>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21" name="Google Shape;1421;p24"/>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22" name="Google Shape;1422;p24"/>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23" name="Google Shape;1423;p24"/>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24" name="Google Shape;1424;p24"/>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25" name="Google Shape;1425;p24"/>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26" name="Google Shape;1426;p24"/>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27" name="Google Shape;1427;p24"/>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28" name="Google Shape;1428;p24"/>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29" name="Google Shape;1429;p24"/>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30" name="Google Shape;1430;p24"/>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31" name="Google Shape;1431;p24"/>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32" name="Google Shape;1432;p24"/>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33" name="Google Shape;1433;p24"/>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34" name="Google Shape;1434;p24"/>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35" name="Google Shape;1435;p24"/>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36" name="Google Shape;1436;p24"/>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37" name="Google Shape;1437;p24"/>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38" name="Google Shape;1438;p24"/>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39" name="Google Shape;1439;p24"/>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40" name="Google Shape;1440;p24"/>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41" name="Google Shape;1441;p24"/>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42" name="Google Shape;1442;p24"/>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43" name="Google Shape;1443;p24"/>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44" name="Google Shape;1444;p24"/>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45" name="Google Shape;1445;p24"/>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46" name="Google Shape;1446;p24"/>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47" name="Google Shape;1447;p24"/>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48" name="Google Shape;1448;p24"/>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49" name="Google Shape;1449;p24"/>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450" name="Google Shape;1450;p24"/>
            <p:cNvGrpSpPr/>
            <p:nvPr/>
          </p:nvGrpSpPr>
          <p:grpSpPr>
            <a:xfrm rot="-4517801">
              <a:off x="1126232" y="3652738"/>
              <a:ext cx="947103" cy="1911532"/>
              <a:chOff x="-14742" y="3231105"/>
              <a:chExt cx="947155" cy="1911637"/>
            </a:xfrm>
          </p:grpSpPr>
          <p:sp>
            <p:nvSpPr>
              <p:cNvPr id="1451" name="Google Shape;1451;p24"/>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2" name="Google Shape;1452;p24"/>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3" name="Google Shape;1453;p24"/>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4" name="Google Shape;1454;p24"/>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5" name="Google Shape;1455;p24"/>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6" name="Google Shape;1456;p24"/>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7" name="Google Shape;1457;p24"/>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8" name="Google Shape;1458;p24"/>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9" name="Google Shape;1459;p24"/>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0" name="Google Shape;1460;p24"/>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1" name="Google Shape;1461;p24"/>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2" name="Google Shape;1462;p24"/>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3" name="Google Shape;1463;p24"/>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4" name="Google Shape;1464;p24"/>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5" name="Google Shape;1465;p24"/>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6" name="Google Shape;1466;p24"/>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7" name="Google Shape;1467;p24"/>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8" name="Google Shape;1468;p24"/>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9" name="Google Shape;1469;p24"/>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70" name="Google Shape;1470;p24"/>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71" name="Google Shape;1471;p24"/>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72" name="Google Shape;1472;p24"/>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73" name="Google Shape;1473;p24"/>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74" name="Google Shape;1474;p24"/>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75" name="Google Shape;1475;p24"/>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76" name="Google Shape;1476;p24"/>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77" name="Google Shape;1477;p24"/>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78" name="Google Shape;1478;p24"/>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1479" name="Google Shape;1479;p24"/>
            <p:cNvSpPr/>
            <p:nvPr/>
          </p:nvSpPr>
          <p:spPr>
            <a:xfrm rot="-9817185">
              <a:off x="109100" y="-845183"/>
              <a:ext cx="1975856" cy="3240855"/>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80" name="Google Shape;1480;p24"/>
            <p:cNvSpPr/>
            <p:nvPr/>
          </p:nvSpPr>
          <p:spPr>
            <a:xfrm rot="-9817185">
              <a:off x="-18101" y="-961737"/>
              <a:ext cx="1828222" cy="3011523"/>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481" name="Google Shape;1481;p24"/>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82" name="Google Shape;1482;p24"/>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35506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1483"/>
        <p:cNvGrpSpPr/>
        <p:nvPr/>
      </p:nvGrpSpPr>
      <p:grpSpPr>
        <a:xfrm>
          <a:off x="0" y="0"/>
          <a:ext cx="0" cy="0"/>
          <a:chOff x="0" y="0"/>
          <a:chExt cx="0" cy="0"/>
        </a:xfrm>
      </p:grpSpPr>
      <p:grpSp>
        <p:nvGrpSpPr>
          <p:cNvPr id="1484" name="Google Shape;1484;p25"/>
          <p:cNvGrpSpPr/>
          <p:nvPr/>
        </p:nvGrpSpPr>
        <p:grpSpPr>
          <a:xfrm flipH="1">
            <a:off x="-405640" y="-1158409"/>
            <a:ext cx="9881664" cy="6467544"/>
            <a:chOff x="-405640" y="-1158409"/>
            <a:chExt cx="9881664" cy="6467544"/>
          </a:xfrm>
        </p:grpSpPr>
        <p:sp>
          <p:nvSpPr>
            <p:cNvPr id="1485" name="Google Shape;1485;p25"/>
            <p:cNvSpPr/>
            <p:nvPr/>
          </p:nvSpPr>
          <p:spPr>
            <a:xfrm rot="-3025170">
              <a:off x="3628003" y="-797618"/>
              <a:ext cx="1646287" cy="1785885"/>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86" name="Google Shape;1486;p25"/>
            <p:cNvSpPr/>
            <p:nvPr/>
          </p:nvSpPr>
          <p:spPr>
            <a:xfrm rot="10800000" flipH="1">
              <a:off x="5979837" y="3418764"/>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7" name="Google Shape;1487;p25"/>
            <p:cNvSpPr/>
            <p:nvPr/>
          </p:nvSpPr>
          <p:spPr>
            <a:xfrm flipH="1">
              <a:off x="6319851" y="-137724"/>
              <a:ext cx="3156173" cy="2892288"/>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88" name="Google Shape;1488;p25"/>
            <p:cNvSpPr/>
            <p:nvPr/>
          </p:nvSpPr>
          <p:spPr>
            <a:xfrm flipH="1">
              <a:off x="6155798" y="0"/>
              <a:ext cx="2988202" cy="1646332"/>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89" name="Google Shape;1489;p25"/>
            <p:cNvSpPr/>
            <p:nvPr/>
          </p:nvSpPr>
          <p:spPr>
            <a:xfrm rot="5400000">
              <a:off x="-563174" y="3465050"/>
              <a:ext cx="2302782" cy="1176424"/>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90" name="Google Shape;1490;p25"/>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1491" name="Google Shape;1491;p25"/>
            <p:cNvGrpSpPr/>
            <p:nvPr/>
          </p:nvGrpSpPr>
          <p:grpSpPr>
            <a:xfrm>
              <a:off x="5591672" y="3652334"/>
              <a:ext cx="3264049" cy="1461181"/>
              <a:chOff x="5591672" y="3652334"/>
              <a:chExt cx="3264049" cy="1461181"/>
            </a:xfrm>
          </p:grpSpPr>
          <p:sp>
            <p:nvSpPr>
              <p:cNvPr id="1492" name="Google Shape;1492;p25"/>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93" name="Google Shape;1493;p25"/>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94" name="Google Shape;1494;p25"/>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95" name="Google Shape;1495;p25"/>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96" name="Google Shape;1496;p25"/>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97" name="Google Shape;1497;p25"/>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98" name="Google Shape;1498;p25"/>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99" name="Google Shape;1499;p25"/>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0" name="Google Shape;1500;p25"/>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1" name="Google Shape;1501;p25"/>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2" name="Google Shape;1502;p25"/>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3" name="Google Shape;1503;p25"/>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4" name="Google Shape;1504;p25"/>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5" name="Google Shape;1505;p25"/>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6" name="Google Shape;1506;p25"/>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7" name="Google Shape;1507;p25"/>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8" name="Google Shape;1508;p25"/>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09" name="Google Shape;1509;p25"/>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0" name="Google Shape;1510;p25"/>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1" name="Google Shape;1511;p25"/>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2" name="Google Shape;1512;p25"/>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3" name="Google Shape;1513;p25"/>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4" name="Google Shape;1514;p25"/>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5" name="Google Shape;1515;p25"/>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6" name="Google Shape;1516;p25"/>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7" name="Google Shape;1517;p25"/>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8" name="Google Shape;1518;p25"/>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19" name="Google Shape;1519;p25"/>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20" name="Google Shape;1520;p25"/>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21" name="Google Shape;1521;p25"/>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22" name="Google Shape;1522;p25"/>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523" name="Google Shape;1523;p25"/>
            <p:cNvGrpSpPr/>
            <p:nvPr/>
          </p:nvGrpSpPr>
          <p:grpSpPr>
            <a:xfrm rot="-4517801">
              <a:off x="1126232" y="3652738"/>
              <a:ext cx="947103" cy="1911532"/>
              <a:chOff x="-14742" y="3231105"/>
              <a:chExt cx="947155" cy="1911637"/>
            </a:xfrm>
          </p:grpSpPr>
          <p:sp>
            <p:nvSpPr>
              <p:cNvPr id="1524" name="Google Shape;1524;p25"/>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5" name="Google Shape;1525;p25"/>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6" name="Google Shape;1526;p25"/>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7" name="Google Shape;1527;p25"/>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8" name="Google Shape;1528;p25"/>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9" name="Google Shape;1529;p25"/>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30" name="Google Shape;1530;p25"/>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31" name="Google Shape;1531;p25"/>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32" name="Google Shape;1532;p25"/>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33" name="Google Shape;1533;p25"/>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34" name="Google Shape;1534;p25"/>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35" name="Google Shape;1535;p25"/>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36" name="Google Shape;1536;p25"/>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37" name="Google Shape;1537;p25"/>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38" name="Google Shape;1538;p25"/>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39" name="Google Shape;1539;p25"/>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40" name="Google Shape;1540;p25"/>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41" name="Google Shape;1541;p25"/>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42" name="Google Shape;1542;p25"/>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43" name="Google Shape;1543;p25"/>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44" name="Google Shape;1544;p25"/>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45" name="Google Shape;1545;p25"/>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46" name="Google Shape;1546;p25"/>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47" name="Google Shape;1547;p25"/>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48" name="Google Shape;1548;p25"/>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49" name="Google Shape;1549;p25"/>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50" name="Google Shape;1550;p25"/>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51" name="Google Shape;1551;p25"/>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1552" name="Google Shape;1552;p25"/>
            <p:cNvSpPr/>
            <p:nvPr/>
          </p:nvSpPr>
          <p:spPr>
            <a:xfrm rot="-9817185">
              <a:off x="109100" y="-845183"/>
              <a:ext cx="1975856" cy="3240855"/>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53" name="Google Shape;1553;p25"/>
            <p:cNvSpPr/>
            <p:nvPr/>
          </p:nvSpPr>
          <p:spPr>
            <a:xfrm rot="-9817185">
              <a:off x="-18101" y="-961737"/>
              <a:ext cx="1828222" cy="3011523"/>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554" name="Google Shape;1554;p25"/>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55" name="Google Shape;1555;p25"/>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228814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1556"/>
        <p:cNvGrpSpPr/>
        <p:nvPr/>
      </p:nvGrpSpPr>
      <p:grpSpPr>
        <a:xfrm>
          <a:off x="0" y="0"/>
          <a:ext cx="0" cy="0"/>
          <a:chOff x="0" y="0"/>
          <a:chExt cx="0" cy="0"/>
        </a:xfrm>
      </p:grpSpPr>
      <p:grpSp>
        <p:nvGrpSpPr>
          <p:cNvPr id="1557" name="Google Shape;1557;p26"/>
          <p:cNvGrpSpPr/>
          <p:nvPr/>
        </p:nvGrpSpPr>
        <p:grpSpPr>
          <a:xfrm rot="10800000">
            <a:off x="-405640" y="-122297"/>
            <a:ext cx="9881664" cy="6467544"/>
            <a:chOff x="-405640" y="-1158409"/>
            <a:chExt cx="9881664" cy="6467544"/>
          </a:xfrm>
        </p:grpSpPr>
        <p:sp>
          <p:nvSpPr>
            <p:cNvPr id="1558" name="Google Shape;1558;p26"/>
            <p:cNvSpPr/>
            <p:nvPr/>
          </p:nvSpPr>
          <p:spPr>
            <a:xfrm rot="-3025170">
              <a:off x="3628003" y="-797618"/>
              <a:ext cx="1646287" cy="1785885"/>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59" name="Google Shape;1559;p26"/>
            <p:cNvSpPr/>
            <p:nvPr/>
          </p:nvSpPr>
          <p:spPr>
            <a:xfrm rot="10800000" flipH="1">
              <a:off x="5979837" y="3418764"/>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60" name="Google Shape;1560;p26"/>
            <p:cNvSpPr/>
            <p:nvPr/>
          </p:nvSpPr>
          <p:spPr>
            <a:xfrm flipH="1">
              <a:off x="6319851" y="-137724"/>
              <a:ext cx="3156173" cy="2892288"/>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61" name="Google Shape;1561;p26"/>
            <p:cNvSpPr/>
            <p:nvPr/>
          </p:nvSpPr>
          <p:spPr>
            <a:xfrm flipH="1">
              <a:off x="6155798" y="0"/>
              <a:ext cx="2988202" cy="1646332"/>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62" name="Google Shape;1562;p26"/>
            <p:cNvSpPr/>
            <p:nvPr/>
          </p:nvSpPr>
          <p:spPr>
            <a:xfrm rot="5400000">
              <a:off x="-563174" y="3465050"/>
              <a:ext cx="2302782" cy="1176424"/>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63" name="Google Shape;1563;p26"/>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1564" name="Google Shape;1564;p26"/>
            <p:cNvGrpSpPr/>
            <p:nvPr/>
          </p:nvGrpSpPr>
          <p:grpSpPr>
            <a:xfrm>
              <a:off x="5591672" y="3652334"/>
              <a:ext cx="3264049" cy="1461181"/>
              <a:chOff x="5591672" y="3652334"/>
              <a:chExt cx="3264049" cy="1461181"/>
            </a:xfrm>
          </p:grpSpPr>
          <p:sp>
            <p:nvSpPr>
              <p:cNvPr id="1565" name="Google Shape;1565;p26"/>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66" name="Google Shape;1566;p26"/>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67" name="Google Shape;1567;p26"/>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68" name="Google Shape;1568;p26"/>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69" name="Google Shape;1569;p26"/>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0" name="Google Shape;1570;p26"/>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1" name="Google Shape;1571;p26"/>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2" name="Google Shape;1572;p26"/>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3" name="Google Shape;1573;p26"/>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4" name="Google Shape;1574;p26"/>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5" name="Google Shape;1575;p26"/>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6" name="Google Shape;1576;p26"/>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7" name="Google Shape;1577;p26"/>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8" name="Google Shape;1578;p26"/>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9" name="Google Shape;1579;p26"/>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0" name="Google Shape;1580;p26"/>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1" name="Google Shape;1581;p26"/>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2" name="Google Shape;1582;p26"/>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3" name="Google Shape;1583;p26"/>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4" name="Google Shape;1584;p26"/>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5" name="Google Shape;1585;p26"/>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6" name="Google Shape;1586;p26"/>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7" name="Google Shape;1587;p26"/>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8" name="Google Shape;1588;p26"/>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9" name="Google Shape;1589;p26"/>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90" name="Google Shape;1590;p26"/>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91" name="Google Shape;1591;p26"/>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92" name="Google Shape;1592;p26"/>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93" name="Google Shape;1593;p26"/>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94" name="Google Shape;1594;p26"/>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95" name="Google Shape;1595;p26"/>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596" name="Google Shape;1596;p26"/>
            <p:cNvGrpSpPr/>
            <p:nvPr/>
          </p:nvGrpSpPr>
          <p:grpSpPr>
            <a:xfrm rot="-4517801">
              <a:off x="1126232" y="3652738"/>
              <a:ext cx="947103" cy="1911532"/>
              <a:chOff x="-14742" y="3231105"/>
              <a:chExt cx="947155" cy="1911637"/>
            </a:xfrm>
          </p:grpSpPr>
          <p:sp>
            <p:nvSpPr>
              <p:cNvPr id="1597" name="Google Shape;1597;p26"/>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98" name="Google Shape;1598;p26"/>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99" name="Google Shape;1599;p26"/>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00" name="Google Shape;1600;p26"/>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01" name="Google Shape;1601;p26"/>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02" name="Google Shape;1602;p26"/>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03" name="Google Shape;1603;p26"/>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04" name="Google Shape;1604;p26"/>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05" name="Google Shape;1605;p26"/>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06" name="Google Shape;1606;p26"/>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07" name="Google Shape;1607;p26"/>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08" name="Google Shape;1608;p26"/>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09" name="Google Shape;1609;p26"/>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10" name="Google Shape;1610;p26"/>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11" name="Google Shape;1611;p26"/>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12" name="Google Shape;1612;p26"/>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13" name="Google Shape;1613;p26"/>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14" name="Google Shape;1614;p26"/>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15" name="Google Shape;1615;p26"/>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16" name="Google Shape;1616;p26"/>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17" name="Google Shape;1617;p26"/>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18" name="Google Shape;1618;p26"/>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19" name="Google Shape;1619;p26"/>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20" name="Google Shape;1620;p26"/>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21" name="Google Shape;1621;p26"/>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22" name="Google Shape;1622;p26"/>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23" name="Google Shape;1623;p26"/>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24" name="Google Shape;1624;p26"/>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1625" name="Google Shape;1625;p26"/>
            <p:cNvSpPr/>
            <p:nvPr/>
          </p:nvSpPr>
          <p:spPr>
            <a:xfrm rot="-9817185">
              <a:off x="109100" y="-845183"/>
              <a:ext cx="1975856" cy="3240855"/>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26" name="Google Shape;1626;p26"/>
            <p:cNvSpPr/>
            <p:nvPr/>
          </p:nvSpPr>
          <p:spPr>
            <a:xfrm rot="-9817185">
              <a:off x="-18101" y="-961737"/>
              <a:ext cx="1828222" cy="3011523"/>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627" name="Google Shape;1627;p26"/>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28" name="Google Shape;1628;p26"/>
          <p:cNvSpPr txBox="1">
            <a:spLocks noGrp="1"/>
          </p:cNvSpPr>
          <p:nvPr>
            <p:ph type="title"/>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00656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29"/>
        <p:cNvGrpSpPr/>
        <p:nvPr/>
      </p:nvGrpSpPr>
      <p:grpSpPr>
        <a:xfrm>
          <a:off x="0" y="0"/>
          <a:ext cx="0" cy="0"/>
          <a:chOff x="0" y="0"/>
          <a:chExt cx="0" cy="0"/>
        </a:xfrm>
      </p:grpSpPr>
      <p:grpSp>
        <p:nvGrpSpPr>
          <p:cNvPr id="1630" name="Google Shape;1630;p27"/>
          <p:cNvGrpSpPr/>
          <p:nvPr/>
        </p:nvGrpSpPr>
        <p:grpSpPr>
          <a:xfrm rot="10800000" flipH="1">
            <a:off x="-40873" y="-711877"/>
            <a:ext cx="9874856" cy="5855372"/>
            <a:chOff x="-40873" y="-6952"/>
            <a:chExt cx="9874856" cy="5855372"/>
          </a:xfrm>
        </p:grpSpPr>
        <p:sp>
          <p:nvSpPr>
            <p:cNvPr id="1631" name="Google Shape;1631;p27"/>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32" name="Google Shape;1632;p27"/>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33" name="Google Shape;1633;p27"/>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34" name="Google Shape;1634;p27"/>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35" name="Google Shape;1635;p27"/>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36" name="Google Shape;1636;p27"/>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37" name="Google Shape;1637;p27"/>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38" name="Google Shape;1638;p27"/>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39" name="Google Shape;1639;p27"/>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0" name="Google Shape;1640;p27"/>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1" name="Google Shape;1641;p27"/>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2" name="Google Shape;1642;p27"/>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3" name="Google Shape;1643;p27"/>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4" name="Google Shape;1644;p27"/>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5" name="Google Shape;1645;p27"/>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6" name="Google Shape;1646;p27"/>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7" name="Google Shape;1647;p27"/>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8" name="Google Shape;1648;p27"/>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9" name="Google Shape;1649;p27"/>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0" name="Google Shape;1650;p27"/>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1" name="Google Shape;1651;p27"/>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2" name="Google Shape;1652;p27"/>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3" name="Google Shape;1653;p27"/>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4" name="Google Shape;1654;p27"/>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5" name="Google Shape;1655;p27"/>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6" name="Google Shape;1656;p27"/>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7" name="Google Shape;1657;p27"/>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8" name="Google Shape;1658;p27"/>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9" name="Google Shape;1659;p27"/>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0" name="Google Shape;1660;p27"/>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1" name="Google Shape;1661;p27"/>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2" name="Google Shape;1662;p27"/>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3" name="Google Shape;1663;p27"/>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4" name="Google Shape;1664;p27"/>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5" name="Google Shape;1665;p27"/>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6" name="Google Shape;1666;p27"/>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7" name="Google Shape;1667;p27"/>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8" name="Google Shape;1668;p27"/>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9" name="Google Shape;1669;p27"/>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0" name="Google Shape;1670;p27"/>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1" name="Google Shape;1671;p27"/>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2" name="Google Shape;1672;p27"/>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3" name="Google Shape;1673;p27"/>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4" name="Google Shape;1674;p27"/>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5" name="Google Shape;1675;p27"/>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6" name="Google Shape;1676;p27"/>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7" name="Google Shape;1677;p27"/>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8" name="Google Shape;1678;p27"/>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9" name="Google Shape;1679;p27"/>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0" name="Google Shape;1680;p27"/>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1" name="Google Shape;1681;p27"/>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2" name="Google Shape;1682;p27"/>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3" name="Google Shape;1683;p27"/>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4" name="Google Shape;1684;p27"/>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5" name="Google Shape;1685;p27"/>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6" name="Google Shape;1686;p27"/>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7" name="Google Shape;1687;p27"/>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8" name="Google Shape;1688;p27"/>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9" name="Google Shape;1689;p27"/>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90" name="Google Shape;1690;p27"/>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91" name="Google Shape;1691;p27"/>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92" name="Google Shape;1692;p27"/>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93" name="Google Shape;1693;p27"/>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94" name="Google Shape;1694;p27"/>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95" name="Google Shape;1695;p27"/>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96" name="Google Shape;1696;p27"/>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97" name="Google Shape;1697;p27"/>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98" name="Google Shape;1698;p27"/>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699" name="Google Shape;1699;p27"/>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00" name="Google Shape;1700;p27"/>
          <p:cNvSpPr txBox="1">
            <a:spLocks noGrp="1"/>
          </p:cNvSpPr>
          <p:nvPr>
            <p:ph type="title"/>
          </p:nvPr>
        </p:nvSpPr>
        <p:spPr>
          <a:xfrm>
            <a:off x="720000" y="3311300"/>
            <a:ext cx="23730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01" name="Google Shape;1701;p27"/>
          <p:cNvSpPr txBox="1">
            <a:spLocks noGrp="1"/>
          </p:cNvSpPr>
          <p:nvPr>
            <p:ph type="subTitle" idx="1"/>
          </p:nvPr>
        </p:nvSpPr>
        <p:spPr>
          <a:xfrm>
            <a:off x="720000" y="3839012"/>
            <a:ext cx="2373000" cy="76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2" name="Google Shape;1702;p27"/>
          <p:cNvSpPr txBox="1">
            <a:spLocks noGrp="1"/>
          </p:cNvSpPr>
          <p:nvPr>
            <p:ph type="title" idx="2"/>
          </p:nvPr>
        </p:nvSpPr>
        <p:spPr>
          <a:xfrm>
            <a:off x="3385500" y="3311300"/>
            <a:ext cx="23730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03" name="Google Shape;1703;p27"/>
          <p:cNvSpPr txBox="1">
            <a:spLocks noGrp="1"/>
          </p:cNvSpPr>
          <p:nvPr>
            <p:ph type="subTitle" idx="3"/>
          </p:nvPr>
        </p:nvSpPr>
        <p:spPr>
          <a:xfrm>
            <a:off x="3385500" y="3839012"/>
            <a:ext cx="2373000" cy="76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4" name="Google Shape;1704;p27"/>
          <p:cNvSpPr txBox="1">
            <a:spLocks noGrp="1"/>
          </p:cNvSpPr>
          <p:nvPr>
            <p:ph type="title" idx="4"/>
          </p:nvPr>
        </p:nvSpPr>
        <p:spPr>
          <a:xfrm>
            <a:off x="6051000" y="3311300"/>
            <a:ext cx="23730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05" name="Google Shape;1705;p27"/>
          <p:cNvSpPr txBox="1">
            <a:spLocks noGrp="1"/>
          </p:cNvSpPr>
          <p:nvPr>
            <p:ph type="subTitle" idx="5"/>
          </p:nvPr>
        </p:nvSpPr>
        <p:spPr>
          <a:xfrm>
            <a:off x="6051000" y="3839012"/>
            <a:ext cx="2373000" cy="76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6" name="Google Shape;1706;p27"/>
          <p:cNvSpPr txBox="1">
            <a:spLocks noGrp="1"/>
          </p:cNvSpPr>
          <p:nvPr>
            <p:ph type="title" idx="6"/>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8271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707"/>
        <p:cNvGrpSpPr/>
        <p:nvPr/>
      </p:nvGrpSpPr>
      <p:grpSpPr>
        <a:xfrm>
          <a:off x="0" y="0"/>
          <a:ext cx="0" cy="0"/>
          <a:chOff x="0" y="0"/>
          <a:chExt cx="0" cy="0"/>
        </a:xfrm>
      </p:grpSpPr>
      <p:grpSp>
        <p:nvGrpSpPr>
          <p:cNvPr id="1708" name="Google Shape;1708;p28"/>
          <p:cNvGrpSpPr/>
          <p:nvPr/>
        </p:nvGrpSpPr>
        <p:grpSpPr>
          <a:xfrm flipH="1">
            <a:off x="-405640" y="-1158409"/>
            <a:ext cx="9881664" cy="6467544"/>
            <a:chOff x="-405640" y="-1158409"/>
            <a:chExt cx="9881664" cy="6467544"/>
          </a:xfrm>
        </p:grpSpPr>
        <p:sp>
          <p:nvSpPr>
            <p:cNvPr id="1709" name="Google Shape;1709;p28"/>
            <p:cNvSpPr/>
            <p:nvPr/>
          </p:nvSpPr>
          <p:spPr>
            <a:xfrm rot="-3025170">
              <a:off x="3628003" y="-797618"/>
              <a:ext cx="1646287" cy="1785885"/>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10" name="Google Shape;1710;p28"/>
            <p:cNvSpPr/>
            <p:nvPr/>
          </p:nvSpPr>
          <p:spPr>
            <a:xfrm rot="10800000" flipH="1">
              <a:off x="5979837" y="3418764"/>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11" name="Google Shape;1711;p28"/>
            <p:cNvSpPr/>
            <p:nvPr/>
          </p:nvSpPr>
          <p:spPr>
            <a:xfrm flipH="1">
              <a:off x="6319851" y="-137724"/>
              <a:ext cx="3156173" cy="2892288"/>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12" name="Google Shape;1712;p28"/>
            <p:cNvSpPr/>
            <p:nvPr/>
          </p:nvSpPr>
          <p:spPr>
            <a:xfrm flipH="1">
              <a:off x="6155798" y="0"/>
              <a:ext cx="2988202" cy="1646332"/>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3" name="Google Shape;1713;p28"/>
            <p:cNvSpPr/>
            <p:nvPr/>
          </p:nvSpPr>
          <p:spPr>
            <a:xfrm rot="5400000">
              <a:off x="-563174" y="3465050"/>
              <a:ext cx="2302782" cy="1176424"/>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4" name="Google Shape;1714;p28"/>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1715" name="Google Shape;1715;p28"/>
            <p:cNvGrpSpPr/>
            <p:nvPr/>
          </p:nvGrpSpPr>
          <p:grpSpPr>
            <a:xfrm>
              <a:off x="5591672" y="3652334"/>
              <a:ext cx="3264049" cy="1461181"/>
              <a:chOff x="5591672" y="3652334"/>
              <a:chExt cx="3264049" cy="1461181"/>
            </a:xfrm>
          </p:grpSpPr>
          <p:sp>
            <p:nvSpPr>
              <p:cNvPr id="1716" name="Google Shape;1716;p28"/>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7" name="Google Shape;1717;p28"/>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8" name="Google Shape;1718;p28"/>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9" name="Google Shape;1719;p28"/>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0" name="Google Shape;1720;p28"/>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1" name="Google Shape;1721;p28"/>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2" name="Google Shape;1722;p28"/>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3" name="Google Shape;1723;p28"/>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4" name="Google Shape;1724;p28"/>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5" name="Google Shape;1725;p28"/>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6" name="Google Shape;1726;p28"/>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7" name="Google Shape;1727;p28"/>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8" name="Google Shape;1728;p28"/>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29" name="Google Shape;1729;p28"/>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0" name="Google Shape;1730;p28"/>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1" name="Google Shape;1731;p28"/>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2" name="Google Shape;1732;p28"/>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3" name="Google Shape;1733;p28"/>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4" name="Google Shape;1734;p28"/>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5" name="Google Shape;1735;p28"/>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6" name="Google Shape;1736;p28"/>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7" name="Google Shape;1737;p28"/>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8" name="Google Shape;1738;p28"/>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39" name="Google Shape;1739;p28"/>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0" name="Google Shape;1740;p28"/>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1" name="Google Shape;1741;p28"/>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2" name="Google Shape;1742;p28"/>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3" name="Google Shape;1743;p28"/>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4" name="Google Shape;1744;p28"/>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5" name="Google Shape;1745;p28"/>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6" name="Google Shape;1746;p28"/>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747" name="Google Shape;1747;p28"/>
            <p:cNvGrpSpPr/>
            <p:nvPr/>
          </p:nvGrpSpPr>
          <p:grpSpPr>
            <a:xfrm rot="-4517801">
              <a:off x="1126232" y="3652738"/>
              <a:ext cx="947103" cy="1911532"/>
              <a:chOff x="-14742" y="3231105"/>
              <a:chExt cx="947155" cy="1911637"/>
            </a:xfrm>
          </p:grpSpPr>
          <p:sp>
            <p:nvSpPr>
              <p:cNvPr id="1748" name="Google Shape;1748;p28"/>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49" name="Google Shape;1749;p28"/>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0" name="Google Shape;1750;p28"/>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1" name="Google Shape;1751;p28"/>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2" name="Google Shape;1752;p28"/>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3" name="Google Shape;1753;p28"/>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4" name="Google Shape;1754;p28"/>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5" name="Google Shape;1755;p28"/>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6" name="Google Shape;1756;p28"/>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7" name="Google Shape;1757;p28"/>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8" name="Google Shape;1758;p28"/>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9" name="Google Shape;1759;p28"/>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0" name="Google Shape;1760;p28"/>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1" name="Google Shape;1761;p28"/>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2" name="Google Shape;1762;p28"/>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3" name="Google Shape;1763;p28"/>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4" name="Google Shape;1764;p28"/>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5" name="Google Shape;1765;p28"/>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6" name="Google Shape;1766;p28"/>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7" name="Google Shape;1767;p28"/>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8" name="Google Shape;1768;p28"/>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9" name="Google Shape;1769;p28"/>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70" name="Google Shape;1770;p28"/>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71" name="Google Shape;1771;p28"/>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72" name="Google Shape;1772;p28"/>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73" name="Google Shape;1773;p28"/>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74" name="Google Shape;1774;p28"/>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75" name="Google Shape;1775;p28"/>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1776" name="Google Shape;1776;p28"/>
            <p:cNvSpPr/>
            <p:nvPr/>
          </p:nvSpPr>
          <p:spPr>
            <a:xfrm rot="-9817185">
              <a:off x="109100" y="-845183"/>
              <a:ext cx="1975856" cy="3240855"/>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77" name="Google Shape;1777;p28"/>
            <p:cNvSpPr/>
            <p:nvPr/>
          </p:nvSpPr>
          <p:spPr>
            <a:xfrm rot="-9817185">
              <a:off x="-18101" y="-961737"/>
              <a:ext cx="1828222" cy="3011523"/>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778" name="Google Shape;1778;p28"/>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79" name="Google Shape;1779;p28"/>
          <p:cNvSpPr txBox="1">
            <a:spLocks noGrp="1"/>
          </p:cNvSpPr>
          <p:nvPr>
            <p:ph type="title"/>
          </p:nvPr>
        </p:nvSpPr>
        <p:spPr>
          <a:xfrm>
            <a:off x="720000" y="1762100"/>
            <a:ext cx="3678900" cy="4485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80" name="Google Shape;1780;p28"/>
          <p:cNvSpPr txBox="1">
            <a:spLocks noGrp="1"/>
          </p:cNvSpPr>
          <p:nvPr>
            <p:ph type="subTitle" idx="1"/>
          </p:nvPr>
        </p:nvSpPr>
        <p:spPr>
          <a:xfrm>
            <a:off x="730650" y="2210550"/>
            <a:ext cx="3678900" cy="816000"/>
          </a:xfrm>
          <a:prstGeom prst="rect">
            <a:avLst/>
          </a:prstGeom>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title" idx="2"/>
          </p:nvPr>
        </p:nvSpPr>
        <p:spPr>
          <a:xfrm>
            <a:off x="4734400" y="1762100"/>
            <a:ext cx="3678900" cy="4485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82" name="Google Shape;1782;p28"/>
          <p:cNvSpPr txBox="1">
            <a:spLocks noGrp="1"/>
          </p:cNvSpPr>
          <p:nvPr>
            <p:ph type="subTitle" idx="3"/>
          </p:nvPr>
        </p:nvSpPr>
        <p:spPr>
          <a:xfrm>
            <a:off x="4734400" y="2210550"/>
            <a:ext cx="3678900" cy="816000"/>
          </a:xfrm>
          <a:prstGeom prst="rect">
            <a:avLst/>
          </a:prstGeom>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title" idx="4"/>
          </p:nvPr>
        </p:nvSpPr>
        <p:spPr>
          <a:xfrm>
            <a:off x="720000" y="3344000"/>
            <a:ext cx="3678900" cy="4485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84" name="Google Shape;1784;p28"/>
          <p:cNvSpPr txBox="1">
            <a:spLocks noGrp="1"/>
          </p:cNvSpPr>
          <p:nvPr>
            <p:ph type="subTitle" idx="5"/>
          </p:nvPr>
        </p:nvSpPr>
        <p:spPr>
          <a:xfrm>
            <a:off x="730650" y="3792500"/>
            <a:ext cx="3678900" cy="816000"/>
          </a:xfrm>
          <a:prstGeom prst="rect">
            <a:avLst/>
          </a:prstGeom>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5" name="Google Shape;1785;p28"/>
          <p:cNvSpPr txBox="1">
            <a:spLocks noGrp="1"/>
          </p:cNvSpPr>
          <p:nvPr>
            <p:ph type="title" idx="6"/>
          </p:nvPr>
        </p:nvSpPr>
        <p:spPr>
          <a:xfrm>
            <a:off x="4734400" y="3344000"/>
            <a:ext cx="3678900" cy="4485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86" name="Google Shape;1786;p28"/>
          <p:cNvSpPr txBox="1">
            <a:spLocks noGrp="1"/>
          </p:cNvSpPr>
          <p:nvPr>
            <p:ph type="subTitle" idx="7"/>
          </p:nvPr>
        </p:nvSpPr>
        <p:spPr>
          <a:xfrm>
            <a:off x="4734400" y="3792500"/>
            <a:ext cx="3678900" cy="816000"/>
          </a:xfrm>
          <a:prstGeom prst="rect">
            <a:avLst/>
          </a:prstGeom>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7" name="Google Shape;1787;p28"/>
          <p:cNvSpPr txBox="1">
            <a:spLocks noGrp="1"/>
          </p:cNvSpPr>
          <p:nvPr>
            <p:ph type="title" idx="8"/>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44136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88"/>
        <p:cNvGrpSpPr/>
        <p:nvPr/>
      </p:nvGrpSpPr>
      <p:grpSpPr>
        <a:xfrm>
          <a:off x="0" y="0"/>
          <a:ext cx="0" cy="0"/>
          <a:chOff x="0" y="0"/>
          <a:chExt cx="0" cy="0"/>
        </a:xfrm>
      </p:grpSpPr>
      <p:grpSp>
        <p:nvGrpSpPr>
          <p:cNvPr id="1789" name="Google Shape;1789;p29"/>
          <p:cNvGrpSpPr/>
          <p:nvPr/>
        </p:nvGrpSpPr>
        <p:grpSpPr>
          <a:xfrm rot="10800000" flipH="1">
            <a:off x="-40873" y="-711877"/>
            <a:ext cx="9874856" cy="5931572"/>
            <a:chOff x="-40873" y="-83152"/>
            <a:chExt cx="9874856" cy="5931572"/>
          </a:xfrm>
        </p:grpSpPr>
        <p:sp>
          <p:nvSpPr>
            <p:cNvPr id="1790" name="Google Shape;1790;p29"/>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91" name="Google Shape;1791;p29"/>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92" name="Google Shape;1792;p29"/>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93" name="Google Shape;1793;p29"/>
            <p:cNvSpPr/>
            <p:nvPr/>
          </p:nvSpPr>
          <p:spPr>
            <a:xfrm>
              <a:off x="-40873" y="-831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94" name="Google Shape;1794;p29"/>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95" name="Google Shape;1795;p29"/>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96" name="Google Shape;1796;p29"/>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97" name="Google Shape;1797;p29"/>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98" name="Google Shape;1798;p29"/>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99" name="Google Shape;1799;p29"/>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0" name="Google Shape;1800;p29"/>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1" name="Google Shape;1801;p29"/>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2" name="Google Shape;1802;p29"/>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3" name="Google Shape;1803;p29"/>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4" name="Google Shape;1804;p29"/>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5" name="Google Shape;1805;p29"/>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6" name="Google Shape;1806;p29"/>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7" name="Google Shape;1807;p29"/>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8" name="Google Shape;1808;p29"/>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9" name="Google Shape;1809;p29"/>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10" name="Google Shape;1810;p29"/>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11" name="Google Shape;1811;p29"/>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12" name="Google Shape;1812;p29"/>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13" name="Google Shape;1813;p29"/>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14" name="Google Shape;1814;p29"/>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15" name="Google Shape;1815;p29"/>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16" name="Google Shape;1816;p29"/>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17" name="Google Shape;1817;p29"/>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18" name="Google Shape;1818;p29"/>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19" name="Google Shape;1819;p29"/>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20" name="Google Shape;1820;p29"/>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21" name="Google Shape;1821;p29"/>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22" name="Google Shape;1822;p29"/>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23" name="Google Shape;1823;p29"/>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24" name="Google Shape;1824;p29"/>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25" name="Google Shape;1825;p29"/>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26" name="Google Shape;1826;p29"/>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27" name="Google Shape;1827;p29"/>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28" name="Google Shape;1828;p29"/>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29" name="Google Shape;1829;p29"/>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0" name="Google Shape;1830;p29"/>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1" name="Google Shape;1831;p29"/>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2" name="Google Shape;1832;p29"/>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3" name="Google Shape;1833;p29"/>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4" name="Google Shape;1834;p29"/>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5" name="Google Shape;1835;p29"/>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6" name="Google Shape;1836;p29"/>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7" name="Google Shape;1837;p29"/>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8" name="Google Shape;1838;p29"/>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9" name="Google Shape;1839;p29"/>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0" name="Google Shape;1840;p29"/>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1" name="Google Shape;1841;p29"/>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2" name="Google Shape;1842;p29"/>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3" name="Google Shape;1843;p29"/>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4" name="Google Shape;1844;p29"/>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5" name="Google Shape;1845;p29"/>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6" name="Google Shape;1846;p29"/>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7" name="Google Shape;1847;p29"/>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8" name="Google Shape;1848;p29"/>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9" name="Google Shape;1849;p29"/>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50" name="Google Shape;1850;p29"/>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51" name="Google Shape;1851;p29"/>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52" name="Google Shape;1852;p29"/>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53" name="Google Shape;1853;p29"/>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54" name="Google Shape;1854;p29"/>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55" name="Google Shape;1855;p29"/>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56" name="Google Shape;1856;p29"/>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7" name="Google Shape;1857;p29"/>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858" name="Google Shape;1858;p29"/>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9" name="Google Shape;1859;p29"/>
          <p:cNvSpPr txBox="1">
            <a:spLocks noGrp="1"/>
          </p:cNvSpPr>
          <p:nvPr>
            <p:ph type="title"/>
          </p:nvPr>
        </p:nvSpPr>
        <p:spPr>
          <a:xfrm>
            <a:off x="715100" y="1682850"/>
            <a:ext cx="19944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60" name="Google Shape;1860;p29"/>
          <p:cNvSpPr txBox="1">
            <a:spLocks noGrp="1"/>
          </p:cNvSpPr>
          <p:nvPr>
            <p:ph type="subTitle" idx="1"/>
          </p:nvPr>
        </p:nvSpPr>
        <p:spPr>
          <a:xfrm>
            <a:off x="715100" y="2210550"/>
            <a:ext cx="1994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1" name="Google Shape;1861;p29"/>
          <p:cNvSpPr txBox="1">
            <a:spLocks noGrp="1"/>
          </p:cNvSpPr>
          <p:nvPr>
            <p:ph type="title" idx="2"/>
          </p:nvPr>
        </p:nvSpPr>
        <p:spPr>
          <a:xfrm>
            <a:off x="3414374" y="1682850"/>
            <a:ext cx="19944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62" name="Google Shape;1862;p29"/>
          <p:cNvSpPr txBox="1">
            <a:spLocks noGrp="1"/>
          </p:cNvSpPr>
          <p:nvPr>
            <p:ph type="subTitle" idx="3"/>
          </p:nvPr>
        </p:nvSpPr>
        <p:spPr>
          <a:xfrm>
            <a:off x="3414374" y="2210550"/>
            <a:ext cx="1994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3" name="Google Shape;1863;p29"/>
          <p:cNvSpPr txBox="1">
            <a:spLocks noGrp="1"/>
          </p:cNvSpPr>
          <p:nvPr>
            <p:ph type="title" idx="4"/>
          </p:nvPr>
        </p:nvSpPr>
        <p:spPr>
          <a:xfrm>
            <a:off x="715100" y="3116250"/>
            <a:ext cx="19944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64" name="Google Shape;1864;p29"/>
          <p:cNvSpPr txBox="1">
            <a:spLocks noGrp="1"/>
          </p:cNvSpPr>
          <p:nvPr>
            <p:ph type="subTitle" idx="5"/>
          </p:nvPr>
        </p:nvSpPr>
        <p:spPr>
          <a:xfrm>
            <a:off x="715100" y="3643950"/>
            <a:ext cx="1994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5" name="Google Shape;1865;p29"/>
          <p:cNvSpPr txBox="1">
            <a:spLocks noGrp="1"/>
          </p:cNvSpPr>
          <p:nvPr>
            <p:ph type="title" idx="6"/>
          </p:nvPr>
        </p:nvSpPr>
        <p:spPr>
          <a:xfrm>
            <a:off x="3414374" y="3116250"/>
            <a:ext cx="19944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66" name="Google Shape;1866;p29"/>
          <p:cNvSpPr txBox="1">
            <a:spLocks noGrp="1"/>
          </p:cNvSpPr>
          <p:nvPr>
            <p:ph type="subTitle" idx="7"/>
          </p:nvPr>
        </p:nvSpPr>
        <p:spPr>
          <a:xfrm>
            <a:off x="3414374" y="3643950"/>
            <a:ext cx="1994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7" name="Google Shape;1867;p29"/>
          <p:cNvSpPr txBox="1">
            <a:spLocks noGrp="1"/>
          </p:cNvSpPr>
          <p:nvPr>
            <p:ph type="title" idx="8"/>
          </p:nvPr>
        </p:nvSpPr>
        <p:spPr>
          <a:xfrm>
            <a:off x="6113649" y="1682850"/>
            <a:ext cx="19944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68" name="Google Shape;1868;p29"/>
          <p:cNvSpPr txBox="1">
            <a:spLocks noGrp="1"/>
          </p:cNvSpPr>
          <p:nvPr>
            <p:ph type="subTitle" idx="9"/>
          </p:nvPr>
        </p:nvSpPr>
        <p:spPr>
          <a:xfrm>
            <a:off x="6113649" y="2210550"/>
            <a:ext cx="1994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9" name="Google Shape;1869;p29"/>
          <p:cNvSpPr txBox="1">
            <a:spLocks noGrp="1"/>
          </p:cNvSpPr>
          <p:nvPr>
            <p:ph type="title" idx="13"/>
          </p:nvPr>
        </p:nvSpPr>
        <p:spPr>
          <a:xfrm>
            <a:off x="6113649" y="3116250"/>
            <a:ext cx="19944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70" name="Google Shape;1870;p29"/>
          <p:cNvSpPr txBox="1">
            <a:spLocks noGrp="1"/>
          </p:cNvSpPr>
          <p:nvPr>
            <p:ph type="subTitle" idx="14"/>
          </p:nvPr>
        </p:nvSpPr>
        <p:spPr>
          <a:xfrm>
            <a:off x="6113649" y="3643950"/>
            <a:ext cx="1994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1" name="Google Shape;1871;p29"/>
          <p:cNvSpPr txBox="1">
            <a:spLocks noGrp="1"/>
          </p:cNvSpPr>
          <p:nvPr>
            <p:ph type="title" idx="15"/>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811758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2"/>
        <p:cNvGrpSpPr/>
        <p:nvPr/>
      </p:nvGrpSpPr>
      <p:grpSpPr>
        <a:xfrm>
          <a:off x="0" y="0"/>
          <a:ext cx="0" cy="0"/>
          <a:chOff x="0" y="0"/>
          <a:chExt cx="0" cy="0"/>
        </a:xfrm>
      </p:grpSpPr>
      <p:grpSp>
        <p:nvGrpSpPr>
          <p:cNvPr id="1873" name="Google Shape;1873;p30"/>
          <p:cNvGrpSpPr/>
          <p:nvPr/>
        </p:nvGrpSpPr>
        <p:grpSpPr>
          <a:xfrm flipH="1">
            <a:off x="-57943" y="-6951"/>
            <a:ext cx="9782325" cy="6714737"/>
            <a:chOff x="-601718" y="-6951"/>
            <a:chExt cx="9782325" cy="6714737"/>
          </a:xfrm>
        </p:grpSpPr>
        <p:sp>
          <p:nvSpPr>
            <p:cNvPr id="1874" name="Google Shape;1874;p30"/>
            <p:cNvSpPr/>
            <p:nvPr/>
          </p:nvSpPr>
          <p:spPr>
            <a:xfrm>
              <a:off x="7525856" y="673381"/>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875" name="Google Shape;1875;p30"/>
            <p:cNvSpPr/>
            <p:nvPr/>
          </p:nvSpPr>
          <p:spPr>
            <a:xfrm>
              <a:off x="5840473" y="-6950"/>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76" name="Google Shape;1876;p30"/>
            <p:cNvSpPr/>
            <p:nvPr/>
          </p:nvSpPr>
          <p:spPr>
            <a:xfrm>
              <a:off x="-40873" y="3064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77" name="Google Shape;1877;p30"/>
            <p:cNvSpPr/>
            <p:nvPr/>
          </p:nvSpPr>
          <p:spPr>
            <a:xfrm>
              <a:off x="-40874" y="-6951"/>
              <a:ext cx="2135299" cy="1176430"/>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78" name="Google Shape;1878;p30"/>
            <p:cNvSpPr/>
            <p:nvPr/>
          </p:nvSpPr>
          <p:spPr>
            <a:xfrm>
              <a:off x="-601718"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879" name="Google Shape;1879;p30"/>
            <p:cNvSpPr/>
            <p:nvPr/>
          </p:nvSpPr>
          <p:spPr>
            <a:xfrm rot="-5400000">
              <a:off x="7382817" y="3568100"/>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80" name="Google Shape;1880;p30"/>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1881" name="Google Shape;1881;p30"/>
            <p:cNvGrpSpPr/>
            <p:nvPr/>
          </p:nvGrpSpPr>
          <p:grpSpPr>
            <a:xfrm>
              <a:off x="5591672" y="3652334"/>
              <a:ext cx="3264049" cy="1461181"/>
              <a:chOff x="5591672" y="3652334"/>
              <a:chExt cx="3264049" cy="1461181"/>
            </a:xfrm>
          </p:grpSpPr>
          <p:sp>
            <p:nvSpPr>
              <p:cNvPr id="1882" name="Google Shape;1882;p30"/>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83" name="Google Shape;1883;p30"/>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84" name="Google Shape;1884;p30"/>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85" name="Google Shape;1885;p30"/>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86" name="Google Shape;1886;p30"/>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87" name="Google Shape;1887;p30"/>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88" name="Google Shape;1888;p30"/>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89" name="Google Shape;1889;p30"/>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90" name="Google Shape;1890;p30"/>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91" name="Google Shape;1891;p30"/>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92" name="Google Shape;1892;p30"/>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93" name="Google Shape;1893;p30"/>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94" name="Google Shape;1894;p30"/>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95" name="Google Shape;1895;p30"/>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96" name="Google Shape;1896;p30"/>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97" name="Google Shape;1897;p30"/>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98" name="Google Shape;1898;p30"/>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99" name="Google Shape;1899;p30"/>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0" name="Google Shape;1900;p30"/>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1" name="Google Shape;1901;p30"/>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2" name="Google Shape;1902;p30"/>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3" name="Google Shape;1903;p30"/>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4" name="Google Shape;1904;p30"/>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5" name="Google Shape;1905;p30"/>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6" name="Google Shape;1906;p30"/>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7" name="Google Shape;1907;p30"/>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8" name="Google Shape;1908;p30"/>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9" name="Google Shape;1909;p30"/>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10" name="Google Shape;1910;p30"/>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11" name="Google Shape;1911;p30"/>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12" name="Google Shape;1912;p30"/>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1913" name="Google Shape;1913;p30"/>
            <p:cNvGrpSpPr/>
            <p:nvPr/>
          </p:nvGrpSpPr>
          <p:grpSpPr>
            <a:xfrm rot="-4517801">
              <a:off x="1905157" y="3672888"/>
              <a:ext cx="947103" cy="1911532"/>
              <a:chOff x="-14742" y="3231105"/>
              <a:chExt cx="947155" cy="1911637"/>
            </a:xfrm>
          </p:grpSpPr>
          <p:sp>
            <p:nvSpPr>
              <p:cNvPr id="1914" name="Google Shape;1914;p30"/>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15" name="Google Shape;1915;p30"/>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16" name="Google Shape;1916;p30"/>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17" name="Google Shape;1917;p30"/>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18" name="Google Shape;1918;p30"/>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19" name="Google Shape;1919;p30"/>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20" name="Google Shape;1920;p30"/>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21" name="Google Shape;1921;p30"/>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22" name="Google Shape;1922;p30"/>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23" name="Google Shape;1923;p30"/>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24" name="Google Shape;1924;p30"/>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25" name="Google Shape;1925;p30"/>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26" name="Google Shape;1926;p30"/>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27" name="Google Shape;1927;p30"/>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28" name="Google Shape;1928;p30"/>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29" name="Google Shape;1929;p30"/>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30" name="Google Shape;1930;p30"/>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31" name="Google Shape;1931;p30"/>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32" name="Google Shape;1932;p30"/>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33" name="Google Shape;1933;p30"/>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34" name="Google Shape;1934;p30"/>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35" name="Google Shape;1935;p30"/>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36" name="Google Shape;1936;p30"/>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37" name="Google Shape;1937;p30"/>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38" name="Google Shape;1938;p30"/>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39" name="Google Shape;1939;p30"/>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40" name="Google Shape;1940;p30"/>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41" name="Google Shape;1941;p30"/>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942" name="Google Shape;1942;p30"/>
            <p:cNvSpPr/>
            <p:nvPr/>
          </p:nvSpPr>
          <p:spPr>
            <a:xfrm rot="3920996">
              <a:off x="4627834" y="3325014"/>
              <a:ext cx="1975919" cy="3240958"/>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43" name="Google Shape;1943;p30"/>
            <p:cNvSpPr/>
            <p:nvPr/>
          </p:nvSpPr>
          <p:spPr>
            <a:xfrm rot="3920996">
              <a:off x="4659188" y="3743105"/>
              <a:ext cx="1828280" cy="3011618"/>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944" name="Google Shape;1944;p30"/>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45" name="Google Shape;1945;p30"/>
          <p:cNvSpPr txBox="1">
            <a:spLocks noGrp="1"/>
          </p:cNvSpPr>
          <p:nvPr>
            <p:ph type="title" hasCustomPrompt="1"/>
          </p:nvPr>
        </p:nvSpPr>
        <p:spPr>
          <a:xfrm>
            <a:off x="962500" y="2145018"/>
            <a:ext cx="2115000" cy="64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00">
                <a:solidFill>
                  <a:schemeClr val="accen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946" name="Google Shape;1946;p30"/>
          <p:cNvSpPr txBox="1">
            <a:spLocks noGrp="1"/>
          </p:cNvSpPr>
          <p:nvPr>
            <p:ph type="subTitle" idx="1"/>
          </p:nvPr>
        </p:nvSpPr>
        <p:spPr>
          <a:xfrm>
            <a:off x="867500" y="4023200"/>
            <a:ext cx="2305500" cy="58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7" name="Google Shape;1947;p30"/>
          <p:cNvSpPr txBox="1">
            <a:spLocks noGrp="1"/>
          </p:cNvSpPr>
          <p:nvPr>
            <p:ph type="title" idx="2" hasCustomPrompt="1"/>
          </p:nvPr>
        </p:nvSpPr>
        <p:spPr>
          <a:xfrm>
            <a:off x="3514375" y="2145012"/>
            <a:ext cx="2115000" cy="64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00">
                <a:solidFill>
                  <a:schemeClr val="accen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948" name="Google Shape;1948;p30"/>
          <p:cNvSpPr txBox="1">
            <a:spLocks noGrp="1"/>
          </p:cNvSpPr>
          <p:nvPr>
            <p:ph type="subTitle" idx="3"/>
          </p:nvPr>
        </p:nvSpPr>
        <p:spPr>
          <a:xfrm>
            <a:off x="3419125" y="4023200"/>
            <a:ext cx="2305500" cy="58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9" name="Google Shape;1949;p30"/>
          <p:cNvSpPr txBox="1">
            <a:spLocks noGrp="1"/>
          </p:cNvSpPr>
          <p:nvPr>
            <p:ph type="title" idx="4" hasCustomPrompt="1"/>
          </p:nvPr>
        </p:nvSpPr>
        <p:spPr>
          <a:xfrm>
            <a:off x="6066250" y="2145016"/>
            <a:ext cx="2115000" cy="64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00">
                <a:solidFill>
                  <a:schemeClr val="accen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950" name="Google Shape;1950;p30"/>
          <p:cNvSpPr txBox="1">
            <a:spLocks noGrp="1"/>
          </p:cNvSpPr>
          <p:nvPr>
            <p:ph type="subTitle" idx="5"/>
          </p:nvPr>
        </p:nvSpPr>
        <p:spPr>
          <a:xfrm>
            <a:off x="5971000" y="4023200"/>
            <a:ext cx="2305500" cy="58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1" name="Google Shape;1951;p30"/>
          <p:cNvSpPr txBox="1">
            <a:spLocks noGrp="1"/>
          </p:cNvSpPr>
          <p:nvPr>
            <p:ph type="title" idx="6"/>
          </p:nvPr>
        </p:nvSpPr>
        <p:spPr>
          <a:xfrm>
            <a:off x="872400" y="34955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52" name="Google Shape;1952;p30"/>
          <p:cNvSpPr txBox="1">
            <a:spLocks noGrp="1"/>
          </p:cNvSpPr>
          <p:nvPr>
            <p:ph type="title" idx="7"/>
          </p:nvPr>
        </p:nvSpPr>
        <p:spPr>
          <a:xfrm>
            <a:off x="3421700" y="34955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53" name="Google Shape;1953;p30"/>
          <p:cNvSpPr txBox="1">
            <a:spLocks noGrp="1"/>
          </p:cNvSpPr>
          <p:nvPr>
            <p:ph type="title" idx="8"/>
          </p:nvPr>
        </p:nvSpPr>
        <p:spPr>
          <a:xfrm>
            <a:off x="5971000" y="34955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54" name="Google Shape;1954;p30"/>
          <p:cNvSpPr txBox="1">
            <a:spLocks noGrp="1"/>
          </p:cNvSpPr>
          <p:nvPr>
            <p:ph type="title" idx="9"/>
          </p:nvPr>
        </p:nvSpPr>
        <p:spPr>
          <a:xfrm>
            <a:off x="720000" y="1097550"/>
            <a:ext cx="4730700" cy="340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622485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955"/>
        <p:cNvGrpSpPr/>
        <p:nvPr/>
      </p:nvGrpSpPr>
      <p:grpSpPr>
        <a:xfrm>
          <a:off x="0" y="0"/>
          <a:ext cx="0" cy="0"/>
          <a:chOff x="0" y="0"/>
          <a:chExt cx="0" cy="0"/>
        </a:xfrm>
      </p:grpSpPr>
      <p:grpSp>
        <p:nvGrpSpPr>
          <p:cNvPr id="1956" name="Google Shape;1956;p31"/>
          <p:cNvGrpSpPr/>
          <p:nvPr/>
        </p:nvGrpSpPr>
        <p:grpSpPr>
          <a:xfrm flipH="1">
            <a:off x="-405640" y="-1158409"/>
            <a:ext cx="9881664" cy="6467544"/>
            <a:chOff x="-405640" y="-1158409"/>
            <a:chExt cx="9881664" cy="6467544"/>
          </a:xfrm>
        </p:grpSpPr>
        <p:sp>
          <p:nvSpPr>
            <p:cNvPr id="1957" name="Google Shape;1957;p31"/>
            <p:cNvSpPr/>
            <p:nvPr/>
          </p:nvSpPr>
          <p:spPr>
            <a:xfrm rot="-3025170">
              <a:off x="3628003" y="-797618"/>
              <a:ext cx="1646287" cy="1785885"/>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58" name="Google Shape;1958;p31"/>
            <p:cNvSpPr/>
            <p:nvPr/>
          </p:nvSpPr>
          <p:spPr>
            <a:xfrm rot="10800000" flipH="1">
              <a:off x="5979837" y="3418764"/>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59" name="Google Shape;1959;p31"/>
            <p:cNvSpPr/>
            <p:nvPr/>
          </p:nvSpPr>
          <p:spPr>
            <a:xfrm flipH="1">
              <a:off x="6319851" y="-137724"/>
              <a:ext cx="3156173" cy="2892288"/>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60" name="Google Shape;1960;p31"/>
            <p:cNvSpPr/>
            <p:nvPr/>
          </p:nvSpPr>
          <p:spPr>
            <a:xfrm flipH="1">
              <a:off x="6155798" y="0"/>
              <a:ext cx="2988202" cy="1646332"/>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61" name="Google Shape;1961;p31"/>
            <p:cNvSpPr/>
            <p:nvPr/>
          </p:nvSpPr>
          <p:spPr>
            <a:xfrm rot="5400000">
              <a:off x="-563174" y="3465050"/>
              <a:ext cx="2302782" cy="1176424"/>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62" name="Google Shape;1962;p31"/>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1963" name="Google Shape;1963;p31"/>
            <p:cNvGrpSpPr/>
            <p:nvPr/>
          </p:nvGrpSpPr>
          <p:grpSpPr>
            <a:xfrm>
              <a:off x="5591672" y="3652334"/>
              <a:ext cx="3264049" cy="1461181"/>
              <a:chOff x="5591672" y="3652334"/>
              <a:chExt cx="3264049" cy="1461181"/>
            </a:xfrm>
          </p:grpSpPr>
          <p:sp>
            <p:nvSpPr>
              <p:cNvPr id="1964" name="Google Shape;1964;p31"/>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65" name="Google Shape;1965;p31"/>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66" name="Google Shape;1966;p31"/>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67" name="Google Shape;1967;p31"/>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68" name="Google Shape;1968;p31"/>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69" name="Google Shape;1969;p31"/>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0" name="Google Shape;1970;p31"/>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1" name="Google Shape;1971;p31"/>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2" name="Google Shape;1972;p31"/>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3" name="Google Shape;1973;p31"/>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4" name="Google Shape;1974;p31"/>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5" name="Google Shape;1975;p31"/>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6" name="Google Shape;1976;p31"/>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7" name="Google Shape;1977;p31"/>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8" name="Google Shape;1978;p31"/>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79" name="Google Shape;1979;p31"/>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80" name="Google Shape;1980;p31"/>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81" name="Google Shape;1981;p31"/>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82" name="Google Shape;1982;p31"/>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83" name="Google Shape;1983;p31"/>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84" name="Google Shape;1984;p31"/>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85" name="Google Shape;1985;p31"/>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86" name="Google Shape;1986;p31"/>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87" name="Google Shape;1987;p31"/>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88" name="Google Shape;1988;p31"/>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89" name="Google Shape;1989;p31"/>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90" name="Google Shape;1990;p31"/>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91" name="Google Shape;1991;p31"/>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92" name="Google Shape;1992;p31"/>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93" name="Google Shape;1993;p31"/>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94" name="Google Shape;1994;p31"/>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995" name="Google Shape;1995;p31"/>
            <p:cNvGrpSpPr/>
            <p:nvPr/>
          </p:nvGrpSpPr>
          <p:grpSpPr>
            <a:xfrm rot="-4517801">
              <a:off x="1126232" y="3652738"/>
              <a:ext cx="947103" cy="1911532"/>
              <a:chOff x="-14742" y="3231105"/>
              <a:chExt cx="947155" cy="1911637"/>
            </a:xfrm>
          </p:grpSpPr>
          <p:sp>
            <p:nvSpPr>
              <p:cNvPr id="1996" name="Google Shape;1996;p31"/>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97" name="Google Shape;1997;p31"/>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98" name="Google Shape;1998;p31"/>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99" name="Google Shape;1999;p31"/>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0" name="Google Shape;2000;p31"/>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1" name="Google Shape;2001;p31"/>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2" name="Google Shape;2002;p31"/>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3" name="Google Shape;2003;p31"/>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4" name="Google Shape;2004;p31"/>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5" name="Google Shape;2005;p31"/>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6" name="Google Shape;2006;p31"/>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7" name="Google Shape;2007;p31"/>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8" name="Google Shape;2008;p31"/>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09" name="Google Shape;2009;p31"/>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0" name="Google Shape;2010;p31"/>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1" name="Google Shape;2011;p31"/>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2" name="Google Shape;2012;p31"/>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3" name="Google Shape;2013;p31"/>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4" name="Google Shape;2014;p31"/>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5" name="Google Shape;2015;p31"/>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6" name="Google Shape;2016;p31"/>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7" name="Google Shape;2017;p31"/>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8" name="Google Shape;2018;p31"/>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9" name="Google Shape;2019;p31"/>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20" name="Google Shape;2020;p31"/>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21" name="Google Shape;2021;p31"/>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22" name="Google Shape;2022;p31"/>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23" name="Google Shape;2023;p31"/>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2024" name="Google Shape;2024;p31"/>
            <p:cNvSpPr/>
            <p:nvPr/>
          </p:nvSpPr>
          <p:spPr>
            <a:xfrm rot="-9817185">
              <a:off x="109100" y="-845183"/>
              <a:ext cx="1975856" cy="3240855"/>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025" name="Google Shape;2025;p31"/>
            <p:cNvSpPr/>
            <p:nvPr/>
          </p:nvSpPr>
          <p:spPr>
            <a:xfrm rot="-9817185">
              <a:off x="-18101" y="-961737"/>
              <a:ext cx="1828222" cy="3011523"/>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026" name="Google Shape;2026;p31"/>
          <p:cNvSpPr/>
          <p:nvPr/>
        </p:nvSpPr>
        <p:spPr>
          <a:xfrm>
            <a:off x="149725" y="922425"/>
            <a:ext cx="8844600" cy="40545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027" name="Google Shape;2027;p31"/>
          <p:cNvSpPr txBox="1">
            <a:spLocks noGrp="1"/>
          </p:cNvSpPr>
          <p:nvPr>
            <p:ph type="ctrTitle"/>
          </p:nvPr>
        </p:nvSpPr>
        <p:spPr>
          <a:xfrm>
            <a:off x="2429950" y="1146813"/>
            <a:ext cx="4284000" cy="85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028" name="Google Shape;2028;p31"/>
          <p:cNvSpPr txBox="1">
            <a:spLocks noGrp="1"/>
          </p:cNvSpPr>
          <p:nvPr>
            <p:ph type="subTitle" idx="1"/>
          </p:nvPr>
        </p:nvSpPr>
        <p:spPr>
          <a:xfrm>
            <a:off x="2425075" y="1989613"/>
            <a:ext cx="4293900" cy="104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029" name="Google Shape;2029;p31"/>
          <p:cNvSpPr txBox="1"/>
          <p:nvPr/>
        </p:nvSpPr>
        <p:spPr>
          <a:xfrm>
            <a:off x="2193050" y="3730750"/>
            <a:ext cx="4757700" cy="615600"/>
          </a:xfrm>
          <a:prstGeom prst="rect">
            <a:avLst/>
          </a:prstGeom>
          <a:noFill/>
          <a:ln>
            <a:noFill/>
          </a:ln>
        </p:spPr>
        <p:txBody>
          <a:bodyPr spcFirstLastPara="1" wrap="square" lIns="91425" tIns="91425" rIns="91425" bIns="91425" anchor="b" anchorCtr="0">
            <a:noAutofit/>
          </a:bodyPr>
          <a:lstStyle/>
          <a:p>
            <a:pPr algn="ctr">
              <a:spcBef>
                <a:spcPts val="300"/>
              </a:spcBef>
            </a:pPr>
            <a:r>
              <a:rPr lang="en" sz="1200">
                <a:solidFill>
                  <a:srgbClr val="666666"/>
                </a:solidFill>
                <a:latin typeface="Nunito"/>
                <a:ea typeface="Nunito"/>
                <a:cs typeface="Nunito"/>
                <a:sym typeface="Nunito"/>
              </a:rPr>
              <a:t>CREDITS: This presentation template was created by </a:t>
            </a:r>
            <a:r>
              <a:rPr lang="en" sz="1200" b="1">
                <a:solidFill>
                  <a:srgbClr val="666666"/>
                </a:solidFill>
                <a:uFill>
                  <a:noFill/>
                </a:uFill>
                <a:latin typeface="Nunito"/>
                <a:ea typeface="Nunito"/>
                <a:cs typeface="Nunito"/>
                <a:sym typeface="Nunito"/>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200">
                <a:solidFill>
                  <a:srgbClr val="666666"/>
                </a:solidFill>
                <a:latin typeface="Nunito"/>
                <a:ea typeface="Nunito"/>
                <a:cs typeface="Nunito"/>
                <a:sym typeface="Nunito"/>
              </a:rPr>
              <a:t>, including icons by </a:t>
            </a:r>
            <a:r>
              <a:rPr lang="en" sz="1200" b="1">
                <a:solidFill>
                  <a:srgbClr val="666666"/>
                </a:solidFill>
                <a:uFill>
                  <a:noFill/>
                </a:uFill>
                <a:latin typeface="Nunito"/>
                <a:ea typeface="Nunito"/>
                <a:cs typeface="Nunito"/>
                <a:sym typeface="Nunito"/>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200" b="1">
                <a:solidFill>
                  <a:srgbClr val="666666"/>
                </a:solidFill>
                <a:latin typeface="Nunito"/>
                <a:ea typeface="Nunito"/>
                <a:cs typeface="Nunito"/>
                <a:sym typeface="Nunito"/>
              </a:rPr>
              <a:t> </a:t>
            </a:r>
            <a:r>
              <a:rPr lang="en" sz="1200">
                <a:solidFill>
                  <a:srgbClr val="666666"/>
                </a:solidFill>
                <a:latin typeface="Nunito"/>
                <a:ea typeface="Nunito"/>
                <a:cs typeface="Nunito"/>
                <a:sym typeface="Nunito"/>
              </a:rPr>
              <a:t>and infographics &amp; images by </a:t>
            </a:r>
            <a:r>
              <a:rPr lang="en" sz="1200" b="1">
                <a:solidFill>
                  <a:srgbClr val="666666"/>
                </a:solidFill>
                <a:uFill>
                  <a:noFill/>
                </a:uFill>
                <a:latin typeface="Nunito"/>
                <a:ea typeface="Nunito"/>
                <a:cs typeface="Nunito"/>
                <a:sym typeface="Nuni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1200" b="1">
              <a:solidFill>
                <a:srgbClr val="666666"/>
              </a:solidFill>
              <a:latin typeface="Nunito"/>
              <a:ea typeface="Nunito"/>
              <a:cs typeface="Nunito"/>
              <a:sym typeface="Nunito"/>
            </a:endParaRPr>
          </a:p>
        </p:txBody>
      </p:sp>
    </p:spTree>
    <p:extLst>
      <p:ext uri="{BB962C8B-B14F-4D97-AF65-F5344CB8AC3E}">
        <p14:creationId xmlns:p14="http://schemas.microsoft.com/office/powerpoint/2010/main" val="35055799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30"/>
        <p:cNvGrpSpPr/>
        <p:nvPr/>
      </p:nvGrpSpPr>
      <p:grpSpPr>
        <a:xfrm>
          <a:off x="0" y="0"/>
          <a:ext cx="0" cy="0"/>
          <a:chOff x="0" y="0"/>
          <a:chExt cx="0" cy="0"/>
        </a:xfrm>
      </p:grpSpPr>
      <p:grpSp>
        <p:nvGrpSpPr>
          <p:cNvPr id="2031" name="Google Shape;2031;p32"/>
          <p:cNvGrpSpPr/>
          <p:nvPr/>
        </p:nvGrpSpPr>
        <p:grpSpPr>
          <a:xfrm flipH="1">
            <a:off x="-57943" y="-6951"/>
            <a:ext cx="9782325" cy="6714737"/>
            <a:chOff x="-601718" y="-6951"/>
            <a:chExt cx="9782325" cy="6714737"/>
          </a:xfrm>
        </p:grpSpPr>
        <p:sp>
          <p:nvSpPr>
            <p:cNvPr id="2032" name="Google Shape;2032;p32"/>
            <p:cNvSpPr/>
            <p:nvPr/>
          </p:nvSpPr>
          <p:spPr>
            <a:xfrm>
              <a:off x="7525856" y="673381"/>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33" name="Google Shape;2033;p32"/>
            <p:cNvSpPr/>
            <p:nvPr/>
          </p:nvSpPr>
          <p:spPr>
            <a:xfrm>
              <a:off x="5840473" y="-6950"/>
              <a:ext cx="3340134" cy="1785891"/>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34" name="Google Shape;2034;p32"/>
            <p:cNvSpPr/>
            <p:nvPr/>
          </p:nvSpPr>
          <p:spPr>
            <a:xfrm>
              <a:off x="-40873" y="3064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35" name="Google Shape;2035;p32"/>
            <p:cNvSpPr/>
            <p:nvPr/>
          </p:nvSpPr>
          <p:spPr>
            <a:xfrm>
              <a:off x="-40874" y="-6951"/>
              <a:ext cx="2135299" cy="1176430"/>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36" name="Google Shape;2036;p32"/>
            <p:cNvSpPr/>
            <p:nvPr/>
          </p:nvSpPr>
          <p:spPr>
            <a:xfrm>
              <a:off x="-601718"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37" name="Google Shape;2037;p32"/>
            <p:cNvSpPr/>
            <p:nvPr/>
          </p:nvSpPr>
          <p:spPr>
            <a:xfrm rot="-5400000">
              <a:off x="7382817" y="3568100"/>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38" name="Google Shape;2038;p32"/>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2039" name="Google Shape;2039;p32"/>
            <p:cNvGrpSpPr/>
            <p:nvPr/>
          </p:nvGrpSpPr>
          <p:grpSpPr>
            <a:xfrm>
              <a:off x="5591672" y="3652334"/>
              <a:ext cx="3264049" cy="1461181"/>
              <a:chOff x="5591672" y="3652334"/>
              <a:chExt cx="3264049" cy="1461181"/>
            </a:xfrm>
          </p:grpSpPr>
          <p:sp>
            <p:nvSpPr>
              <p:cNvPr id="2040" name="Google Shape;2040;p32"/>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41" name="Google Shape;2041;p32"/>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42" name="Google Shape;2042;p32"/>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43" name="Google Shape;2043;p32"/>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44" name="Google Shape;2044;p32"/>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45" name="Google Shape;2045;p32"/>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46" name="Google Shape;2046;p32"/>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47" name="Google Shape;2047;p32"/>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48" name="Google Shape;2048;p32"/>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49" name="Google Shape;2049;p32"/>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50" name="Google Shape;2050;p32"/>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51" name="Google Shape;2051;p32"/>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52" name="Google Shape;2052;p32"/>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53" name="Google Shape;2053;p32"/>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54" name="Google Shape;2054;p32"/>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55" name="Google Shape;2055;p32"/>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56" name="Google Shape;2056;p32"/>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57" name="Google Shape;2057;p32"/>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58" name="Google Shape;2058;p32"/>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59" name="Google Shape;2059;p32"/>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60" name="Google Shape;2060;p32"/>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61" name="Google Shape;2061;p32"/>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62" name="Google Shape;2062;p32"/>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63" name="Google Shape;2063;p32"/>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64" name="Google Shape;2064;p32"/>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65" name="Google Shape;2065;p32"/>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66" name="Google Shape;2066;p32"/>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67" name="Google Shape;2067;p32"/>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68" name="Google Shape;2068;p32"/>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69" name="Google Shape;2069;p32"/>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70" name="Google Shape;2070;p32"/>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2071" name="Google Shape;2071;p32"/>
            <p:cNvGrpSpPr/>
            <p:nvPr/>
          </p:nvGrpSpPr>
          <p:grpSpPr>
            <a:xfrm rot="-4517801">
              <a:off x="1905157" y="3672888"/>
              <a:ext cx="947103" cy="1911532"/>
              <a:chOff x="-14742" y="3231105"/>
              <a:chExt cx="947155" cy="1911637"/>
            </a:xfrm>
          </p:grpSpPr>
          <p:sp>
            <p:nvSpPr>
              <p:cNvPr id="2072" name="Google Shape;2072;p32"/>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73" name="Google Shape;2073;p32"/>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74" name="Google Shape;2074;p32"/>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75" name="Google Shape;2075;p32"/>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76" name="Google Shape;2076;p32"/>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77" name="Google Shape;2077;p32"/>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78" name="Google Shape;2078;p32"/>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79" name="Google Shape;2079;p32"/>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0" name="Google Shape;2080;p32"/>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1" name="Google Shape;2081;p32"/>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2" name="Google Shape;2082;p32"/>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3" name="Google Shape;2083;p32"/>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4" name="Google Shape;2084;p32"/>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5" name="Google Shape;2085;p32"/>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6" name="Google Shape;2086;p32"/>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7" name="Google Shape;2087;p32"/>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8" name="Google Shape;2088;p32"/>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9" name="Google Shape;2089;p32"/>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0" name="Google Shape;2090;p32"/>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1" name="Google Shape;2091;p32"/>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2" name="Google Shape;2092;p32"/>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3" name="Google Shape;2093;p32"/>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4" name="Google Shape;2094;p32"/>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5" name="Google Shape;2095;p32"/>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6" name="Google Shape;2096;p32"/>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7" name="Google Shape;2097;p32"/>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8" name="Google Shape;2098;p32"/>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9" name="Google Shape;2099;p32"/>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2100" name="Google Shape;2100;p32"/>
            <p:cNvSpPr/>
            <p:nvPr/>
          </p:nvSpPr>
          <p:spPr>
            <a:xfrm rot="3920996">
              <a:off x="4627834" y="3325014"/>
              <a:ext cx="1975919" cy="3240958"/>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01" name="Google Shape;2101;p32"/>
            <p:cNvSpPr/>
            <p:nvPr/>
          </p:nvSpPr>
          <p:spPr>
            <a:xfrm rot="3920996">
              <a:off x="4659188" y="3743105"/>
              <a:ext cx="1828280" cy="3011618"/>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434851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
        <p:cNvGrpSpPr/>
        <p:nvPr/>
      </p:nvGrpSpPr>
      <p:grpSpPr>
        <a:xfrm>
          <a:off x="0" y="0"/>
          <a:ext cx="0" cy="0"/>
          <a:chOff x="0" y="0"/>
          <a:chExt cx="0" cy="0"/>
        </a:xfrm>
      </p:grpSpPr>
      <p:sp>
        <p:nvSpPr>
          <p:cNvPr id="92" name="Google Shape;92;p6"/>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txBox="1">
            <a:spLocks noGrp="1"/>
          </p:cNvSpPr>
          <p:nvPr>
            <p:ph type="title"/>
          </p:nvPr>
        </p:nvSpPr>
        <p:spPr>
          <a:xfrm>
            <a:off x="1541075" y="539500"/>
            <a:ext cx="6486900" cy="47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6"/>
          <p:cNvSpPr/>
          <p:nvPr/>
        </p:nvSpPr>
        <p:spPr>
          <a:xfrm>
            <a:off x="3728847" y="46961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7409543" y="4903485"/>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721392" y="131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566617" y="4896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1919817" y="49034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6461092" y="47714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4872225"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965573" y="12189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2007997" y="1890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6035368" y="297660"/>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2"/>
        <p:cNvGrpSpPr/>
        <p:nvPr/>
      </p:nvGrpSpPr>
      <p:grpSpPr>
        <a:xfrm>
          <a:off x="0" y="0"/>
          <a:ext cx="0" cy="0"/>
          <a:chOff x="0" y="0"/>
          <a:chExt cx="0" cy="0"/>
        </a:xfrm>
      </p:grpSpPr>
      <p:grpSp>
        <p:nvGrpSpPr>
          <p:cNvPr id="2103" name="Google Shape;2103;p33"/>
          <p:cNvGrpSpPr/>
          <p:nvPr/>
        </p:nvGrpSpPr>
        <p:grpSpPr>
          <a:xfrm rot="10800000" flipH="1">
            <a:off x="-40873" y="-711877"/>
            <a:ext cx="9874856" cy="5855372"/>
            <a:chOff x="-40873" y="-6952"/>
            <a:chExt cx="9874856" cy="5855372"/>
          </a:xfrm>
        </p:grpSpPr>
        <p:sp>
          <p:nvSpPr>
            <p:cNvPr id="2104" name="Google Shape;2104;p33"/>
            <p:cNvSpPr/>
            <p:nvPr/>
          </p:nvSpPr>
          <p:spPr>
            <a:xfrm>
              <a:off x="7525856" y="351506"/>
              <a:ext cx="1646291" cy="1785888"/>
            </a:xfrm>
            <a:custGeom>
              <a:avLst/>
              <a:gdLst/>
              <a:ahLst/>
              <a:cxnLst/>
              <a:rect l="l" t="t" r="r" b="b"/>
              <a:pathLst>
                <a:path w="47314" h="51326" extrusionOk="0">
                  <a:moveTo>
                    <a:pt x="47314" y="1"/>
                  </a:moveTo>
                  <a:lnTo>
                    <a:pt x="10159" y="621"/>
                  </a:lnTo>
                  <a:cubicBezTo>
                    <a:pt x="5850" y="4853"/>
                    <a:pt x="2981" y="10336"/>
                    <a:pt x="1951" y="16285"/>
                  </a:cubicBezTo>
                  <a:cubicBezTo>
                    <a:pt x="1" y="27717"/>
                    <a:pt x="5639" y="39914"/>
                    <a:pt x="15244" y="46416"/>
                  </a:cubicBezTo>
                  <a:cubicBezTo>
                    <a:pt x="20167" y="49746"/>
                    <a:pt x="27019" y="51325"/>
                    <a:pt x="33826" y="51325"/>
                  </a:cubicBezTo>
                  <a:cubicBezTo>
                    <a:pt x="38566" y="51325"/>
                    <a:pt x="43284" y="50559"/>
                    <a:pt x="47314" y="49086"/>
                  </a:cubicBezTo>
                  <a:lnTo>
                    <a:pt x="4731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105" name="Google Shape;2105;p33"/>
            <p:cNvSpPr/>
            <p:nvPr/>
          </p:nvSpPr>
          <p:spPr>
            <a:xfrm>
              <a:off x="6254656" y="-6952"/>
              <a:ext cx="2925981" cy="1564453"/>
            </a:xfrm>
            <a:custGeom>
              <a:avLst/>
              <a:gdLst/>
              <a:ahLst/>
              <a:cxnLst/>
              <a:rect l="l" t="t" r="r" b="b"/>
              <a:pathLst>
                <a:path w="84092" h="44962" extrusionOk="0">
                  <a:moveTo>
                    <a:pt x="1009" y="0"/>
                  </a:moveTo>
                  <a:lnTo>
                    <a:pt x="1009" y="0"/>
                  </a:lnTo>
                  <a:cubicBezTo>
                    <a:pt x="1" y="7345"/>
                    <a:pt x="3678" y="18821"/>
                    <a:pt x="10115" y="22610"/>
                  </a:cubicBezTo>
                  <a:cubicBezTo>
                    <a:pt x="13740" y="24746"/>
                    <a:pt x="17816" y="25544"/>
                    <a:pt x="22015" y="25544"/>
                  </a:cubicBezTo>
                  <a:cubicBezTo>
                    <a:pt x="26745" y="25544"/>
                    <a:pt x="31631" y="24530"/>
                    <a:pt x="36203" y="23275"/>
                  </a:cubicBezTo>
                  <a:cubicBezTo>
                    <a:pt x="39898" y="22256"/>
                    <a:pt x="43831" y="21124"/>
                    <a:pt x="47602" y="21124"/>
                  </a:cubicBezTo>
                  <a:cubicBezTo>
                    <a:pt x="49698" y="21124"/>
                    <a:pt x="51745" y="21474"/>
                    <a:pt x="53672" y="22388"/>
                  </a:cubicBezTo>
                  <a:cubicBezTo>
                    <a:pt x="61105" y="25922"/>
                    <a:pt x="62767" y="36036"/>
                    <a:pt x="69137" y="41254"/>
                  </a:cubicBezTo>
                  <a:cubicBezTo>
                    <a:pt x="72798" y="44244"/>
                    <a:pt x="77036" y="44961"/>
                    <a:pt x="80669" y="44961"/>
                  </a:cubicBezTo>
                  <a:cubicBezTo>
                    <a:pt x="81894" y="44961"/>
                    <a:pt x="83050" y="44880"/>
                    <a:pt x="84092" y="44776"/>
                  </a:cubicBezTo>
                  <a:lnTo>
                    <a:pt x="83848" y="244"/>
                  </a:lnTo>
                  <a:lnTo>
                    <a:pt x="10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06" name="Google Shape;2106;p33"/>
            <p:cNvSpPr/>
            <p:nvPr/>
          </p:nvSpPr>
          <p:spPr>
            <a:xfrm>
              <a:off x="-40873" y="332995"/>
              <a:ext cx="2449951" cy="2245113"/>
            </a:xfrm>
            <a:custGeom>
              <a:avLst/>
              <a:gdLst/>
              <a:ahLst/>
              <a:cxnLst/>
              <a:rect l="l" t="t" r="r" b="b"/>
              <a:pathLst>
                <a:path w="70411" h="64524" extrusionOk="0">
                  <a:moveTo>
                    <a:pt x="59521" y="1"/>
                  </a:moveTo>
                  <a:lnTo>
                    <a:pt x="0" y="1485"/>
                  </a:lnTo>
                  <a:lnTo>
                    <a:pt x="476" y="64462"/>
                  </a:lnTo>
                  <a:cubicBezTo>
                    <a:pt x="1156" y="64503"/>
                    <a:pt x="1843" y="64523"/>
                    <a:pt x="2535" y="64523"/>
                  </a:cubicBezTo>
                  <a:cubicBezTo>
                    <a:pt x="15365" y="64523"/>
                    <a:pt x="30207" y="57589"/>
                    <a:pt x="36113" y="46427"/>
                  </a:cubicBezTo>
                  <a:cubicBezTo>
                    <a:pt x="39326" y="40346"/>
                    <a:pt x="41486" y="32547"/>
                    <a:pt x="47955" y="30199"/>
                  </a:cubicBezTo>
                  <a:cubicBezTo>
                    <a:pt x="50426" y="29301"/>
                    <a:pt x="53129" y="29412"/>
                    <a:pt x="55721" y="29002"/>
                  </a:cubicBezTo>
                  <a:cubicBezTo>
                    <a:pt x="62622" y="27906"/>
                    <a:pt x="68903" y="22489"/>
                    <a:pt x="70067" y="15609"/>
                  </a:cubicBezTo>
                  <a:cubicBezTo>
                    <a:pt x="70410" y="13471"/>
                    <a:pt x="70233" y="11289"/>
                    <a:pt x="69557" y="9240"/>
                  </a:cubicBezTo>
                  <a:cubicBezTo>
                    <a:pt x="68073" y="4631"/>
                    <a:pt x="64295" y="743"/>
                    <a:pt x="59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07" name="Google Shape;2107;p33"/>
            <p:cNvSpPr/>
            <p:nvPr/>
          </p:nvSpPr>
          <p:spPr>
            <a:xfrm>
              <a:off x="-40873" y="-6952"/>
              <a:ext cx="3132942" cy="1726076"/>
            </a:xfrm>
            <a:custGeom>
              <a:avLst/>
              <a:gdLst/>
              <a:ahLst/>
              <a:cxnLst/>
              <a:rect l="l" t="t" r="r" b="b"/>
              <a:pathLst>
                <a:path w="90040" h="49607" extrusionOk="0">
                  <a:moveTo>
                    <a:pt x="90040" y="0"/>
                  </a:moveTo>
                  <a:lnTo>
                    <a:pt x="0" y="244"/>
                  </a:lnTo>
                  <a:lnTo>
                    <a:pt x="0" y="49573"/>
                  </a:lnTo>
                  <a:cubicBezTo>
                    <a:pt x="485" y="49595"/>
                    <a:pt x="981" y="49607"/>
                    <a:pt x="1485" y="49607"/>
                  </a:cubicBezTo>
                  <a:cubicBezTo>
                    <a:pt x="10212" y="49607"/>
                    <a:pt x="21495" y="46237"/>
                    <a:pt x="25789" y="38927"/>
                  </a:cubicBezTo>
                  <a:cubicBezTo>
                    <a:pt x="29877" y="31959"/>
                    <a:pt x="31228" y="22233"/>
                    <a:pt x="38683" y="19120"/>
                  </a:cubicBezTo>
                  <a:cubicBezTo>
                    <a:pt x="40345" y="18428"/>
                    <a:pt x="42096" y="18184"/>
                    <a:pt x="43883" y="18184"/>
                  </a:cubicBezTo>
                  <a:cubicBezTo>
                    <a:pt x="46588" y="18184"/>
                    <a:pt x="49377" y="18744"/>
                    <a:pt x="52065" y="19165"/>
                  </a:cubicBezTo>
                  <a:cubicBezTo>
                    <a:pt x="54951" y="19613"/>
                    <a:pt x="57906" y="19876"/>
                    <a:pt x="60850" y="19876"/>
                  </a:cubicBezTo>
                  <a:cubicBezTo>
                    <a:pt x="63794" y="19876"/>
                    <a:pt x="66727" y="19613"/>
                    <a:pt x="69568" y="19010"/>
                  </a:cubicBezTo>
                  <a:cubicBezTo>
                    <a:pt x="72703" y="18356"/>
                    <a:pt x="75716" y="17226"/>
                    <a:pt x="78508" y="15642"/>
                  </a:cubicBezTo>
                  <a:cubicBezTo>
                    <a:pt x="82740" y="13216"/>
                    <a:pt x="88046" y="5572"/>
                    <a:pt x="900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108" name="Google Shape;2108;p33"/>
            <p:cNvSpPr/>
            <p:nvPr/>
          </p:nvSpPr>
          <p:spPr>
            <a:xfrm>
              <a:off x="1717144" y="3790470"/>
              <a:ext cx="2749431" cy="1404605"/>
            </a:xfrm>
            <a:custGeom>
              <a:avLst/>
              <a:gdLst/>
              <a:ahLst/>
              <a:cxnLst/>
              <a:rect l="l" t="t" r="r" b="b"/>
              <a:pathLst>
                <a:path w="79018" h="40368" extrusionOk="0">
                  <a:moveTo>
                    <a:pt x="39914" y="1"/>
                  </a:moveTo>
                  <a:cubicBezTo>
                    <a:pt x="39903" y="1"/>
                    <a:pt x="39892" y="1"/>
                    <a:pt x="39880" y="1"/>
                  </a:cubicBezTo>
                  <a:cubicBezTo>
                    <a:pt x="19099" y="1"/>
                    <a:pt x="1319" y="19919"/>
                    <a:pt x="1" y="40368"/>
                  </a:cubicBezTo>
                  <a:lnTo>
                    <a:pt x="79018" y="40124"/>
                  </a:lnTo>
                  <a:cubicBezTo>
                    <a:pt x="78531" y="32713"/>
                    <a:pt x="75983" y="22367"/>
                    <a:pt x="71950" y="16640"/>
                  </a:cubicBezTo>
                  <a:cubicBezTo>
                    <a:pt x="64623" y="6203"/>
                    <a:pt x="52663" y="1"/>
                    <a:pt x="3991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109" name="Google Shape;2109;p33"/>
            <p:cNvSpPr/>
            <p:nvPr/>
          </p:nvSpPr>
          <p:spPr>
            <a:xfrm>
              <a:off x="4418767" y="4054425"/>
              <a:ext cx="2393270" cy="1129098"/>
            </a:xfrm>
            <a:custGeom>
              <a:avLst/>
              <a:gdLst/>
              <a:ahLst/>
              <a:cxnLst/>
              <a:rect l="l" t="t" r="r" b="b"/>
              <a:pathLst>
                <a:path w="68782" h="32450" extrusionOk="0">
                  <a:moveTo>
                    <a:pt x="45725" y="0"/>
                  </a:moveTo>
                  <a:cubicBezTo>
                    <a:pt x="41591" y="0"/>
                    <a:pt x="37410" y="1148"/>
                    <a:pt x="34120" y="3637"/>
                  </a:cubicBezTo>
                  <a:cubicBezTo>
                    <a:pt x="32214" y="5088"/>
                    <a:pt x="30663" y="6916"/>
                    <a:pt x="29102" y="8732"/>
                  </a:cubicBezTo>
                  <a:cubicBezTo>
                    <a:pt x="28093" y="9907"/>
                    <a:pt x="27074" y="11070"/>
                    <a:pt x="25944" y="12122"/>
                  </a:cubicBezTo>
                  <a:cubicBezTo>
                    <a:pt x="22843" y="15002"/>
                    <a:pt x="18988" y="16952"/>
                    <a:pt x="14833" y="17750"/>
                  </a:cubicBezTo>
                  <a:cubicBezTo>
                    <a:pt x="14237" y="17862"/>
                    <a:pt x="13601" y="17896"/>
                    <a:pt x="12947" y="17896"/>
                  </a:cubicBezTo>
                  <a:cubicBezTo>
                    <a:pt x="12001" y="17896"/>
                    <a:pt x="11017" y="17826"/>
                    <a:pt x="10061" y="17826"/>
                  </a:cubicBezTo>
                  <a:cubicBezTo>
                    <a:pt x="8952" y="17826"/>
                    <a:pt x="7879" y="17920"/>
                    <a:pt x="6946" y="18326"/>
                  </a:cubicBezTo>
                  <a:cubicBezTo>
                    <a:pt x="3135" y="19987"/>
                    <a:pt x="0" y="25504"/>
                    <a:pt x="244" y="32206"/>
                  </a:cubicBezTo>
                  <a:lnTo>
                    <a:pt x="62977" y="32450"/>
                  </a:lnTo>
                  <a:cubicBezTo>
                    <a:pt x="66799" y="29337"/>
                    <a:pt x="68782" y="23344"/>
                    <a:pt x="68560" y="20596"/>
                  </a:cubicBezTo>
                  <a:cubicBezTo>
                    <a:pt x="67574" y="9164"/>
                    <a:pt x="57981" y="424"/>
                    <a:pt x="46516" y="14"/>
                  </a:cubicBezTo>
                  <a:cubicBezTo>
                    <a:pt x="46252" y="5"/>
                    <a:pt x="45989" y="0"/>
                    <a:pt x="457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10" name="Google Shape;2110;p33"/>
            <p:cNvSpPr/>
            <p:nvPr/>
          </p:nvSpPr>
          <p:spPr>
            <a:xfrm>
              <a:off x="607810" y="2713530"/>
              <a:ext cx="330379" cy="330379"/>
            </a:xfrm>
            <a:custGeom>
              <a:avLst/>
              <a:gdLst/>
              <a:ahLst/>
              <a:cxnLst/>
              <a:rect l="l" t="t" r="r" b="b"/>
              <a:pathLst>
                <a:path w="9495" h="9495" extrusionOk="0">
                  <a:moveTo>
                    <a:pt x="4742" y="1"/>
                  </a:moveTo>
                  <a:lnTo>
                    <a:pt x="1" y="4742"/>
                  </a:lnTo>
                  <a:lnTo>
                    <a:pt x="4742" y="9494"/>
                  </a:lnTo>
                  <a:lnTo>
                    <a:pt x="9494" y="4742"/>
                  </a:lnTo>
                  <a:lnTo>
                    <a:pt x="474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1" name="Google Shape;2111;p33"/>
            <p:cNvSpPr/>
            <p:nvPr/>
          </p:nvSpPr>
          <p:spPr>
            <a:xfrm>
              <a:off x="7562878" y="4177773"/>
              <a:ext cx="341548" cy="175889"/>
            </a:xfrm>
            <a:custGeom>
              <a:avLst/>
              <a:gdLst/>
              <a:ahLst/>
              <a:cxnLst/>
              <a:rect l="l" t="t" r="r" b="b"/>
              <a:pathLst>
                <a:path w="9816" h="5055" extrusionOk="0">
                  <a:moveTo>
                    <a:pt x="4459" y="1443"/>
                  </a:moveTo>
                  <a:lnTo>
                    <a:pt x="4587" y="1498"/>
                  </a:lnTo>
                  <a:cubicBezTo>
                    <a:pt x="4544" y="1480"/>
                    <a:pt x="4501" y="1462"/>
                    <a:pt x="4459" y="1443"/>
                  </a:cubicBezTo>
                  <a:close/>
                  <a:moveTo>
                    <a:pt x="7179" y="2207"/>
                  </a:moveTo>
                  <a:lnTo>
                    <a:pt x="7336" y="2226"/>
                  </a:lnTo>
                  <a:lnTo>
                    <a:pt x="7336" y="2226"/>
                  </a:lnTo>
                  <a:cubicBezTo>
                    <a:pt x="7283" y="2221"/>
                    <a:pt x="7231" y="2214"/>
                    <a:pt x="7179" y="2207"/>
                  </a:cubicBezTo>
                  <a:close/>
                  <a:moveTo>
                    <a:pt x="1542" y="0"/>
                  </a:moveTo>
                  <a:cubicBezTo>
                    <a:pt x="1410" y="0"/>
                    <a:pt x="1282" y="16"/>
                    <a:pt x="1175" y="47"/>
                  </a:cubicBezTo>
                  <a:cubicBezTo>
                    <a:pt x="432" y="247"/>
                    <a:pt x="0" y="1011"/>
                    <a:pt x="200" y="1753"/>
                  </a:cubicBezTo>
                  <a:cubicBezTo>
                    <a:pt x="311" y="2086"/>
                    <a:pt x="532" y="2385"/>
                    <a:pt x="842" y="2584"/>
                  </a:cubicBezTo>
                  <a:cubicBezTo>
                    <a:pt x="2947" y="4035"/>
                    <a:pt x="5406" y="4888"/>
                    <a:pt x="7965" y="5054"/>
                  </a:cubicBezTo>
                  <a:cubicBezTo>
                    <a:pt x="9195" y="5054"/>
                    <a:pt x="9815" y="3559"/>
                    <a:pt x="8940" y="2695"/>
                  </a:cubicBezTo>
                  <a:cubicBezTo>
                    <a:pt x="8674" y="2440"/>
                    <a:pt x="8320" y="2296"/>
                    <a:pt x="7965" y="2285"/>
                  </a:cubicBezTo>
                  <a:lnTo>
                    <a:pt x="7954" y="2285"/>
                  </a:lnTo>
                  <a:cubicBezTo>
                    <a:pt x="7791" y="2271"/>
                    <a:pt x="7624" y="2257"/>
                    <a:pt x="7458" y="2240"/>
                  </a:cubicBezTo>
                  <a:lnTo>
                    <a:pt x="7458" y="2240"/>
                  </a:lnTo>
                  <a:cubicBezTo>
                    <a:pt x="6390" y="2086"/>
                    <a:pt x="5342" y="1803"/>
                    <a:pt x="4343" y="1391"/>
                  </a:cubicBezTo>
                  <a:lnTo>
                    <a:pt x="4343" y="1391"/>
                  </a:lnTo>
                  <a:cubicBezTo>
                    <a:pt x="3602" y="1056"/>
                    <a:pt x="2897" y="650"/>
                    <a:pt x="2238" y="180"/>
                  </a:cubicBezTo>
                  <a:cubicBezTo>
                    <a:pt x="2057" y="57"/>
                    <a:pt x="1792" y="0"/>
                    <a:pt x="154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2" name="Google Shape;2112;p33"/>
            <p:cNvSpPr/>
            <p:nvPr/>
          </p:nvSpPr>
          <p:spPr>
            <a:xfrm>
              <a:off x="7874328" y="4017507"/>
              <a:ext cx="220496" cy="157969"/>
            </a:xfrm>
            <a:custGeom>
              <a:avLst/>
              <a:gdLst/>
              <a:ahLst/>
              <a:cxnLst/>
              <a:rect l="l" t="t" r="r" b="b"/>
              <a:pathLst>
                <a:path w="6337" h="4540" extrusionOk="0">
                  <a:moveTo>
                    <a:pt x="2936" y="865"/>
                  </a:moveTo>
                  <a:lnTo>
                    <a:pt x="2994" y="909"/>
                  </a:lnTo>
                  <a:lnTo>
                    <a:pt x="2994" y="909"/>
                  </a:lnTo>
                  <a:cubicBezTo>
                    <a:pt x="2975" y="894"/>
                    <a:pt x="2955" y="880"/>
                    <a:pt x="2936" y="865"/>
                  </a:cubicBezTo>
                  <a:close/>
                  <a:moveTo>
                    <a:pt x="3159" y="1034"/>
                  </a:moveTo>
                  <a:lnTo>
                    <a:pt x="3213" y="1075"/>
                  </a:lnTo>
                  <a:cubicBezTo>
                    <a:pt x="3195" y="1062"/>
                    <a:pt x="3177" y="1048"/>
                    <a:pt x="3159" y="1034"/>
                  </a:cubicBezTo>
                  <a:close/>
                  <a:moveTo>
                    <a:pt x="3866" y="1463"/>
                  </a:moveTo>
                  <a:lnTo>
                    <a:pt x="3922" y="1485"/>
                  </a:lnTo>
                  <a:lnTo>
                    <a:pt x="3922" y="1485"/>
                  </a:lnTo>
                  <a:cubicBezTo>
                    <a:pt x="3904" y="1478"/>
                    <a:pt x="3885" y="1470"/>
                    <a:pt x="3866" y="1463"/>
                  </a:cubicBezTo>
                  <a:close/>
                  <a:moveTo>
                    <a:pt x="1505" y="1"/>
                  </a:moveTo>
                  <a:cubicBezTo>
                    <a:pt x="1138" y="1"/>
                    <a:pt x="770" y="134"/>
                    <a:pt x="521" y="399"/>
                  </a:cubicBezTo>
                  <a:cubicBezTo>
                    <a:pt x="0" y="953"/>
                    <a:pt x="0" y="1817"/>
                    <a:pt x="521" y="2360"/>
                  </a:cubicBezTo>
                  <a:cubicBezTo>
                    <a:pt x="1551" y="3468"/>
                    <a:pt x="2903" y="4221"/>
                    <a:pt x="4387" y="4498"/>
                  </a:cubicBezTo>
                  <a:cubicBezTo>
                    <a:pt x="4502" y="4526"/>
                    <a:pt x="4619" y="4540"/>
                    <a:pt x="4734" y="4540"/>
                  </a:cubicBezTo>
                  <a:cubicBezTo>
                    <a:pt x="4985" y="4540"/>
                    <a:pt x="5230" y="4475"/>
                    <a:pt x="5450" y="4354"/>
                  </a:cubicBezTo>
                  <a:cubicBezTo>
                    <a:pt x="6115" y="3977"/>
                    <a:pt x="6337" y="3124"/>
                    <a:pt x="5949" y="2460"/>
                  </a:cubicBezTo>
                  <a:cubicBezTo>
                    <a:pt x="5772" y="2183"/>
                    <a:pt x="5473" y="1895"/>
                    <a:pt x="5118" y="1828"/>
                  </a:cubicBezTo>
                  <a:lnTo>
                    <a:pt x="5129" y="1828"/>
                  </a:lnTo>
                  <a:cubicBezTo>
                    <a:pt x="4777" y="1765"/>
                    <a:pt x="4432" y="1672"/>
                    <a:pt x="4094" y="1550"/>
                  </a:cubicBezTo>
                  <a:lnTo>
                    <a:pt x="4094" y="1550"/>
                  </a:lnTo>
                  <a:cubicBezTo>
                    <a:pt x="3740" y="1392"/>
                    <a:pt x="3396" y="1199"/>
                    <a:pt x="3077" y="969"/>
                  </a:cubicBezTo>
                  <a:lnTo>
                    <a:pt x="3077" y="969"/>
                  </a:lnTo>
                  <a:cubicBezTo>
                    <a:pt x="2863" y="798"/>
                    <a:pt x="2665" y="610"/>
                    <a:pt x="2482" y="399"/>
                  </a:cubicBezTo>
                  <a:cubicBezTo>
                    <a:pt x="2238" y="134"/>
                    <a:pt x="1872" y="1"/>
                    <a:pt x="15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3" name="Google Shape;2113;p33"/>
            <p:cNvSpPr/>
            <p:nvPr/>
          </p:nvSpPr>
          <p:spPr>
            <a:xfrm>
              <a:off x="8184978" y="4277252"/>
              <a:ext cx="256752" cy="174079"/>
            </a:xfrm>
            <a:custGeom>
              <a:avLst/>
              <a:gdLst/>
              <a:ahLst/>
              <a:cxnLst/>
              <a:rect l="l" t="t" r="r" b="b"/>
              <a:pathLst>
                <a:path w="7379" h="5003" extrusionOk="0">
                  <a:moveTo>
                    <a:pt x="4022" y="3813"/>
                  </a:moveTo>
                  <a:cubicBezTo>
                    <a:pt x="4057" y="3840"/>
                    <a:pt x="4091" y="3868"/>
                    <a:pt x="4126" y="3896"/>
                  </a:cubicBezTo>
                  <a:lnTo>
                    <a:pt x="4126" y="3896"/>
                  </a:lnTo>
                  <a:lnTo>
                    <a:pt x="4022" y="3813"/>
                  </a:lnTo>
                  <a:close/>
                  <a:moveTo>
                    <a:pt x="1555" y="1"/>
                  </a:moveTo>
                  <a:cubicBezTo>
                    <a:pt x="1325" y="1"/>
                    <a:pt x="1106" y="45"/>
                    <a:pt x="887" y="179"/>
                  </a:cubicBezTo>
                  <a:cubicBezTo>
                    <a:pt x="222" y="567"/>
                    <a:pt x="1" y="1409"/>
                    <a:pt x="389" y="2073"/>
                  </a:cubicBezTo>
                  <a:cubicBezTo>
                    <a:pt x="577" y="2350"/>
                    <a:pt x="876" y="2650"/>
                    <a:pt x="1219" y="2705"/>
                  </a:cubicBezTo>
                  <a:cubicBezTo>
                    <a:pt x="1772" y="2795"/>
                    <a:pt x="2316" y="2941"/>
                    <a:pt x="2834" y="3149"/>
                  </a:cubicBezTo>
                  <a:lnTo>
                    <a:pt x="2834" y="3149"/>
                  </a:lnTo>
                  <a:cubicBezTo>
                    <a:pt x="3329" y="3378"/>
                    <a:pt x="3793" y="3657"/>
                    <a:pt x="4232" y="3984"/>
                  </a:cubicBezTo>
                  <a:lnTo>
                    <a:pt x="4232" y="3984"/>
                  </a:lnTo>
                  <a:cubicBezTo>
                    <a:pt x="4463" y="4179"/>
                    <a:pt x="4681" y="4386"/>
                    <a:pt x="4886" y="4599"/>
                  </a:cubicBezTo>
                  <a:cubicBezTo>
                    <a:pt x="5137" y="4866"/>
                    <a:pt x="5505" y="5002"/>
                    <a:pt x="5872" y="5002"/>
                  </a:cubicBezTo>
                  <a:cubicBezTo>
                    <a:pt x="6236" y="5002"/>
                    <a:pt x="6599" y="4869"/>
                    <a:pt x="6847" y="4599"/>
                  </a:cubicBezTo>
                  <a:cubicBezTo>
                    <a:pt x="7379" y="4056"/>
                    <a:pt x="7379" y="3192"/>
                    <a:pt x="6847" y="2650"/>
                  </a:cubicBezTo>
                  <a:cubicBezTo>
                    <a:pt x="5540" y="1265"/>
                    <a:pt x="3823" y="356"/>
                    <a:pt x="1962" y="35"/>
                  </a:cubicBezTo>
                  <a:cubicBezTo>
                    <a:pt x="1821" y="15"/>
                    <a:pt x="1686" y="1"/>
                    <a:pt x="155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4" name="Google Shape;2114;p33"/>
            <p:cNvSpPr/>
            <p:nvPr/>
          </p:nvSpPr>
          <p:spPr>
            <a:xfrm>
              <a:off x="8200009" y="4529759"/>
              <a:ext cx="269105" cy="173871"/>
            </a:xfrm>
            <a:custGeom>
              <a:avLst/>
              <a:gdLst/>
              <a:ahLst/>
              <a:cxnLst/>
              <a:rect l="l" t="t" r="r" b="b"/>
              <a:pathLst>
                <a:path w="7734" h="4997" extrusionOk="0">
                  <a:moveTo>
                    <a:pt x="3169" y="710"/>
                  </a:moveTo>
                  <a:lnTo>
                    <a:pt x="3240" y="764"/>
                  </a:lnTo>
                  <a:lnTo>
                    <a:pt x="3240" y="764"/>
                  </a:lnTo>
                  <a:cubicBezTo>
                    <a:pt x="3216" y="746"/>
                    <a:pt x="3193" y="728"/>
                    <a:pt x="3169" y="710"/>
                  </a:cubicBezTo>
                  <a:close/>
                  <a:moveTo>
                    <a:pt x="4875" y="1762"/>
                  </a:moveTo>
                  <a:lnTo>
                    <a:pt x="5141" y="1869"/>
                  </a:lnTo>
                  <a:lnTo>
                    <a:pt x="5141" y="1869"/>
                  </a:lnTo>
                  <a:cubicBezTo>
                    <a:pt x="5052" y="1834"/>
                    <a:pt x="4963" y="1799"/>
                    <a:pt x="4875" y="1762"/>
                  </a:cubicBezTo>
                  <a:close/>
                  <a:moveTo>
                    <a:pt x="1851" y="1"/>
                  </a:moveTo>
                  <a:cubicBezTo>
                    <a:pt x="610" y="1"/>
                    <a:pt x="1" y="1485"/>
                    <a:pt x="865" y="2360"/>
                  </a:cubicBezTo>
                  <a:cubicBezTo>
                    <a:pt x="2250" y="3645"/>
                    <a:pt x="3945" y="4532"/>
                    <a:pt x="5783" y="4953"/>
                  </a:cubicBezTo>
                  <a:cubicBezTo>
                    <a:pt x="5900" y="4982"/>
                    <a:pt x="6020" y="4996"/>
                    <a:pt x="6140" y="4996"/>
                  </a:cubicBezTo>
                  <a:cubicBezTo>
                    <a:pt x="6386" y="4996"/>
                    <a:pt x="6631" y="4935"/>
                    <a:pt x="6847" y="4809"/>
                  </a:cubicBezTo>
                  <a:cubicBezTo>
                    <a:pt x="7512" y="4421"/>
                    <a:pt x="7733" y="3579"/>
                    <a:pt x="7345" y="2914"/>
                  </a:cubicBezTo>
                  <a:cubicBezTo>
                    <a:pt x="7157" y="2604"/>
                    <a:pt x="6869" y="2371"/>
                    <a:pt x="6515" y="2283"/>
                  </a:cubicBezTo>
                  <a:lnTo>
                    <a:pt x="6526" y="2283"/>
                  </a:lnTo>
                  <a:cubicBezTo>
                    <a:pt x="6068" y="2184"/>
                    <a:pt x="5617" y="2049"/>
                    <a:pt x="5179" y="1883"/>
                  </a:cubicBezTo>
                  <a:lnTo>
                    <a:pt x="5179" y="1883"/>
                  </a:lnTo>
                  <a:cubicBezTo>
                    <a:pt x="4534" y="1607"/>
                    <a:pt x="3923" y="1261"/>
                    <a:pt x="3362" y="854"/>
                  </a:cubicBezTo>
                  <a:lnTo>
                    <a:pt x="3362" y="854"/>
                  </a:lnTo>
                  <a:cubicBezTo>
                    <a:pt x="3180" y="710"/>
                    <a:pt x="2999" y="563"/>
                    <a:pt x="2826" y="400"/>
                  </a:cubicBezTo>
                  <a:cubicBezTo>
                    <a:pt x="2560" y="145"/>
                    <a:pt x="2216" y="1"/>
                    <a:pt x="18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5" name="Google Shape;2115;p33"/>
            <p:cNvSpPr/>
            <p:nvPr/>
          </p:nvSpPr>
          <p:spPr>
            <a:xfrm>
              <a:off x="8653701" y="4541172"/>
              <a:ext cx="202020" cy="174949"/>
            </a:xfrm>
            <a:custGeom>
              <a:avLst/>
              <a:gdLst/>
              <a:ahLst/>
              <a:cxnLst/>
              <a:rect l="l" t="t" r="r" b="b"/>
              <a:pathLst>
                <a:path w="5806" h="5028" extrusionOk="0">
                  <a:moveTo>
                    <a:pt x="3446" y="1589"/>
                  </a:moveTo>
                  <a:lnTo>
                    <a:pt x="3498" y="1629"/>
                  </a:lnTo>
                  <a:lnTo>
                    <a:pt x="3498" y="1629"/>
                  </a:lnTo>
                  <a:cubicBezTo>
                    <a:pt x="3480" y="1616"/>
                    <a:pt x="3463" y="1603"/>
                    <a:pt x="3446" y="1589"/>
                  </a:cubicBezTo>
                  <a:close/>
                  <a:moveTo>
                    <a:pt x="4598" y="2299"/>
                  </a:moveTo>
                  <a:lnTo>
                    <a:pt x="4662" y="2327"/>
                  </a:lnTo>
                  <a:lnTo>
                    <a:pt x="4662" y="2327"/>
                  </a:lnTo>
                  <a:cubicBezTo>
                    <a:pt x="4641" y="2320"/>
                    <a:pt x="4619" y="2314"/>
                    <a:pt x="4598" y="2309"/>
                  </a:cubicBezTo>
                  <a:lnTo>
                    <a:pt x="4598" y="2299"/>
                  </a:lnTo>
                  <a:close/>
                  <a:moveTo>
                    <a:pt x="1411" y="0"/>
                  </a:moveTo>
                  <a:cubicBezTo>
                    <a:pt x="1167" y="0"/>
                    <a:pt x="923" y="64"/>
                    <a:pt x="709" y="182"/>
                  </a:cubicBezTo>
                  <a:cubicBezTo>
                    <a:pt x="399" y="371"/>
                    <a:pt x="166" y="670"/>
                    <a:pt x="78" y="1013"/>
                  </a:cubicBezTo>
                  <a:cubicBezTo>
                    <a:pt x="0" y="1357"/>
                    <a:pt x="0" y="1778"/>
                    <a:pt x="211" y="2088"/>
                  </a:cubicBezTo>
                  <a:cubicBezTo>
                    <a:pt x="621" y="2697"/>
                    <a:pt x="1119" y="3240"/>
                    <a:pt x="1695" y="3705"/>
                  </a:cubicBezTo>
                  <a:cubicBezTo>
                    <a:pt x="2338" y="4248"/>
                    <a:pt x="3069" y="4680"/>
                    <a:pt x="3855" y="4968"/>
                  </a:cubicBezTo>
                  <a:cubicBezTo>
                    <a:pt x="3952" y="5010"/>
                    <a:pt x="4067" y="5027"/>
                    <a:pt x="4187" y="5027"/>
                  </a:cubicBezTo>
                  <a:cubicBezTo>
                    <a:pt x="4450" y="5027"/>
                    <a:pt x="4740" y="4942"/>
                    <a:pt x="4930" y="4835"/>
                  </a:cubicBezTo>
                  <a:cubicBezTo>
                    <a:pt x="5584" y="4447"/>
                    <a:pt x="5805" y="3594"/>
                    <a:pt x="5428" y="2941"/>
                  </a:cubicBezTo>
                  <a:lnTo>
                    <a:pt x="5207" y="2664"/>
                  </a:lnTo>
                  <a:cubicBezTo>
                    <a:pt x="5064" y="2511"/>
                    <a:pt x="4887" y="2399"/>
                    <a:pt x="4692" y="2336"/>
                  </a:cubicBezTo>
                  <a:lnTo>
                    <a:pt x="4692" y="2336"/>
                  </a:lnTo>
                  <a:cubicBezTo>
                    <a:pt x="4320" y="2162"/>
                    <a:pt x="3962" y="1961"/>
                    <a:pt x="3628" y="1724"/>
                  </a:cubicBezTo>
                  <a:lnTo>
                    <a:pt x="3628" y="1724"/>
                  </a:lnTo>
                  <a:cubicBezTo>
                    <a:pt x="3285" y="1444"/>
                    <a:pt x="2966" y="1134"/>
                    <a:pt x="2683" y="787"/>
                  </a:cubicBezTo>
                  <a:lnTo>
                    <a:pt x="2683" y="787"/>
                  </a:lnTo>
                  <a:cubicBezTo>
                    <a:pt x="2657" y="752"/>
                    <a:pt x="2630" y="716"/>
                    <a:pt x="2604" y="681"/>
                  </a:cubicBezTo>
                  <a:cubicBezTo>
                    <a:pt x="2415" y="382"/>
                    <a:pt x="2127" y="149"/>
                    <a:pt x="1773" y="49"/>
                  </a:cubicBezTo>
                  <a:cubicBezTo>
                    <a:pt x="1655" y="16"/>
                    <a:pt x="1533" y="0"/>
                    <a:pt x="14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6" name="Google Shape;2116;p33"/>
            <p:cNvSpPr/>
            <p:nvPr/>
          </p:nvSpPr>
          <p:spPr>
            <a:xfrm>
              <a:off x="7902443" y="3754631"/>
              <a:ext cx="236328" cy="161449"/>
            </a:xfrm>
            <a:custGeom>
              <a:avLst/>
              <a:gdLst/>
              <a:ahLst/>
              <a:cxnLst/>
              <a:rect l="l" t="t" r="r" b="b"/>
              <a:pathLst>
                <a:path w="6792" h="4640" extrusionOk="0">
                  <a:moveTo>
                    <a:pt x="1421" y="1"/>
                  </a:moveTo>
                  <a:cubicBezTo>
                    <a:pt x="1301" y="1"/>
                    <a:pt x="1181" y="16"/>
                    <a:pt x="1064" y="45"/>
                  </a:cubicBezTo>
                  <a:cubicBezTo>
                    <a:pt x="710" y="145"/>
                    <a:pt x="422" y="366"/>
                    <a:pt x="233" y="676"/>
                  </a:cubicBezTo>
                  <a:cubicBezTo>
                    <a:pt x="45" y="1009"/>
                    <a:pt x="1" y="1385"/>
                    <a:pt x="89" y="1751"/>
                  </a:cubicBezTo>
                  <a:cubicBezTo>
                    <a:pt x="200" y="2072"/>
                    <a:pt x="411" y="2427"/>
                    <a:pt x="732" y="2582"/>
                  </a:cubicBezTo>
                  <a:lnTo>
                    <a:pt x="4653" y="4454"/>
                  </a:lnTo>
                  <a:cubicBezTo>
                    <a:pt x="4873" y="4575"/>
                    <a:pt x="5125" y="4639"/>
                    <a:pt x="5375" y="4639"/>
                  </a:cubicBezTo>
                  <a:cubicBezTo>
                    <a:pt x="5490" y="4639"/>
                    <a:pt x="5605" y="4626"/>
                    <a:pt x="5717" y="4598"/>
                  </a:cubicBezTo>
                  <a:cubicBezTo>
                    <a:pt x="6071" y="4498"/>
                    <a:pt x="6371" y="4265"/>
                    <a:pt x="6548" y="3955"/>
                  </a:cubicBezTo>
                  <a:cubicBezTo>
                    <a:pt x="6736" y="3634"/>
                    <a:pt x="6791" y="3257"/>
                    <a:pt x="6692" y="2892"/>
                  </a:cubicBezTo>
                  <a:cubicBezTo>
                    <a:pt x="6581" y="2560"/>
                    <a:pt x="6371" y="2216"/>
                    <a:pt x="6049" y="2061"/>
                  </a:cubicBezTo>
                  <a:lnTo>
                    <a:pt x="6038" y="2061"/>
                  </a:lnTo>
                  <a:lnTo>
                    <a:pt x="2128" y="189"/>
                  </a:lnTo>
                  <a:cubicBezTo>
                    <a:pt x="1912" y="63"/>
                    <a:pt x="1667" y="1"/>
                    <a:pt x="1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7" name="Google Shape;2117;p33"/>
            <p:cNvSpPr/>
            <p:nvPr/>
          </p:nvSpPr>
          <p:spPr>
            <a:xfrm>
              <a:off x="7465731" y="3818236"/>
              <a:ext cx="271784" cy="136466"/>
            </a:xfrm>
            <a:custGeom>
              <a:avLst/>
              <a:gdLst/>
              <a:ahLst/>
              <a:cxnLst/>
              <a:rect l="l" t="t" r="r" b="b"/>
              <a:pathLst>
                <a:path w="7811" h="3922" extrusionOk="0">
                  <a:moveTo>
                    <a:pt x="1771" y="1"/>
                  </a:moveTo>
                  <a:cubicBezTo>
                    <a:pt x="1525" y="1"/>
                    <a:pt x="1280" y="62"/>
                    <a:pt x="1064" y="189"/>
                  </a:cubicBezTo>
                  <a:cubicBezTo>
                    <a:pt x="1" y="809"/>
                    <a:pt x="211" y="2393"/>
                    <a:pt x="1397" y="2714"/>
                  </a:cubicBezTo>
                  <a:lnTo>
                    <a:pt x="5684" y="3878"/>
                  </a:lnTo>
                  <a:cubicBezTo>
                    <a:pt x="5804" y="3907"/>
                    <a:pt x="5925" y="3922"/>
                    <a:pt x="6046" y="3922"/>
                  </a:cubicBezTo>
                  <a:cubicBezTo>
                    <a:pt x="6292" y="3922"/>
                    <a:pt x="6535" y="3860"/>
                    <a:pt x="6758" y="3734"/>
                  </a:cubicBezTo>
                  <a:cubicBezTo>
                    <a:pt x="7811" y="3124"/>
                    <a:pt x="7600" y="1529"/>
                    <a:pt x="6426" y="1208"/>
                  </a:cubicBezTo>
                  <a:lnTo>
                    <a:pt x="2128" y="45"/>
                  </a:lnTo>
                  <a:cubicBezTo>
                    <a:pt x="2011" y="16"/>
                    <a:pt x="1891" y="1"/>
                    <a:pt x="17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8" name="Google Shape;2118;p33"/>
            <p:cNvSpPr/>
            <p:nvPr/>
          </p:nvSpPr>
          <p:spPr>
            <a:xfrm>
              <a:off x="7253759" y="4016742"/>
              <a:ext cx="159987" cy="96382"/>
            </a:xfrm>
            <a:custGeom>
              <a:avLst/>
              <a:gdLst/>
              <a:ahLst/>
              <a:cxnLst/>
              <a:rect l="l" t="t" r="r" b="b"/>
              <a:pathLst>
                <a:path w="4598" h="2770" extrusionOk="0">
                  <a:moveTo>
                    <a:pt x="1396" y="0"/>
                  </a:moveTo>
                  <a:cubicBezTo>
                    <a:pt x="1030" y="11"/>
                    <a:pt x="687" y="156"/>
                    <a:pt x="421" y="410"/>
                  </a:cubicBezTo>
                  <a:cubicBezTo>
                    <a:pt x="288" y="532"/>
                    <a:pt x="188" y="687"/>
                    <a:pt x="133" y="853"/>
                  </a:cubicBezTo>
                  <a:cubicBezTo>
                    <a:pt x="44" y="1020"/>
                    <a:pt x="0" y="1208"/>
                    <a:pt x="11" y="1385"/>
                  </a:cubicBezTo>
                  <a:cubicBezTo>
                    <a:pt x="11" y="1762"/>
                    <a:pt x="166" y="2105"/>
                    <a:pt x="421" y="2371"/>
                  </a:cubicBezTo>
                  <a:cubicBezTo>
                    <a:pt x="687" y="2626"/>
                    <a:pt x="1030" y="2770"/>
                    <a:pt x="1396" y="2770"/>
                  </a:cubicBezTo>
                  <a:lnTo>
                    <a:pt x="3201" y="2770"/>
                  </a:lnTo>
                  <a:cubicBezTo>
                    <a:pt x="3567" y="2770"/>
                    <a:pt x="3922" y="2626"/>
                    <a:pt x="4176" y="2371"/>
                  </a:cubicBezTo>
                  <a:cubicBezTo>
                    <a:pt x="4309" y="2249"/>
                    <a:pt x="4409" y="2094"/>
                    <a:pt x="4464" y="1928"/>
                  </a:cubicBezTo>
                  <a:cubicBezTo>
                    <a:pt x="4553" y="1762"/>
                    <a:pt x="4597" y="1573"/>
                    <a:pt x="4586" y="1385"/>
                  </a:cubicBezTo>
                  <a:cubicBezTo>
                    <a:pt x="4586" y="1020"/>
                    <a:pt x="4442" y="676"/>
                    <a:pt x="4176" y="410"/>
                  </a:cubicBezTo>
                  <a:cubicBezTo>
                    <a:pt x="3910" y="156"/>
                    <a:pt x="3567" y="11"/>
                    <a:pt x="320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9" name="Google Shape;2119;p33"/>
            <p:cNvSpPr/>
            <p:nvPr/>
          </p:nvSpPr>
          <p:spPr>
            <a:xfrm>
              <a:off x="7484242" y="4431254"/>
              <a:ext cx="235527" cy="145547"/>
            </a:xfrm>
            <a:custGeom>
              <a:avLst/>
              <a:gdLst/>
              <a:ahLst/>
              <a:cxnLst/>
              <a:rect l="l" t="t" r="r" b="b"/>
              <a:pathLst>
                <a:path w="6769" h="4183" extrusionOk="0">
                  <a:moveTo>
                    <a:pt x="1610" y="1"/>
                  </a:moveTo>
                  <a:cubicBezTo>
                    <a:pt x="1353" y="1"/>
                    <a:pt x="1074" y="83"/>
                    <a:pt x="887" y="195"/>
                  </a:cubicBezTo>
                  <a:cubicBezTo>
                    <a:pt x="222" y="583"/>
                    <a:pt x="0" y="1425"/>
                    <a:pt x="388" y="2090"/>
                  </a:cubicBezTo>
                  <a:lnTo>
                    <a:pt x="599" y="2367"/>
                  </a:lnTo>
                  <a:cubicBezTo>
                    <a:pt x="776" y="2533"/>
                    <a:pt x="986" y="2666"/>
                    <a:pt x="1219" y="2721"/>
                  </a:cubicBezTo>
                  <a:lnTo>
                    <a:pt x="4819" y="4128"/>
                  </a:lnTo>
                  <a:cubicBezTo>
                    <a:pt x="4916" y="4166"/>
                    <a:pt x="5029" y="4182"/>
                    <a:pt x="5146" y="4182"/>
                  </a:cubicBezTo>
                  <a:cubicBezTo>
                    <a:pt x="5407" y="4182"/>
                    <a:pt x="5692" y="4102"/>
                    <a:pt x="5883" y="3995"/>
                  </a:cubicBezTo>
                  <a:cubicBezTo>
                    <a:pt x="6547" y="3607"/>
                    <a:pt x="6769" y="2754"/>
                    <a:pt x="6381" y="2101"/>
                  </a:cubicBezTo>
                  <a:lnTo>
                    <a:pt x="6160" y="1824"/>
                  </a:lnTo>
                  <a:cubicBezTo>
                    <a:pt x="5994" y="1647"/>
                    <a:pt x="5783" y="1525"/>
                    <a:pt x="5550" y="1469"/>
                  </a:cubicBezTo>
                  <a:lnTo>
                    <a:pt x="5550" y="1458"/>
                  </a:lnTo>
                  <a:lnTo>
                    <a:pt x="1950" y="62"/>
                  </a:lnTo>
                  <a:cubicBezTo>
                    <a:pt x="1850" y="19"/>
                    <a:pt x="1732" y="1"/>
                    <a:pt x="16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0" name="Google Shape;2120;p33"/>
            <p:cNvSpPr/>
            <p:nvPr/>
          </p:nvSpPr>
          <p:spPr>
            <a:xfrm>
              <a:off x="8366921" y="3990158"/>
              <a:ext cx="210475" cy="144956"/>
            </a:xfrm>
            <a:custGeom>
              <a:avLst/>
              <a:gdLst/>
              <a:ahLst/>
              <a:cxnLst/>
              <a:rect l="l" t="t" r="r" b="b"/>
              <a:pathLst>
                <a:path w="6049" h="4166" extrusionOk="0">
                  <a:moveTo>
                    <a:pt x="1753" y="0"/>
                  </a:moveTo>
                  <a:cubicBezTo>
                    <a:pt x="1633" y="0"/>
                    <a:pt x="1513" y="15"/>
                    <a:pt x="1396" y="44"/>
                  </a:cubicBezTo>
                  <a:cubicBezTo>
                    <a:pt x="211" y="377"/>
                    <a:pt x="0" y="1961"/>
                    <a:pt x="1064" y="2581"/>
                  </a:cubicBezTo>
                  <a:lnTo>
                    <a:pt x="3601" y="3988"/>
                  </a:lnTo>
                  <a:cubicBezTo>
                    <a:pt x="3815" y="4106"/>
                    <a:pt x="4054" y="4165"/>
                    <a:pt x="4297" y="4165"/>
                  </a:cubicBezTo>
                  <a:cubicBezTo>
                    <a:pt x="4419" y="4165"/>
                    <a:pt x="4542" y="4151"/>
                    <a:pt x="4664" y="4121"/>
                  </a:cubicBezTo>
                  <a:cubicBezTo>
                    <a:pt x="5838" y="3800"/>
                    <a:pt x="6049" y="2216"/>
                    <a:pt x="4997" y="1595"/>
                  </a:cubicBezTo>
                  <a:lnTo>
                    <a:pt x="2460" y="188"/>
                  </a:lnTo>
                  <a:cubicBezTo>
                    <a:pt x="2244" y="62"/>
                    <a:pt x="1999" y="0"/>
                    <a:pt x="175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1" name="Google Shape;2121;p33"/>
            <p:cNvSpPr/>
            <p:nvPr/>
          </p:nvSpPr>
          <p:spPr>
            <a:xfrm>
              <a:off x="8650222" y="4278852"/>
              <a:ext cx="204699" cy="133787"/>
            </a:xfrm>
            <a:custGeom>
              <a:avLst/>
              <a:gdLst/>
              <a:ahLst/>
              <a:cxnLst/>
              <a:rect l="l" t="t" r="r" b="b"/>
              <a:pathLst>
                <a:path w="5883" h="3845" extrusionOk="0">
                  <a:moveTo>
                    <a:pt x="1131" y="1"/>
                  </a:moveTo>
                  <a:cubicBezTo>
                    <a:pt x="1041" y="1"/>
                    <a:pt x="952" y="12"/>
                    <a:pt x="865" y="33"/>
                  </a:cubicBezTo>
                  <a:cubicBezTo>
                    <a:pt x="599" y="111"/>
                    <a:pt x="377" y="277"/>
                    <a:pt x="244" y="510"/>
                  </a:cubicBezTo>
                  <a:cubicBezTo>
                    <a:pt x="1" y="975"/>
                    <a:pt x="100" y="1673"/>
                    <a:pt x="621" y="1939"/>
                  </a:cubicBezTo>
                  <a:lnTo>
                    <a:pt x="4210" y="3711"/>
                  </a:lnTo>
                  <a:cubicBezTo>
                    <a:pt x="4373" y="3800"/>
                    <a:pt x="4555" y="3844"/>
                    <a:pt x="4737" y="3844"/>
                  </a:cubicBezTo>
                  <a:cubicBezTo>
                    <a:pt x="4828" y="3844"/>
                    <a:pt x="4919" y="3833"/>
                    <a:pt x="5008" y="3811"/>
                  </a:cubicBezTo>
                  <a:cubicBezTo>
                    <a:pt x="5274" y="3733"/>
                    <a:pt x="5495" y="3567"/>
                    <a:pt x="5628" y="3335"/>
                  </a:cubicBezTo>
                  <a:cubicBezTo>
                    <a:pt x="5883" y="2869"/>
                    <a:pt x="5783" y="2171"/>
                    <a:pt x="5263" y="1917"/>
                  </a:cubicBezTo>
                  <a:lnTo>
                    <a:pt x="5263" y="1906"/>
                  </a:lnTo>
                  <a:lnTo>
                    <a:pt x="1662" y="144"/>
                  </a:lnTo>
                  <a:cubicBezTo>
                    <a:pt x="1498" y="47"/>
                    <a:pt x="1314" y="1"/>
                    <a:pt x="11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2" name="Google Shape;2122;p33"/>
            <p:cNvSpPr/>
            <p:nvPr/>
          </p:nvSpPr>
          <p:spPr>
            <a:xfrm>
              <a:off x="8589331" y="4792740"/>
              <a:ext cx="110265" cy="98122"/>
            </a:xfrm>
            <a:custGeom>
              <a:avLst/>
              <a:gdLst/>
              <a:ahLst/>
              <a:cxnLst/>
              <a:rect l="l" t="t" r="r" b="b"/>
              <a:pathLst>
                <a:path w="3169" h="2820" extrusionOk="0">
                  <a:moveTo>
                    <a:pt x="1027" y="1"/>
                  </a:moveTo>
                  <a:cubicBezTo>
                    <a:pt x="941" y="1"/>
                    <a:pt x="856" y="15"/>
                    <a:pt x="776" y="42"/>
                  </a:cubicBezTo>
                  <a:cubicBezTo>
                    <a:pt x="521" y="120"/>
                    <a:pt x="299" y="297"/>
                    <a:pt x="155" y="518"/>
                  </a:cubicBezTo>
                  <a:lnTo>
                    <a:pt x="56" y="762"/>
                  </a:lnTo>
                  <a:cubicBezTo>
                    <a:pt x="0" y="951"/>
                    <a:pt x="0" y="1139"/>
                    <a:pt x="56" y="1316"/>
                  </a:cubicBezTo>
                  <a:lnTo>
                    <a:pt x="155" y="1571"/>
                  </a:lnTo>
                  <a:cubicBezTo>
                    <a:pt x="244" y="1726"/>
                    <a:pt x="377" y="1848"/>
                    <a:pt x="532" y="1936"/>
                  </a:cubicBezTo>
                  <a:lnTo>
                    <a:pt x="1596" y="2679"/>
                  </a:lnTo>
                  <a:cubicBezTo>
                    <a:pt x="1706" y="2756"/>
                    <a:pt x="1839" y="2800"/>
                    <a:pt x="1983" y="2800"/>
                  </a:cubicBezTo>
                  <a:cubicBezTo>
                    <a:pt x="2036" y="2814"/>
                    <a:pt x="2090" y="2820"/>
                    <a:pt x="2144" y="2820"/>
                  </a:cubicBezTo>
                  <a:cubicBezTo>
                    <a:pt x="2228" y="2820"/>
                    <a:pt x="2313" y="2805"/>
                    <a:pt x="2393" y="2778"/>
                  </a:cubicBezTo>
                  <a:cubicBezTo>
                    <a:pt x="2648" y="2701"/>
                    <a:pt x="2869" y="2535"/>
                    <a:pt x="3013" y="2302"/>
                  </a:cubicBezTo>
                  <a:lnTo>
                    <a:pt x="3124" y="2058"/>
                  </a:lnTo>
                  <a:cubicBezTo>
                    <a:pt x="3169" y="1870"/>
                    <a:pt x="3169" y="1682"/>
                    <a:pt x="3124" y="1504"/>
                  </a:cubicBezTo>
                  <a:lnTo>
                    <a:pt x="3013" y="1261"/>
                  </a:lnTo>
                  <a:cubicBezTo>
                    <a:pt x="2925" y="1106"/>
                    <a:pt x="2792" y="973"/>
                    <a:pt x="2648" y="884"/>
                  </a:cubicBezTo>
                  <a:lnTo>
                    <a:pt x="1584" y="142"/>
                  </a:lnTo>
                  <a:cubicBezTo>
                    <a:pt x="1463" y="64"/>
                    <a:pt x="1330" y="31"/>
                    <a:pt x="1197" y="20"/>
                  </a:cubicBezTo>
                  <a:cubicBezTo>
                    <a:pt x="1140" y="7"/>
                    <a:pt x="1083" y="1"/>
                    <a:pt x="10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3" name="Google Shape;2123;p33"/>
            <p:cNvSpPr/>
            <p:nvPr/>
          </p:nvSpPr>
          <p:spPr>
            <a:xfrm>
              <a:off x="7915943" y="4503558"/>
              <a:ext cx="109883" cy="72513"/>
            </a:xfrm>
            <a:custGeom>
              <a:avLst/>
              <a:gdLst/>
              <a:ahLst/>
              <a:cxnLst/>
              <a:rect l="l" t="t" r="r" b="b"/>
              <a:pathLst>
                <a:path w="3158" h="2084" extrusionOk="0">
                  <a:moveTo>
                    <a:pt x="1053" y="1"/>
                  </a:moveTo>
                  <a:cubicBezTo>
                    <a:pt x="909" y="1"/>
                    <a:pt x="776" y="34"/>
                    <a:pt x="643" y="100"/>
                  </a:cubicBezTo>
                  <a:cubicBezTo>
                    <a:pt x="388" y="189"/>
                    <a:pt x="189" y="388"/>
                    <a:pt x="89" y="654"/>
                  </a:cubicBezTo>
                  <a:cubicBezTo>
                    <a:pt x="34" y="776"/>
                    <a:pt x="1" y="909"/>
                    <a:pt x="1" y="1053"/>
                  </a:cubicBezTo>
                  <a:lnTo>
                    <a:pt x="45" y="1330"/>
                  </a:lnTo>
                  <a:cubicBezTo>
                    <a:pt x="89" y="1496"/>
                    <a:pt x="178" y="1662"/>
                    <a:pt x="311" y="1784"/>
                  </a:cubicBezTo>
                  <a:cubicBezTo>
                    <a:pt x="510" y="1972"/>
                    <a:pt x="765" y="2083"/>
                    <a:pt x="1042" y="2083"/>
                  </a:cubicBezTo>
                  <a:lnTo>
                    <a:pt x="2116" y="2083"/>
                  </a:lnTo>
                  <a:cubicBezTo>
                    <a:pt x="2681" y="2072"/>
                    <a:pt x="3147" y="1618"/>
                    <a:pt x="3158" y="1053"/>
                  </a:cubicBezTo>
                  <a:lnTo>
                    <a:pt x="3124" y="776"/>
                  </a:lnTo>
                  <a:cubicBezTo>
                    <a:pt x="3069" y="599"/>
                    <a:pt x="2980" y="444"/>
                    <a:pt x="2859" y="311"/>
                  </a:cubicBezTo>
                  <a:cubicBezTo>
                    <a:pt x="2659" y="122"/>
                    <a:pt x="2393" y="12"/>
                    <a:pt x="2116" y="12"/>
                  </a:cubicBezTo>
                  <a:lnTo>
                    <a:pt x="212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4" name="Google Shape;2124;p33"/>
            <p:cNvSpPr/>
            <p:nvPr/>
          </p:nvSpPr>
          <p:spPr>
            <a:xfrm>
              <a:off x="7204003" y="4291170"/>
              <a:ext cx="97565" cy="72513"/>
            </a:xfrm>
            <a:custGeom>
              <a:avLst/>
              <a:gdLst/>
              <a:ahLst/>
              <a:cxnLst/>
              <a:rect l="l" t="t" r="r" b="b"/>
              <a:pathLst>
                <a:path w="2804" h="2084" extrusionOk="0">
                  <a:moveTo>
                    <a:pt x="1042" y="1"/>
                  </a:moveTo>
                  <a:cubicBezTo>
                    <a:pt x="765" y="12"/>
                    <a:pt x="499" y="123"/>
                    <a:pt x="300" y="311"/>
                  </a:cubicBezTo>
                  <a:cubicBezTo>
                    <a:pt x="123" y="510"/>
                    <a:pt x="12" y="765"/>
                    <a:pt x="1" y="1042"/>
                  </a:cubicBezTo>
                  <a:lnTo>
                    <a:pt x="34" y="1319"/>
                  </a:lnTo>
                  <a:cubicBezTo>
                    <a:pt x="90" y="1496"/>
                    <a:pt x="178" y="1651"/>
                    <a:pt x="300" y="1784"/>
                  </a:cubicBezTo>
                  <a:lnTo>
                    <a:pt x="511" y="1939"/>
                  </a:lnTo>
                  <a:cubicBezTo>
                    <a:pt x="677" y="2028"/>
                    <a:pt x="854" y="2083"/>
                    <a:pt x="1042" y="2083"/>
                  </a:cubicBezTo>
                  <a:lnTo>
                    <a:pt x="1762" y="2083"/>
                  </a:lnTo>
                  <a:cubicBezTo>
                    <a:pt x="1895" y="2083"/>
                    <a:pt x="2039" y="2050"/>
                    <a:pt x="2161" y="1995"/>
                  </a:cubicBezTo>
                  <a:cubicBezTo>
                    <a:pt x="2283" y="1950"/>
                    <a:pt x="2405" y="1873"/>
                    <a:pt x="2493" y="1773"/>
                  </a:cubicBezTo>
                  <a:cubicBezTo>
                    <a:pt x="2593" y="1685"/>
                    <a:pt x="2660" y="1574"/>
                    <a:pt x="2704" y="1441"/>
                  </a:cubicBezTo>
                  <a:cubicBezTo>
                    <a:pt x="2770" y="1319"/>
                    <a:pt x="2804" y="1175"/>
                    <a:pt x="2793" y="1042"/>
                  </a:cubicBezTo>
                  <a:lnTo>
                    <a:pt x="2759" y="765"/>
                  </a:lnTo>
                  <a:cubicBezTo>
                    <a:pt x="2715" y="588"/>
                    <a:pt x="2615" y="433"/>
                    <a:pt x="2493" y="311"/>
                  </a:cubicBezTo>
                  <a:lnTo>
                    <a:pt x="2283" y="145"/>
                  </a:lnTo>
                  <a:cubicBezTo>
                    <a:pt x="2117" y="56"/>
                    <a:pt x="1940" y="1"/>
                    <a:pt x="176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5" name="Google Shape;2125;p33"/>
            <p:cNvSpPr/>
            <p:nvPr/>
          </p:nvSpPr>
          <p:spPr>
            <a:xfrm>
              <a:off x="7153515" y="4515980"/>
              <a:ext cx="123000" cy="84726"/>
            </a:xfrm>
            <a:custGeom>
              <a:avLst/>
              <a:gdLst/>
              <a:ahLst/>
              <a:cxnLst/>
              <a:rect l="l" t="t" r="r" b="b"/>
              <a:pathLst>
                <a:path w="3535" h="2435" extrusionOk="0">
                  <a:moveTo>
                    <a:pt x="2464" y="1"/>
                  </a:moveTo>
                  <a:cubicBezTo>
                    <a:pt x="2378" y="1"/>
                    <a:pt x="2291" y="11"/>
                    <a:pt x="2205" y="31"/>
                  </a:cubicBezTo>
                  <a:lnTo>
                    <a:pt x="776" y="397"/>
                  </a:lnTo>
                  <a:cubicBezTo>
                    <a:pt x="510" y="474"/>
                    <a:pt x="289" y="641"/>
                    <a:pt x="156" y="873"/>
                  </a:cubicBezTo>
                  <a:cubicBezTo>
                    <a:pt x="78" y="984"/>
                    <a:pt x="34" y="1117"/>
                    <a:pt x="34" y="1261"/>
                  </a:cubicBezTo>
                  <a:cubicBezTo>
                    <a:pt x="1" y="1394"/>
                    <a:pt x="1" y="1538"/>
                    <a:pt x="45" y="1671"/>
                  </a:cubicBezTo>
                  <a:cubicBezTo>
                    <a:pt x="123" y="1937"/>
                    <a:pt x="289" y="2158"/>
                    <a:pt x="521" y="2291"/>
                  </a:cubicBezTo>
                  <a:cubicBezTo>
                    <a:pt x="685" y="2388"/>
                    <a:pt x="869" y="2435"/>
                    <a:pt x="1057" y="2435"/>
                  </a:cubicBezTo>
                  <a:cubicBezTo>
                    <a:pt x="1148" y="2435"/>
                    <a:pt x="1239" y="2424"/>
                    <a:pt x="1330" y="2402"/>
                  </a:cubicBezTo>
                  <a:lnTo>
                    <a:pt x="2759" y="2036"/>
                  </a:lnTo>
                  <a:cubicBezTo>
                    <a:pt x="3025" y="1970"/>
                    <a:pt x="3247" y="1793"/>
                    <a:pt x="3380" y="1560"/>
                  </a:cubicBezTo>
                  <a:cubicBezTo>
                    <a:pt x="3457" y="1449"/>
                    <a:pt x="3501" y="1316"/>
                    <a:pt x="3501" y="1172"/>
                  </a:cubicBezTo>
                  <a:cubicBezTo>
                    <a:pt x="3535" y="1039"/>
                    <a:pt x="3535" y="895"/>
                    <a:pt x="3490" y="762"/>
                  </a:cubicBezTo>
                  <a:cubicBezTo>
                    <a:pt x="3413" y="497"/>
                    <a:pt x="3247" y="275"/>
                    <a:pt x="3014" y="142"/>
                  </a:cubicBezTo>
                  <a:cubicBezTo>
                    <a:pt x="2846" y="50"/>
                    <a:pt x="2656" y="1"/>
                    <a:pt x="24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6" name="Google Shape;2126;p33"/>
            <p:cNvSpPr/>
            <p:nvPr/>
          </p:nvSpPr>
          <p:spPr>
            <a:xfrm>
              <a:off x="6915309" y="4478228"/>
              <a:ext cx="141129" cy="97043"/>
            </a:xfrm>
            <a:custGeom>
              <a:avLst/>
              <a:gdLst/>
              <a:ahLst/>
              <a:cxnLst/>
              <a:rect l="l" t="t" r="r" b="b"/>
              <a:pathLst>
                <a:path w="4056" h="2789" extrusionOk="0">
                  <a:moveTo>
                    <a:pt x="2106" y="2169"/>
                  </a:moveTo>
                  <a:lnTo>
                    <a:pt x="2098" y="2174"/>
                  </a:lnTo>
                  <a:lnTo>
                    <a:pt x="2098" y="2174"/>
                  </a:lnTo>
                  <a:lnTo>
                    <a:pt x="2098" y="2174"/>
                  </a:lnTo>
                  <a:lnTo>
                    <a:pt x="2098" y="2174"/>
                  </a:lnTo>
                  <a:cubicBezTo>
                    <a:pt x="2101" y="2172"/>
                    <a:pt x="2103" y="2170"/>
                    <a:pt x="2106" y="2169"/>
                  </a:cubicBezTo>
                  <a:close/>
                  <a:moveTo>
                    <a:pt x="2094" y="2177"/>
                  </a:moveTo>
                  <a:lnTo>
                    <a:pt x="2092" y="2179"/>
                  </a:lnTo>
                  <a:lnTo>
                    <a:pt x="2092" y="2179"/>
                  </a:lnTo>
                  <a:cubicBezTo>
                    <a:pt x="2092" y="2178"/>
                    <a:pt x="2093" y="2178"/>
                    <a:pt x="2094" y="2177"/>
                  </a:cubicBezTo>
                  <a:lnTo>
                    <a:pt x="2094" y="2177"/>
                  </a:lnTo>
                  <a:cubicBezTo>
                    <a:pt x="2094" y="2177"/>
                    <a:pt x="2094" y="2177"/>
                    <a:pt x="2094" y="2177"/>
                  </a:cubicBezTo>
                  <a:close/>
                  <a:moveTo>
                    <a:pt x="2566" y="0"/>
                  </a:moveTo>
                  <a:cubicBezTo>
                    <a:pt x="2498" y="0"/>
                    <a:pt x="2429" y="3"/>
                    <a:pt x="2360" y="9"/>
                  </a:cubicBezTo>
                  <a:cubicBezTo>
                    <a:pt x="2094" y="20"/>
                    <a:pt x="1840" y="75"/>
                    <a:pt x="1585" y="153"/>
                  </a:cubicBezTo>
                  <a:cubicBezTo>
                    <a:pt x="1097" y="319"/>
                    <a:pt x="654" y="618"/>
                    <a:pt x="311" y="1017"/>
                  </a:cubicBezTo>
                  <a:cubicBezTo>
                    <a:pt x="211" y="1105"/>
                    <a:pt x="145" y="1227"/>
                    <a:pt x="100" y="1349"/>
                  </a:cubicBezTo>
                  <a:cubicBezTo>
                    <a:pt x="34" y="1471"/>
                    <a:pt x="1" y="1615"/>
                    <a:pt x="12" y="1759"/>
                  </a:cubicBezTo>
                  <a:cubicBezTo>
                    <a:pt x="12" y="2025"/>
                    <a:pt x="123" y="2291"/>
                    <a:pt x="311" y="2490"/>
                  </a:cubicBezTo>
                  <a:cubicBezTo>
                    <a:pt x="510" y="2678"/>
                    <a:pt x="776" y="2789"/>
                    <a:pt x="1053" y="2789"/>
                  </a:cubicBezTo>
                  <a:cubicBezTo>
                    <a:pt x="1308" y="2778"/>
                    <a:pt x="1618" y="2700"/>
                    <a:pt x="1784" y="2490"/>
                  </a:cubicBezTo>
                  <a:cubicBezTo>
                    <a:pt x="1845" y="2406"/>
                    <a:pt x="1917" y="2327"/>
                    <a:pt x="1996" y="2257"/>
                  </a:cubicBezTo>
                  <a:lnTo>
                    <a:pt x="1996" y="2257"/>
                  </a:lnTo>
                  <a:cubicBezTo>
                    <a:pt x="2055" y="2218"/>
                    <a:pt x="2115" y="2180"/>
                    <a:pt x="2177" y="2146"/>
                  </a:cubicBezTo>
                  <a:lnTo>
                    <a:pt x="2177" y="2146"/>
                  </a:lnTo>
                  <a:cubicBezTo>
                    <a:pt x="2253" y="2119"/>
                    <a:pt x="2330" y="2097"/>
                    <a:pt x="2408" y="2078"/>
                  </a:cubicBezTo>
                  <a:lnTo>
                    <a:pt x="2408" y="2078"/>
                  </a:lnTo>
                  <a:cubicBezTo>
                    <a:pt x="2445" y="2076"/>
                    <a:pt x="2483" y="2075"/>
                    <a:pt x="2520" y="2075"/>
                  </a:cubicBezTo>
                  <a:cubicBezTo>
                    <a:pt x="2558" y="2075"/>
                    <a:pt x="2595" y="2076"/>
                    <a:pt x="2633" y="2078"/>
                  </a:cubicBezTo>
                  <a:lnTo>
                    <a:pt x="2633" y="2078"/>
                  </a:lnTo>
                  <a:cubicBezTo>
                    <a:pt x="2707" y="2094"/>
                    <a:pt x="2783" y="2102"/>
                    <a:pt x="2859" y="2102"/>
                  </a:cubicBezTo>
                  <a:cubicBezTo>
                    <a:pt x="3043" y="2102"/>
                    <a:pt x="3227" y="2055"/>
                    <a:pt x="3391" y="1958"/>
                  </a:cubicBezTo>
                  <a:cubicBezTo>
                    <a:pt x="3889" y="1670"/>
                    <a:pt x="4055" y="1039"/>
                    <a:pt x="3756" y="540"/>
                  </a:cubicBezTo>
                  <a:cubicBezTo>
                    <a:pt x="3623" y="308"/>
                    <a:pt x="3402" y="141"/>
                    <a:pt x="3136" y="64"/>
                  </a:cubicBezTo>
                  <a:lnTo>
                    <a:pt x="3147" y="64"/>
                  </a:lnTo>
                  <a:cubicBezTo>
                    <a:pt x="2958" y="23"/>
                    <a:pt x="2763" y="0"/>
                    <a:pt x="256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7" name="Google Shape;2127;p33"/>
            <p:cNvSpPr/>
            <p:nvPr/>
          </p:nvSpPr>
          <p:spPr>
            <a:xfrm>
              <a:off x="6541053" y="4865113"/>
              <a:ext cx="121817" cy="122618"/>
            </a:xfrm>
            <a:custGeom>
              <a:avLst/>
              <a:gdLst/>
              <a:ahLst/>
              <a:cxnLst/>
              <a:rect l="l" t="t" r="r" b="b"/>
              <a:pathLst>
                <a:path w="3501" h="3524" extrusionOk="0">
                  <a:moveTo>
                    <a:pt x="2460" y="0"/>
                  </a:moveTo>
                  <a:cubicBezTo>
                    <a:pt x="2183" y="0"/>
                    <a:pt x="1928" y="111"/>
                    <a:pt x="1728" y="300"/>
                  </a:cubicBezTo>
                  <a:lnTo>
                    <a:pt x="299" y="1751"/>
                  </a:lnTo>
                  <a:cubicBezTo>
                    <a:pt x="111" y="1939"/>
                    <a:pt x="0" y="2205"/>
                    <a:pt x="0" y="2482"/>
                  </a:cubicBezTo>
                  <a:cubicBezTo>
                    <a:pt x="11" y="2759"/>
                    <a:pt x="111" y="3014"/>
                    <a:pt x="299" y="3213"/>
                  </a:cubicBezTo>
                  <a:cubicBezTo>
                    <a:pt x="499" y="3412"/>
                    <a:pt x="754" y="3523"/>
                    <a:pt x="1031" y="3523"/>
                  </a:cubicBezTo>
                  <a:cubicBezTo>
                    <a:pt x="1307" y="3512"/>
                    <a:pt x="1573" y="3401"/>
                    <a:pt x="1773" y="3213"/>
                  </a:cubicBezTo>
                  <a:lnTo>
                    <a:pt x="3191" y="1773"/>
                  </a:lnTo>
                  <a:cubicBezTo>
                    <a:pt x="3390" y="1573"/>
                    <a:pt x="3501" y="1308"/>
                    <a:pt x="3501" y="1031"/>
                  </a:cubicBezTo>
                  <a:cubicBezTo>
                    <a:pt x="3501" y="898"/>
                    <a:pt x="3479" y="754"/>
                    <a:pt x="3412" y="632"/>
                  </a:cubicBezTo>
                  <a:cubicBezTo>
                    <a:pt x="3368" y="510"/>
                    <a:pt x="3290" y="388"/>
                    <a:pt x="3191" y="300"/>
                  </a:cubicBezTo>
                  <a:cubicBezTo>
                    <a:pt x="3002" y="111"/>
                    <a:pt x="2736" y="0"/>
                    <a:pt x="24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8" name="Google Shape;2128;p33"/>
            <p:cNvSpPr/>
            <p:nvPr/>
          </p:nvSpPr>
          <p:spPr>
            <a:xfrm>
              <a:off x="6929192" y="4667478"/>
              <a:ext cx="110265" cy="85874"/>
            </a:xfrm>
            <a:custGeom>
              <a:avLst/>
              <a:gdLst/>
              <a:ahLst/>
              <a:cxnLst/>
              <a:rect l="l" t="t" r="r" b="b"/>
              <a:pathLst>
                <a:path w="3169" h="2468" extrusionOk="0">
                  <a:moveTo>
                    <a:pt x="2121" y="0"/>
                  </a:moveTo>
                  <a:cubicBezTo>
                    <a:pt x="2028" y="0"/>
                    <a:pt x="1934" y="14"/>
                    <a:pt x="1839" y="42"/>
                  </a:cubicBezTo>
                  <a:lnTo>
                    <a:pt x="1851" y="42"/>
                  </a:lnTo>
                  <a:lnTo>
                    <a:pt x="776" y="430"/>
                  </a:lnTo>
                  <a:cubicBezTo>
                    <a:pt x="521" y="507"/>
                    <a:pt x="300" y="684"/>
                    <a:pt x="156" y="906"/>
                  </a:cubicBezTo>
                  <a:cubicBezTo>
                    <a:pt x="78" y="1017"/>
                    <a:pt x="34" y="1150"/>
                    <a:pt x="34" y="1294"/>
                  </a:cubicBezTo>
                  <a:cubicBezTo>
                    <a:pt x="1" y="1427"/>
                    <a:pt x="12" y="1571"/>
                    <a:pt x="56" y="1704"/>
                  </a:cubicBezTo>
                  <a:lnTo>
                    <a:pt x="156" y="1958"/>
                  </a:lnTo>
                  <a:cubicBezTo>
                    <a:pt x="244" y="2113"/>
                    <a:pt x="377" y="2235"/>
                    <a:pt x="532" y="2324"/>
                  </a:cubicBezTo>
                  <a:lnTo>
                    <a:pt x="776" y="2435"/>
                  </a:lnTo>
                  <a:cubicBezTo>
                    <a:pt x="865" y="2457"/>
                    <a:pt x="959" y="2468"/>
                    <a:pt x="1053" y="2468"/>
                  </a:cubicBezTo>
                  <a:cubicBezTo>
                    <a:pt x="1147" y="2468"/>
                    <a:pt x="1241" y="2457"/>
                    <a:pt x="1330" y="2435"/>
                  </a:cubicBezTo>
                  <a:lnTo>
                    <a:pt x="2393" y="2047"/>
                  </a:lnTo>
                  <a:cubicBezTo>
                    <a:pt x="2803" y="1947"/>
                    <a:pt x="3102" y="1593"/>
                    <a:pt x="3147" y="1183"/>
                  </a:cubicBezTo>
                  <a:cubicBezTo>
                    <a:pt x="3169" y="1050"/>
                    <a:pt x="3169" y="906"/>
                    <a:pt x="3124" y="773"/>
                  </a:cubicBezTo>
                  <a:lnTo>
                    <a:pt x="3014" y="518"/>
                  </a:lnTo>
                  <a:cubicBezTo>
                    <a:pt x="2925" y="363"/>
                    <a:pt x="2803" y="241"/>
                    <a:pt x="2648" y="153"/>
                  </a:cubicBezTo>
                  <a:lnTo>
                    <a:pt x="2393" y="42"/>
                  </a:lnTo>
                  <a:cubicBezTo>
                    <a:pt x="2305" y="14"/>
                    <a:pt x="2213" y="0"/>
                    <a:pt x="21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9" name="Google Shape;2129;p33"/>
            <p:cNvSpPr/>
            <p:nvPr/>
          </p:nvSpPr>
          <p:spPr>
            <a:xfrm>
              <a:off x="7182047" y="3756266"/>
              <a:ext cx="154211" cy="84726"/>
            </a:xfrm>
            <a:custGeom>
              <a:avLst/>
              <a:gdLst/>
              <a:ahLst/>
              <a:cxnLst/>
              <a:rect l="l" t="t" r="r" b="b"/>
              <a:pathLst>
                <a:path w="4432" h="2435" extrusionOk="0">
                  <a:moveTo>
                    <a:pt x="3092" y="0"/>
                  </a:moveTo>
                  <a:cubicBezTo>
                    <a:pt x="3006" y="0"/>
                    <a:pt x="2920" y="10"/>
                    <a:pt x="2836" y="31"/>
                  </a:cubicBezTo>
                  <a:lnTo>
                    <a:pt x="1042" y="397"/>
                  </a:lnTo>
                  <a:cubicBezTo>
                    <a:pt x="156" y="651"/>
                    <a:pt x="1" y="1837"/>
                    <a:pt x="798" y="2302"/>
                  </a:cubicBezTo>
                  <a:cubicBezTo>
                    <a:pt x="961" y="2391"/>
                    <a:pt x="1138" y="2435"/>
                    <a:pt x="1320" y="2435"/>
                  </a:cubicBezTo>
                  <a:cubicBezTo>
                    <a:pt x="1411" y="2435"/>
                    <a:pt x="1503" y="2424"/>
                    <a:pt x="1596" y="2402"/>
                  </a:cubicBezTo>
                  <a:lnTo>
                    <a:pt x="3390" y="2036"/>
                  </a:lnTo>
                  <a:cubicBezTo>
                    <a:pt x="4265" y="1792"/>
                    <a:pt x="4432" y="596"/>
                    <a:pt x="3634" y="131"/>
                  </a:cubicBezTo>
                  <a:cubicBezTo>
                    <a:pt x="3467" y="47"/>
                    <a:pt x="3279" y="0"/>
                    <a:pt x="30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0" name="Google Shape;2130;p33"/>
            <p:cNvSpPr/>
            <p:nvPr/>
          </p:nvSpPr>
          <p:spPr>
            <a:xfrm>
              <a:off x="7604876" y="3652334"/>
              <a:ext cx="113362" cy="62422"/>
            </a:xfrm>
            <a:custGeom>
              <a:avLst/>
              <a:gdLst/>
              <a:ahLst/>
              <a:cxnLst/>
              <a:rect l="l" t="t" r="r" b="b"/>
              <a:pathLst>
                <a:path w="3258" h="1794" extrusionOk="0">
                  <a:moveTo>
                    <a:pt x="1951" y="337"/>
                  </a:moveTo>
                  <a:cubicBezTo>
                    <a:pt x="1948" y="339"/>
                    <a:pt x="1945" y="340"/>
                    <a:pt x="1942" y="341"/>
                  </a:cubicBezTo>
                  <a:lnTo>
                    <a:pt x="1942" y="341"/>
                  </a:lnTo>
                  <a:lnTo>
                    <a:pt x="1943" y="340"/>
                  </a:lnTo>
                  <a:lnTo>
                    <a:pt x="1943" y="340"/>
                  </a:lnTo>
                  <a:lnTo>
                    <a:pt x="1951" y="337"/>
                  </a:lnTo>
                  <a:close/>
                  <a:moveTo>
                    <a:pt x="1308" y="337"/>
                  </a:moveTo>
                  <a:lnTo>
                    <a:pt x="1362" y="359"/>
                  </a:lnTo>
                  <a:lnTo>
                    <a:pt x="1362" y="359"/>
                  </a:lnTo>
                  <a:cubicBezTo>
                    <a:pt x="1344" y="352"/>
                    <a:pt x="1326" y="345"/>
                    <a:pt x="1308" y="337"/>
                  </a:cubicBezTo>
                  <a:close/>
                  <a:moveTo>
                    <a:pt x="1935" y="344"/>
                  </a:moveTo>
                  <a:lnTo>
                    <a:pt x="1935" y="344"/>
                  </a:lnTo>
                  <a:cubicBezTo>
                    <a:pt x="1935" y="344"/>
                    <a:pt x="1934" y="344"/>
                    <a:pt x="1934" y="344"/>
                  </a:cubicBezTo>
                  <a:lnTo>
                    <a:pt x="1934" y="344"/>
                  </a:lnTo>
                  <a:cubicBezTo>
                    <a:pt x="1921" y="350"/>
                    <a:pt x="1909" y="355"/>
                    <a:pt x="1896" y="359"/>
                  </a:cubicBezTo>
                  <a:lnTo>
                    <a:pt x="1896" y="359"/>
                  </a:lnTo>
                  <a:lnTo>
                    <a:pt x="1935" y="344"/>
                  </a:lnTo>
                  <a:close/>
                  <a:moveTo>
                    <a:pt x="1863" y="372"/>
                  </a:moveTo>
                  <a:cubicBezTo>
                    <a:pt x="1846" y="380"/>
                    <a:pt x="1830" y="387"/>
                    <a:pt x="1813" y="394"/>
                  </a:cubicBezTo>
                  <a:lnTo>
                    <a:pt x="1813" y="394"/>
                  </a:lnTo>
                  <a:cubicBezTo>
                    <a:pt x="1811" y="394"/>
                    <a:pt x="1809" y="394"/>
                    <a:pt x="1808" y="394"/>
                  </a:cubicBezTo>
                  <a:lnTo>
                    <a:pt x="1808" y="394"/>
                  </a:lnTo>
                  <a:lnTo>
                    <a:pt x="1863" y="372"/>
                  </a:lnTo>
                  <a:close/>
                  <a:moveTo>
                    <a:pt x="1813" y="394"/>
                  </a:moveTo>
                  <a:cubicBezTo>
                    <a:pt x="1803" y="397"/>
                    <a:pt x="1794" y="401"/>
                    <a:pt x="1784" y="404"/>
                  </a:cubicBezTo>
                  <a:lnTo>
                    <a:pt x="1807" y="395"/>
                  </a:lnTo>
                  <a:lnTo>
                    <a:pt x="1807" y="395"/>
                  </a:lnTo>
                  <a:lnTo>
                    <a:pt x="1813" y="394"/>
                  </a:lnTo>
                  <a:close/>
                  <a:moveTo>
                    <a:pt x="695" y="1"/>
                  </a:moveTo>
                  <a:cubicBezTo>
                    <a:pt x="339" y="1"/>
                    <a:pt x="1" y="273"/>
                    <a:pt x="1" y="692"/>
                  </a:cubicBezTo>
                  <a:cubicBezTo>
                    <a:pt x="12" y="880"/>
                    <a:pt x="78" y="1046"/>
                    <a:pt x="200" y="1179"/>
                  </a:cubicBezTo>
                  <a:cubicBezTo>
                    <a:pt x="592" y="1588"/>
                    <a:pt x="1116" y="1794"/>
                    <a:pt x="1639" y="1794"/>
                  </a:cubicBezTo>
                  <a:cubicBezTo>
                    <a:pt x="2121" y="1794"/>
                    <a:pt x="2603" y="1619"/>
                    <a:pt x="2981" y="1268"/>
                  </a:cubicBezTo>
                  <a:cubicBezTo>
                    <a:pt x="3258" y="1002"/>
                    <a:pt x="3258" y="559"/>
                    <a:pt x="2981" y="293"/>
                  </a:cubicBezTo>
                  <a:cubicBezTo>
                    <a:pt x="2848" y="160"/>
                    <a:pt x="2673" y="94"/>
                    <a:pt x="2497" y="94"/>
                  </a:cubicBezTo>
                  <a:cubicBezTo>
                    <a:pt x="2326" y="94"/>
                    <a:pt x="2152" y="157"/>
                    <a:pt x="2015" y="284"/>
                  </a:cubicBezTo>
                  <a:lnTo>
                    <a:pt x="2015" y="284"/>
                  </a:lnTo>
                  <a:cubicBezTo>
                    <a:pt x="1972" y="313"/>
                    <a:pt x="1926" y="342"/>
                    <a:pt x="1876" y="366"/>
                  </a:cubicBezTo>
                  <a:lnTo>
                    <a:pt x="1876" y="366"/>
                  </a:lnTo>
                  <a:cubicBezTo>
                    <a:pt x="1831" y="381"/>
                    <a:pt x="1784" y="393"/>
                    <a:pt x="1739" y="404"/>
                  </a:cubicBezTo>
                  <a:lnTo>
                    <a:pt x="1739" y="404"/>
                  </a:lnTo>
                  <a:cubicBezTo>
                    <a:pt x="1704" y="408"/>
                    <a:pt x="1669" y="409"/>
                    <a:pt x="1633" y="409"/>
                  </a:cubicBezTo>
                  <a:cubicBezTo>
                    <a:pt x="1597" y="409"/>
                    <a:pt x="1559" y="407"/>
                    <a:pt x="1522" y="404"/>
                  </a:cubicBezTo>
                  <a:lnTo>
                    <a:pt x="1522" y="404"/>
                  </a:lnTo>
                  <a:cubicBezTo>
                    <a:pt x="1487" y="396"/>
                    <a:pt x="1452" y="387"/>
                    <a:pt x="1418" y="377"/>
                  </a:cubicBezTo>
                  <a:lnTo>
                    <a:pt x="1418" y="377"/>
                  </a:lnTo>
                  <a:cubicBezTo>
                    <a:pt x="1366" y="351"/>
                    <a:pt x="1317" y="322"/>
                    <a:pt x="1269" y="289"/>
                  </a:cubicBezTo>
                  <a:lnTo>
                    <a:pt x="1269" y="289"/>
                  </a:lnTo>
                  <a:cubicBezTo>
                    <a:pt x="1239" y="263"/>
                    <a:pt x="1211" y="235"/>
                    <a:pt x="1186" y="204"/>
                  </a:cubicBezTo>
                  <a:cubicBezTo>
                    <a:pt x="1042" y="64"/>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1" name="Google Shape;2131;p33"/>
            <p:cNvSpPr/>
            <p:nvPr/>
          </p:nvSpPr>
          <p:spPr>
            <a:xfrm>
              <a:off x="7540888" y="4053415"/>
              <a:ext cx="56333" cy="48156"/>
            </a:xfrm>
            <a:custGeom>
              <a:avLst/>
              <a:gdLst/>
              <a:ahLst/>
              <a:cxnLst/>
              <a:rect l="l" t="t" r="r" b="b"/>
              <a:pathLst>
                <a:path w="1619" h="1384" extrusionOk="0">
                  <a:moveTo>
                    <a:pt x="695" y="1"/>
                  </a:moveTo>
                  <a:cubicBezTo>
                    <a:pt x="339" y="1"/>
                    <a:pt x="1" y="278"/>
                    <a:pt x="1" y="697"/>
                  </a:cubicBezTo>
                  <a:cubicBezTo>
                    <a:pt x="1" y="1073"/>
                    <a:pt x="311" y="1384"/>
                    <a:pt x="699" y="1384"/>
                  </a:cubicBezTo>
                  <a:cubicBezTo>
                    <a:pt x="1308" y="1384"/>
                    <a:pt x="1618" y="641"/>
                    <a:pt x="1186" y="209"/>
                  </a:cubicBezTo>
                  <a:cubicBezTo>
                    <a:pt x="1042" y="65"/>
                    <a:pt x="866" y="1"/>
                    <a:pt x="69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2" name="Google Shape;2132;p33"/>
            <p:cNvSpPr/>
            <p:nvPr/>
          </p:nvSpPr>
          <p:spPr>
            <a:xfrm>
              <a:off x="7090710" y="4178538"/>
              <a:ext cx="61692" cy="60648"/>
            </a:xfrm>
            <a:custGeom>
              <a:avLst/>
              <a:gdLst/>
              <a:ahLst/>
              <a:cxnLst/>
              <a:rect l="l" t="t" r="r" b="b"/>
              <a:pathLst>
                <a:path w="1773" h="1743" extrusionOk="0">
                  <a:moveTo>
                    <a:pt x="1110" y="1"/>
                  </a:moveTo>
                  <a:cubicBezTo>
                    <a:pt x="1095" y="1"/>
                    <a:pt x="1079" y="2"/>
                    <a:pt x="1064" y="3"/>
                  </a:cubicBezTo>
                  <a:lnTo>
                    <a:pt x="875" y="25"/>
                  </a:lnTo>
                  <a:cubicBezTo>
                    <a:pt x="764" y="58"/>
                    <a:pt x="654" y="114"/>
                    <a:pt x="576" y="202"/>
                  </a:cubicBezTo>
                  <a:cubicBezTo>
                    <a:pt x="454" y="324"/>
                    <a:pt x="332" y="435"/>
                    <a:pt x="211" y="557"/>
                  </a:cubicBezTo>
                  <a:cubicBezTo>
                    <a:pt x="144" y="623"/>
                    <a:pt x="100" y="701"/>
                    <a:pt x="78" y="778"/>
                  </a:cubicBezTo>
                  <a:cubicBezTo>
                    <a:pt x="0" y="956"/>
                    <a:pt x="0" y="1144"/>
                    <a:pt x="78" y="1321"/>
                  </a:cubicBezTo>
                  <a:cubicBezTo>
                    <a:pt x="100" y="1399"/>
                    <a:pt x="144" y="1476"/>
                    <a:pt x="211" y="1543"/>
                  </a:cubicBezTo>
                  <a:lnTo>
                    <a:pt x="355" y="1643"/>
                  </a:lnTo>
                  <a:cubicBezTo>
                    <a:pt x="454" y="1709"/>
                    <a:pt x="576" y="1742"/>
                    <a:pt x="698" y="1742"/>
                  </a:cubicBezTo>
                  <a:lnTo>
                    <a:pt x="886" y="1720"/>
                  </a:lnTo>
                  <a:cubicBezTo>
                    <a:pt x="997" y="1687"/>
                    <a:pt x="1108" y="1620"/>
                    <a:pt x="1197" y="1543"/>
                  </a:cubicBezTo>
                  <a:lnTo>
                    <a:pt x="1551" y="1177"/>
                  </a:lnTo>
                  <a:cubicBezTo>
                    <a:pt x="1617" y="1122"/>
                    <a:pt x="1662" y="1044"/>
                    <a:pt x="1684" y="956"/>
                  </a:cubicBezTo>
                  <a:cubicBezTo>
                    <a:pt x="1773" y="790"/>
                    <a:pt x="1773" y="590"/>
                    <a:pt x="1684" y="424"/>
                  </a:cubicBezTo>
                  <a:cubicBezTo>
                    <a:pt x="1662" y="335"/>
                    <a:pt x="1617" y="258"/>
                    <a:pt x="1551" y="202"/>
                  </a:cubicBezTo>
                  <a:lnTo>
                    <a:pt x="1407" y="92"/>
                  </a:lnTo>
                  <a:cubicBezTo>
                    <a:pt x="1320" y="34"/>
                    <a:pt x="1216" y="1"/>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3" name="Google Shape;2133;p33"/>
            <p:cNvSpPr/>
            <p:nvPr/>
          </p:nvSpPr>
          <p:spPr>
            <a:xfrm>
              <a:off x="7415626" y="4603385"/>
              <a:ext cx="73661" cy="48226"/>
            </a:xfrm>
            <a:custGeom>
              <a:avLst/>
              <a:gdLst/>
              <a:ahLst/>
              <a:cxnLst/>
              <a:rect l="l" t="t" r="r" b="b"/>
              <a:pathLst>
                <a:path w="2117" h="1386" extrusionOk="0">
                  <a:moveTo>
                    <a:pt x="674" y="0"/>
                  </a:moveTo>
                  <a:cubicBezTo>
                    <a:pt x="407" y="0"/>
                    <a:pt x="164" y="174"/>
                    <a:pt x="67" y="422"/>
                  </a:cubicBezTo>
                  <a:cubicBezTo>
                    <a:pt x="23" y="510"/>
                    <a:pt x="1" y="599"/>
                    <a:pt x="12" y="688"/>
                  </a:cubicBezTo>
                  <a:lnTo>
                    <a:pt x="34" y="876"/>
                  </a:lnTo>
                  <a:cubicBezTo>
                    <a:pt x="67" y="987"/>
                    <a:pt x="123" y="1097"/>
                    <a:pt x="211" y="1175"/>
                  </a:cubicBezTo>
                  <a:cubicBezTo>
                    <a:pt x="344" y="1308"/>
                    <a:pt x="521" y="1374"/>
                    <a:pt x="699" y="1385"/>
                  </a:cubicBezTo>
                  <a:lnTo>
                    <a:pt x="1419" y="1385"/>
                  </a:lnTo>
                  <a:cubicBezTo>
                    <a:pt x="1518" y="1385"/>
                    <a:pt x="1607" y="1363"/>
                    <a:pt x="1684" y="1319"/>
                  </a:cubicBezTo>
                  <a:cubicBezTo>
                    <a:pt x="1773" y="1297"/>
                    <a:pt x="1851" y="1252"/>
                    <a:pt x="1906" y="1186"/>
                  </a:cubicBezTo>
                  <a:cubicBezTo>
                    <a:pt x="2039" y="1053"/>
                    <a:pt x="2105" y="876"/>
                    <a:pt x="2117" y="699"/>
                  </a:cubicBezTo>
                  <a:lnTo>
                    <a:pt x="2083" y="510"/>
                  </a:lnTo>
                  <a:cubicBezTo>
                    <a:pt x="2061" y="399"/>
                    <a:pt x="1995" y="289"/>
                    <a:pt x="1906" y="211"/>
                  </a:cubicBezTo>
                  <a:cubicBezTo>
                    <a:pt x="1773" y="78"/>
                    <a:pt x="1607" y="12"/>
                    <a:pt x="1419" y="1"/>
                  </a:cubicBezTo>
                  <a:lnTo>
                    <a:pt x="699" y="1"/>
                  </a:lnTo>
                  <a:cubicBezTo>
                    <a:pt x="690" y="0"/>
                    <a:pt x="682" y="0"/>
                    <a:pt x="6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4" name="Google Shape;2134;p33"/>
            <p:cNvSpPr/>
            <p:nvPr/>
          </p:nvSpPr>
          <p:spPr>
            <a:xfrm>
              <a:off x="6793909" y="4857771"/>
              <a:ext cx="69799" cy="56333"/>
            </a:xfrm>
            <a:custGeom>
              <a:avLst/>
              <a:gdLst/>
              <a:ahLst/>
              <a:cxnLst/>
              <a:rect l="l" t="t" r="r" b="b"/>
              <a:pathLst>
                <a:path w="2006" h="1619" extrusionOk="0">
                  <a:moveTo>
                    <a:pt x="1368" y="1050"/>
                  </a:moveTo>
                  <a:lnTo>
                    <a:pt x="1367" y="1058"/>
                  </a:lnTo>
                  <a:lnTo>
                    <a:pt x="1364" y="1067"/>
                  </a:lnTo>
                  <a:lnTo>
                    <a:pt x="1364" y="1067"/>
                  </a:lnTo>
                  <a:cubicBezTo>
                    <a:pt x="1365" y="1061"/>
                    <a:pt x="1366" y="1055"/>
                    <a:pt x="1368" y="1050"/>
                  </a:cubicBezTo>
                  <a:close/>
                  <a:moveTo>
                    <a:pt x="1322" y="1172"/>
                  </a:moveTo>
                  <a:lnTo>
                    <a:pt x="1321" y="1174"/>
                  </a:lnTo>
                  <a:lnTo>
                    <a:pt x="1314" y="1183"/>
                  </a:lnTo>
                  <a:lnTo>
                    <a:pt x="1314" y="1183"/>
                  </a:lnTo>
                  <a:cubicBezTo>
                    <a:pt x="1316" y="1179"/>
                    <a:pt x="1319" y="1175"/>
                    <a:pt x="1322" y="1172"/>
                  </a:cubicBezTo>
                  <a:close/>
                  <a:moveTo>
                    <a:pt x="751" y="1265"/>
                  </a:moveTo>
                  <a:lnTo>
                    <a:pt x="751" y="1265"/>
                  </a:lnTo>
                  <a:cubicBezTo>
                    <a:pt x="756" y="1268"/>
                    <a:pt x="760" y="1273"/>
                    <a:pt x="764" y="1278"/>
                  </a:cubicBezTo>
                  <a:lnTo>
                    <a:pt x="764" y="1278"/>
                  </a:lnTo>
                  <a:lnTo>
                    <a:pt x="756" y="1272"/>
                  </a:lnTo>
                  <a:lnTo>
                    <a:pt x="751" y="1265"/>
                  </a:lnTo>
                  <a:close/>
                  <a:moveTo>
                    <a:pt x="964" y="1"/>
                  </a:moveTo>
                  <a:cubicBezTo>
                    <a:pt x="887" y="12"/>
                    <a:pt x="820" y="23"/>
                    <a:pt x="742" y="34"/>
                  </a:cubicBezTo>
                  <a:cubicBezTo>
                    <a:pt x="731" y="34"/>
                    <a:pt x="709" y="34"/>
                    <a:pt x="698" y="45"/>
                  </a:cubicBezTo>
                  <a:cubicBezTo>
                    <a:pt x="632" y="67"/>
                    <a:pt x="565" y="101"/>
                    <a:pt x="499" y="123"/>
                  </a:cubicBezTo>
                  <a:lnTo>
                    <a:pt x="454" y="145"/>
                  </a:lnTo>
                  <a:lnTo>
                    <a:pt x="443" y="156"/>
                  </a:lnTo>
                  <a:cubicBezTo>
                    <a:pt x="388" y="200"/>
                    <a:pt x="333" y="234"/>
                    <a:pt x="288" y="278"/>
                  </a:cubicBezTo>
                  <a:cubicBezTo>
                    <a:pt x="222" y="333"/>
                    <a:pt x="155" y="411"/>
                    <a:pt x="122" y="488"/>
                  </a:cubicBezTo>
                  <a:cubicBezTo>
                    <a:pt x="45" y="621"/>
                    <a:pt x="0" y="776"/>
                    <a:pt x="0" y="931"/>
                  </a:cubicBezTo>
                  <a:cubicBezTo>
                    <a:pt x="0" y="1020"/>
                    <a:pt x="11" y="1109"/>
                    <a:pt x="56" y="1197"/>
                  </a:cubicBezTo>
                  <a:cubicBezTo>
                    <a:pt x="166" y="1441"/>
                    <a:pt x="421" y="1607"/>
                    <a:pt x="687" y="1618"/>
                  </a:cubicBezTo>
                  <a:lnTo>
                    <a:pt x="875" y="1596"/>
                  </a:lnTo>
                  <a:cubicBezTo>
                    <a:pt x="920" y="1583"/>
                    <a:pt x="964" y="1566"/>
                    <a:pt x="1008" y="1545"/>
                  </a:cubicBezTo>
                  <a:lnTo>
                    <a:pt x="1008" y="1545"/>
                  </a:lnTo>
                  <a:cubicBezTo>
                    <a:pt x="1099" y="1587"/>
                    <a:pt x="1199" y="1612"/>
                    <a:pt x="1307" y="1618"/>
                  </a:cubicBezTo>
                  <a:lnTo>
                    <a:pt x="1496" y="1596"/>
                  </a:lnTo>
                  <a:cubicBezTo>
                    <a:pt x="1607" y="1563"/>
                    <a:pt x="1706" y="1496"/>
                    <a:pt x="1795" y="1419"/>
                  </a:cubicBezTo>
                  <a:lnTo>
                    <a:pt x="1906" y="1275"/>
                  </a:lnTo>
                  <a:cubicBezTo>
                    <a:pt x="1961" y="1175"/>
                    <a:pt x="1994" y="1053"/>
                    <a:pt x="1994" y="931"/>
                  </a:cubicBezTo>
                  <a:lnTo>
                    <a:pt x="2005" y="920"/>
                  </a:lnTo>
                  <a:cubicBezTo>
                    <a:pt x="2005" y="776"/>
                    <a:pt x="1961" y="621"/>
                    <a:pt x="1895" y="488"/>
                  </a:cubicBezTo>
                  <a:cubicBezTo>
                    <a:pt x="1883" y="477"/>
                    <a:pt x="1872" y="466"/>
                    <a:pt x="1872" y="455"/>
                  </a:cubicBezTo>
                  <a:cubicBezTo>
                    <a:pt x="1828" y="411"/>
                    <a:pt x="1795" y="355"/>
                    <a:pt x="1751" y="311"/>
                  </a:cubicBezTo>
                  <a:lnTo>
                    <a:pt x="1739" y="289"/>
                  </a:lnTo>
                  <a:cubicBezTo>
                    <a:pt x="1673" y="223"/>
                    <a:pt x="1607" y="178"/>
                    <a:pt x="1529" y="134"/>
                  </a:cubicBezTo>
                  <a:cubicBezTo>
                    <a:pt x="1463" y="101"/>
                    <a:pt x="1396" y="79"/>
                    <a:pt x="1330" y="45"/>
                  </a:cubicBezTo>
                  <a:lnTo>
                    <a:pt x="1285" y="34"/>
                  </a:lnTo>
                  <a:cubicBezTo>
                    <a:pt x="1219" y="23"/>
                    <a:pt x="1141" y="12"/>
                    <a:pt x="10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5" name="Google Shape;2135;p33"/>
            <p:cNvSpPr/>
            <p:nvPr/>
          </p:nvSpPr>
          <p:spPr>
            <a:xfrm>
              <a:off x="6218052" y="4838704"/>
              <a:ext cx="129994" cy="112214"/>
            </a:xfrm>
            <a:custGeom>
              <a:avLst/>
              <a:gdLst/>
              <a:ahLst/>
              <a:cxnLst/>
              <a:rect l="l" t="t" r="r" b="b"/>
              <a:pathLst>
                <a:path w="3736" h="3225" extrusionOk="0">
                  <a:moveTo>
                    <a:pt x="2745" y="0"/>
                  </a:moveTo>
                  <a:cubicBezTo>
                    <a:pt x="2582" y="0"/>
                    <a:pt x="2412" y="64"/>
                    <a:pt x="2260" y="217"/>
                  </a:cubicBezTo>
                  <a:lnTo>
                    <a:pt x="488" y="2033"/>
                  </a:lnTo>
                  <a:cubicBezTo>
                    <a:pt x="1" y="2537"/>
                    <a:pt x="455" y="3225"/>
                    <a:pt x="988" y="3225"/>
                  </a:cubicBezTo>
                  <a:cubicBezTo>
                    <a:pt x="1147" y="3225"/>
                    <a:pt x="1313" y="3164"/>
                    <a:pt x="1462" y="3019"/>
                  </a:cubicBezTo>
                  <a:lnTo>
                    <a:pt x="3235" y="1191"/>
                  </a:lnTo>
                  <a:cubicBezTo>
                    <a:pt x="3736" y="690"/>
                    <a:pt x="3280" y="0"/>
                    <a:pt x="27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6" name="Google Shape;2136;p33"/>
            <p:cNvSpPr/>
            <p:nvPr/>
          </p:nvSpPr>
          <p:spPr>
            <a:xfrm>
              <a:off x="6366452" y="5015741"/>
              <a:ext cx="60543" cy="48017"/>
            </a:xfrm>
            <a:custGeom>
              <a:avLst/>
              <a:gdLst/>
              <a:ahLst/>
              <a:cxnLst/>
              <a:rect l="l" t="t" r="r" b="b"/>
              <a:pathLst>
                <a:path w="1740" h="1380" extrusionOk="0">
                  <a:moveTo>
                    <a:pt x="640" y="0"/>
                  </a:moveTo>
                  <a:cubicBezTo>
                    <a:pt x="565" y="0"/>
                    <a:pt x="485" y="22"/>
                    <a:pt x="421" y="58"/>
                  </a:cubicBezTo>
                  <a:cubicBezTo>
                    <a:pt x="332" y="80"/>
                    <a:pt x="255" y="136"/>
                    <a:pt x="199" y="202"/>
                  </a:cubicBezTo>
                  <a:cubicBezTo>
                    <a:pt x="78" y="335"/>
                    <a:pt x="0" y="501"/>
                    <a:pt x="0" y="690"/>
                  </a:cubicBezTo>
                  <a:lnTo>
                    <a:pt x="22" y="867"/>
                  </a:lnTo>
                  <a:cubicBezTo>
                    <a:pt x="55" y="989"/>
                    <a:pt x="111" y="1088"/>
                    <a:pt x="199" y="1177"/>
                  </a:cubicBezTo>
                  <a:lnTo>
                    <a:pt x="332" y="1288"/>
                  </a:lnTo>
                  <a:cubicBezTo>
                    <a:pt x="443" y="1343"/>
                    <a:pt x="565" y="1376"/>
                    <a:pt x="687" y="1376"/>
                  </a:cubicBezTo>
                  <a:lnTo>
                    <a:pt x="1041" y="1376"/>
                  </a:lnTo>
                  <a:cubicBezTo>
                    <a:pt x="1058" y="1378"/>
                    <a:pt x="1075" y="1379"/>
                    <a:pt x="1092" y="1379"/>
                  </a:cubicBezTo>
                  <a:cubicBezTo>
                    <a:pt x="1171" y="1379"/>
                    <a:pt x="1243" y="1358"/>
                    <a:pt x="1307" y="1321"/>
                  </a:cubicBezTo>
                  <a:cubicBezTo>
                    <a:pt x="1396" y="1299"/>
                    <a:pt x="1473" y="1244"/>
                    <a:pt x="1540" y="1177"/>
                  </a:cubicBezTo>
                  <a:cubicBezTo>
                    <a:pt x="1662" y="1044"/>
                    <a:pt x="1728" y="878"/>
                    <a:pt x="1739" y="690"/>
                  </a:cubicBezTo>
                  <a:lnTo>
                    <a:pt x="1717" y="512"/>
                  </a:lnTo>
                  <a:cubicBezTo>
                    <a:pt x="1684" y="391"/>
                    <a:pt x="1617" y="291"/>
                    <a:pt x="1540" y="202"/>
                  </a:cubicBezTo>
                  <a:lnTo>
                    <a:pt x="1396" y="91"/>
                  </a:lnTo>
                  <a:cubicBezTo>
                    <a:pt x="1285" y="36"/>
                    <a:pt x="1174" y="3"/>
                    <a:pt x="1052" y="3"/>
                  </a:cubicBezTo>
                  <a:lnTo>
                    <a:pt x="687" y="3"/>
                  </a:lnTo>
                  <a:cubicBezTo>
                    <a:pt x="672" y="1"/>
                    <a:pt x="656" y="0"/>
                    <a:pt x="64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7" name="Google Shape;2137;p33"/>
            <p:cNvSpPr/>
            <p:nvPr/>
          </p:nvSpPr>
          <p:spPr>
            <a:xfrm>
              <a:off x="5987917" y="4840757"/>
              <a:ext cx="77523" cy="85387"/>
            </a:xfrm>
            <a:custGeom>
              <a:avLst/>
              <a:gdLst/>
              <a:ahLst/>
              <a:cxnLst/>
              <a:rect l="l" t="t" r="r" b="b"/>
              <a:pathLst>
                <a:path w="2228" h="2454" extrusionOk="0">
                  <a:moveTo>
                    <a:pt x="832" y="745"/>
                  </a:moveTo>
                  <a:cubicBezTo>
                    <a:pt x="834" y="758"/>
                    <a:pt x="835" y="772"/>
                    <a:pt x="836" y="786"/>
                  </a:cubicBezTo>
                  <a:lnTo>
                    <a:pt x="836" y="786"/>
                  </a:lnTo>
                  <a:lnTo>
                    <a:pt x="832" y="745"/>
                  </a:lnTo>
                  <a:close/>
                  <a:moveTo>
                    <a:pt x="852" y="918"/>
                  </a:moveTo>
                  <a:cubicBezTo>
                    <a:pt x="853" y="923"/>
                    <a:pt x="854" y="927"/>
                    <a:pt x="854" y="933"/>
                  </a:cubicBezTo>
                  <a:lnTo>
                    <a:pt x="852" y="918"/>
                  </a:lnTo>
                  <a:close/>
                  <a:moveTo>
                    <a:pt x="835" y="948"/>
                  </a:moveTo>
                  <a:cubicBezTo>
                    <a:pt x="834" y="958"/>
                    <a:pt x="833" y="968"/>
                    <a:pt x="832" y="977"/>
                  </a:cubicBezTo>
                  <a:lnTo>
                    <a:pt x="835" y="948"/>
                  </a:lnTo>
                  <a:close/>
                  <a:moveTo>
                    <a:pt x="806" y="986"/>
                  </a:moveTo>
                  <a:lnTo>
                    <a:pt x="806" y="986"/>
                  </a:lnTo>
                  <a:cubicBezTo>
                    <a:pt x="803" y="993"/>
                    <a:pt x="801" y="1000"/>
                    <a:pt x="798" y="1007"/>
                  </a:cubicBezTo>
                  <a:lnTo>
                    <a:pt x="798" y="1007"/>
                  </a:lnTo>
                  <a:cubicBezTo>
                    <a:pt x="798" y="1007"/>
                    <a:pt x="797" y="1007"/>
                    <a:pt x="797" y="1008"/>
                  </a:cubicBezTo>
                  <a:lnTo>
                    <a:pt x="797" y="1008"/>
                  </a:lnTo>
                  <a:lnTo>
                    <a:pt x="806" y="986"/>
                  </a:lnTo>
                  <a:close/>
                  <a:moveTo>
                    <a:pt x="797" y="1009"/>
                  </a:moveTo>
                  <a:cubicBezTo>
                    <a:pt x="794" y="1017"/>
                    <a:pt x="791" y="1025"/>
                    <a:pt x="787" y="1033"/>
                  </a:cubicBezTo>
                  <a:lnTo>
                    <a:pt x="797" y="1009"/>
                  </a:lnTo>
                  <a:lnTo>
                    <a:pt x="797" y="1009"/>
                  </a:lnTo>
                  <a:lnTo>
                    <a:pt x="797" y="1009"/>
                  </a:lnTo>
                  <a:close/>
                  <a:moveTo>
                    <a:pt x="763" y="1037"/>
                  </a:moveTo>
                  <a:lnTo>
                    <a:pt x="763" y="1037"/>
                  </a:lnTo>
                  <a:cubicBezTo>
                    <a:pt x="759" y="1043"/>
                    <a:pt x="754" y="1049"/>
                    <a:pt x="750" y="1054"/>
                  </a:cubicBezTo>
                  <a:lnTo>
                    <a:pt x="750" y="1054"/>
                  </a:lnTo>
                  <a:cubicBezTo>
                    <a:pt x="750" y="1054"/>
                    <a:pt x="749" y="1054"/>
                    <a:pt x="749" y="1055"/>
                  </a:cubicBezTo>
                  <a:lnTo>
                    <a:pt x="749" y="1055"/>
                  </a:lnTo>
                  <a:lnTo>
                    <a:pt x="763" y="1037"/>
                  </a:lnTo>
                  <a:close/>
                  <a:moveTo>
                    <a:pt x="748" y="1057"/>
                  </a:moveTo>
                  <a:cubicBezTo>
                    <a:pt x="743" y="1064"/>
                    <a:pt x="737" y="1070"/>
                    <a:pt x="732" y="1077"/>
                  </a:cubicBezTo>
                  <a:lnTo>
                    <a:pt x="747" y="1058"/>
                  </a:lnTo>
                  <a:lnTo>
                    <a:pt x="748" y="1057"/>
                  </a:lnTo>
                  <a:close/>
                  <a:moveTo>
                    <a:pt x="1507" y="0"/>
                  </a:moveTo>
                  <a:cubicBezTo>
                    <a:pt x="1445" y="0"/>
                    <a:pt x="1382" y="8"/>
                    <a:pt x="1319" y="25"/>
                  </a:cubicBezTo>
                  <a:cubicBezTo>
                    <a:pt x="1142" y="69"/>
                    <a:pt x="998" y="191"/>
                    <a:pt x="909" y="346"/>
                  </a:cubicBezTo>
                  <a:lnTo>
                    <a:pt x="832" y="512"/>
                  </a:lnTo>
                  <a:cubicBezTo>
                    <a:pt x="798" y="634"/>
                    <a:pt x="798" y="756"/>
                    <a:pt x="832" y="878"/>
                  </a:cubicBezTo>
                  <a:lnTo>
                    <a:pt x="839" y="878"/>
                  </a:lnTo>
                  <a:cubicBezTo>
                    <a:pt x="835" y="895"/>
                    <a:pt x="830" y="913"/>
                    <a:pt x="824" y="931"/>
                  </a:cubicBezTo>
                  <a:lnTo>
                    <a:pt x="824" y="931"/>
                  </a:lnTo>
                  <a:cubicBezTo>
                    <a:pt x="815" y="951"/>
                    <a:pt x="805" y="970"/>
                    <a:pt x="794" y="989"/>
                  </a:cubicBezTo>
                  <a:lnTo>
                    <a:pt x="794" y="989"/>
                  </a:lnTo>
                  <a:cubicBezTo>
                    <a:pt x="775" y="1010"/>
                    <a:pt x="755" y="1029"/>
                    <a:pt x="735" y="1049"/>
                  </a:cubicBezTo>
                  <a:lnTo>
                    <a:pt x="735" y="1049"/>
                  </a:lnTo>
                  <a:cubicBezTo>
                    <a:pt x="720" y="1058"/>
                    <a:pt x="705" y="1068"/>
                    <a:pt x="690" y="1077"/>
                  </a:cubicBezTo>
                  <a:lnTo>
                    <a:pt x="690" y="1077"/>
                  </a:lnTo>
                  <a:cubicBezTo>
                    <a:pt x="663" y="1086"/>
                    <a:pt x="637" y="1094"/>
                    <a:pt x="610" y="1099"/>
                  </a:cubicBezTo>
                  <a:cubicBezTo>
                    <a:pt x="433" y="1155"/>
                    <a:pt x="289" y="1265"/>
                    <a:pt x="189" y="1420"/>
                  </a:cubicBezTo>
                  <a:cubicBezTo>
                    <a:pt x="1" y="1742"/>
                    <a:pt x="112" y="2174"/>
                    <a:pt x="444" y="2362"/>
                  </a:cubicBezTo>
                  <a:lnTo>
                    <a:pt x="610" y="2429"/>
                  </a:lnTo>
                  <a:cubicBezTo>
                    <a:pt x="671" y="2445"/>
                    <a:pt x="732" y="2453"/>
                    <a:pt x="793" y="2453"/>
                  </a:cubicBezTo>
                  <a:cubicBezTo>
                    <a:pt x="854" y="2453"/>
                    <a:pt x="915" y="2445"/>
                    <a:pt x="976" y="2429"/>
                  </a:cubicBezTo>
                  <a:cubicBezTo>
                    <a:pt x="1086" y="2406"/>
                    <a:pt x="1197" y="2362"/>
                    <a:pt x="1308" y="2318"/>
                  </a:cubicBezTo>
                  <a:cubicBezTo>
                    <a:pt x="1363" y="2285"/>
                    <a:pt x="1419" y="2262"/>
                    <a:pt x="1463" y="2218"/>
                  </a:cubicBezTo>
                  <a:cubicBezTo>
                    <a:pt x="1662" y="2085"/>
                    <a:pt x="1829" y="1919"/>
                    <a:pt x="1962" y="1720"/>
                  </a:cubicBezTo>
                  <a:cubicBezTo>
                    <a:pt x="2006" y="1642"/>
                    <a:pt x="2050" y="1565"/>
                    <a:pt x="2083" y="1487"/>
                  </a:cubicBezTo>
                  <a:cubicBezTo>
                    <a:pt x="2117" y="1398"/>
                    <a:pt x="2150" y="1310"/>
                    <a:pt x="2172" y="1232"/>
                  </a:cubicBezTo>
                  <a:cubicBezTo>
                    <a:pt x="2227" y="988"/>
                    <a:pt x="2227" y="745"/>
                    <a:pt x="2172" y="512"/>
                  </a:cubicBezTo>
                  <a:cubicBezTo>
                    <a:pt x="2089" y="198"/>
                    <a:pt x="1814" y="0"/>
                    <a:pt x="15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8" name="Google Shape;2138;p33"/>
            <p:cNvSpPr/>
            <p:nvPr/>
          </p:nvSpPr>
          <p:spPr>
            <a:xfrm>
              <a:off x="6062692" y="4990758"/>
              <a:ext cx="92937" cy="60543"/>
            </a:xfrm>
            <a:custGeom>
              <a:avLst/>
              <a:gdLst/>
              <a:ahLst/>
              <a:cxnLst/>
              <a:rect l="l" t="t" r="r" b="b"/>
              <a:pathLst>
                <a:path w="2671" h="1740" extrusionOk="0">
                  <a:moveTo>
                    <a:pt x="1875" y="1"/>
                  </a:moveTo>
                  <a:cubicBezTo>
                    <a:pt x="1815" y="1"/>
                    <a:pt x="1755" y="8"/>
                    <a:pt x="1696" y="23"/>
                  </a:cubicBezTo>
                  <a:lnTo>
                    <a:pt x="610" y="377"/>
                  </a:lnTo>
                  <a:cubicBezTo>
                    <a:pt x="444" y="433"/>
                    <a:pt x="289" y="544"/>
                    <a:pt x="200" y="699"/>
                  </a:cubicBezTo>
                  <a:cubicBezTo>
                    <a:pt x="1" y="1031"/>
                    <a:pt x="112" y="1452"/>
                    <a:pt x="444" y="1651"/>
                  </a:cubicBezTo>
                  <a:cubicBezTo>
                    <a:pt x="555" y="1710"/>
                    <a:pt x="675" y="1740"/>
                    <a:pt x="796" y="1740"/>
                  </a:cubicBezTo>
                  <a:cubicBezTo>
                    <a:pt x="856" y="1740"/>
                    <a:pt x="917" y="1733"/>
                    <a:pt x="976" y="1718"/>
                  </a:cubicBezTo>
                  <a:lnTo>
                    <a:pt x="2061" y="1363"/>
                  </a:lnTo>
                  <a:cubicBezTo>
                    <a:pt x="2227" y="1308"/>
                    <a:pt x="2383" y="1197"/>
                    <a:pt x="2471" y="1042"/>
                  </a:cubicBezTo>
                  <a:cubicBezTo>
                    <a:pt x="2671" y="710"/>
                    <a:pt x="2560" y="289"/>
                    <a:pt x="2227" y="89"/>
                  </a:cubicBezTo>
                  <a:cubicBezTo>
                    <a:pt x="2117" y="30"/>
                    <a:pt x="1996" y="1"/>
                    <a:pt x="18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39" name="Google Shape;2139;p33"/>
            <p:cNvSpPr/>
            <p:nvPr/>
          </p:nvSpPr>
          <p:spPr>
            <a:xfrm>
              <a:off x="5784088" y="5027014"/>
              <a:ext cx="82464" cy="86500"/>
            </a:xfrm>
            <a:custGeom>
              <a:avLst/>
              <a:gdLst/>
              <a:ahLst/>
              <a:cxnLst/>
              <a:rect l="l" t="t" r="r" b="b"/>
              <a:pathLst>
                <a:path w="2370" h="2486" extrusionOk="0">
                  <a:moveTo>
                    <a:pt x="1572" y="0"/>
                  </a:moveTo>
                  <a:cubicBezTo>
                    <a:pt x="1512" y="0"/>
                    <a:pt x="1452" y="8"/>
                    <a:pt x="1394" y="22"/>
                  </a:cubicBezTo>
                  <a:cubicBezTo>
                    <a:pt x="1217" y="78"/>
                    <a:pt x="1073" y="188"/>
                    <a:pt x="985" y="343"/>
                  </a:cubicBezTo>
                  <a:lnTo>
                    <a:pt x="973" y="343"/>
                  </a:lnTo>
                  <a:lnTo>
                    <a:pt x="287" y="1440"/>
                  </a:lnTo>
                  <a:cubicBezTo>
                    <a:pt x="0" y="1914"/>
                    <a:pt x="366" y="2486"/>
                    <a:pt x="880" y="2486"/>
                  </a:cubicBezTo>
                  <a:cubicBezTo>
                    <a:pt x="943" y="2486"/>
                    <a:pt x="1007" y="2477"/>
                    <a:pt x="1073" y="2459"/>
                  </a:cubicBezTo>
                  <a:cubicBezTo>
                    <a:pt x="1239" y="2404"/>
                    <a:pt x="1383" y="2293"/>
                    <a:pt x="1483" y="2138"/>
                  </a:cubicBezTo>
                  <a:lnTo>
                    <a:pt x="2181" y="1041"/>
                  </a:lnTo>
                  <a:cubicBezTo>
                    <a:pt x="2369" y="709"/>
                    <a:pt x="2258" y="288"/>
                    <a:pt x="1926" y="100"/>
                  </a:cubicBezTo>
                  <a:cubicBezTo>
                    <a:pt x="1821" y="32"/>
                    <a:pt x="1696" y="0"/>
                    <a:pt x="157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40" name="Google Shape;2140;p33"/>
            <p:cNvSpPr/>
            <p:nvPr/>
          </p:nvSpPr>
          <p:spPr>
            <a:xfrm>
              <a:off x="5779008" y="4828161"/>
              <a:ext cx="56298" cy="48156"/>
            </a:xfrm>
            <a:custGeom>
              <a:avLst/>
              <a:gdLst/>
              <a:ahLst/>
              <a:cxnLst/>
              <a:rect l="l" t="t" r="r" b="b"/>
              <a:pathLst>
                <a:path w="1618" h="1384" extrusionOk="0">
                  <a:moveTo>
                    <a:pt x="691" y="1"/>
                  </a:moveTo>
                  <a:cubicBezTo>
                    <a:pt x="339" y="1"/>
                    <a:pt x="1" y="278"/>
                    <a:pt x="1" y="697"/>
                  </a:cubicBezTo>
                  <a:cubicBezTo>
                    <a:pt x="1" y="1074"/>
                    <a:pt x="311" y="1384"/>
                    <a:pt x="687" y="1384"/>
                  </a:cubicBezTo>
                  <a:cubicBezTo>
                    <a:pt x="1308" y="1384"/>
                    <a:pt x="1618" y="641"/>
                    <a:pt x="1175" y="209"/>
                  </a:cubicBezTo>
                  <a:cubicBezTo>
                    <a:pt x="1034" y="65"/>
                    <a:pt x="861" y="1"/>
                    <a:pt x="6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41" name="Google Shape;2141;p33"/>
            <p:cNvSpPr/>
            <p:nvPr/>
          </p:nvSpPr>
          <p:spPr>
            <a:xfrm>
              <a:off x="5591672" y="5040863"/>
              <a:ext cx="48226" cy="60961"/>
            </a:xfrm>
            <a:custGeom>
              <a:avLst/>
              <a:gdLst/>
              <a:ahLst/>
              <a:cxnLst/>
              <a:rect l="l" t="t" r="r" b="b"/>
              <a:pathLst>
                <a:path w="1386" h="1752" extrusionOk="0">
                  <a:moveTo>
                    <a:pt x="699" y="1"/>
                  </a:moveTo>
                  <a:lnTo>
                    <a:pt x="510" y="23"/>
                  </a:lnTo>
                  <a:cubicBezTo>
                    <a:pt x="389" y="56"/>
                    <a:pt x="289" y="123"/>
                    <a:pt x="200" y="211"/>
                  </a:cubicBezTo>
                  <a:lnTo>
                    <a:pt x="101" y="344"/>
                  </a:lnTo>
                  <a:cubicBezTo>
                    <a:pt x="34" y="455"/>
                    <a:pt x="1" y="577"/>
                    <a:pt x="1" y="699"/>
                  </a:cubicBezTo>
                  <a:lnTo>
                    <a:pt x="1" y="1053"/>
                  </a:lnTo>
                  <a:cubicBezTo>
                    <a:pt x="1" y="1430"/>
                    <a:pt x="311" y="1740"/>
                    <a:pt x="688" y="1751"/>
                  </a:cubicBezTo>
                  <a:lnTo>
                    <a:pt x="876" y="1718"/>
                  </a:lnTo>
                  <a:cubicBezTo>
                    <a:pt x="987" y="1685"/>
                    <a:pt x="1098" y="1629"/>
                    <a:pt x="1175" y="1541"/>
                  </a:cubicBezTo>
                  <a:lnTo>
                    <a:pt x="1286" y="1408"/>
                  </a:lnTo>
                  <a:cubicBezTo>
                    <a:pt x="1352" y="1297"/>
                    <a:pt x="1386" y="1175"/>
                    <a:pt x="1386" y="1053"/>
                  </a:cubicBezTo>
                  <a:lnTo>
                    <a:pt x="1386" y="699"/>
                  </a:lnTo>
                  <a:cubicBezTo>
                    <a:pt x="1386" y="599"/>
                    <a:pt x="1363" y="510"/>
                    <a:pt x="1319" y="433"/>
                  </a:cubicBezTo>
                  <a:cubicBezTo>
                    <a:pt x="1297" y="344"/>
                    <a:pt x="1242" y="267"/>
                    <a:pt x="1186" y="211"/>
                  </a:cubicBezTo>
                  <a:cubicBezTo>
                    <a:pt x="1053" y="78"/>
                    <a:pt x="876" y="12"/>
                    <a:pt x="6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42" name="Google Shape;2142;p33"/>
            <p:cNvSpPr/>
            <p:nvPr/>
          </p:nvSpPr>
          <p:spPr>
            <a:xfrm>
              <a:off x="569292" y="3893880"/>
              <a:ext cx="122478" cy="112945"/>
            </a:xfrm>
            <a:custGeom>
              <a:avLst/>
              <a:gdLst/>
              <a:ahLst/>
              <a:cxnLst/>
              <a:rect l="l" t="t" r="r" b="b"/>
              <a:pathLst>
                <a:path w="3520" h="3246" extrusionOk="0">
                  <a:moveTo>
                    <a:pt x="759" y="0"/>
                  </a:moveTo>
                  <a:cubicBezTo>
                    <a:pt x="582" y="0"/>
                    <a:pt x="404" y="70"/>
                    <a:pt x="266" y="208"/>
                  </a:cubicBezTo>
                  <a:cubicBezTo>
                    <a:pt x="0" y="485"/>
                    <a:pt x="0" y="917"/>
                    <a:pt x="266" y="1183"/>
                  </a:cubicBezTo>
                  <a:lnTo>
                    <a:pt x="2027" y="3022"/>
                  </a:lnTo>
                  <a:cubicBezTo>
                    <a:pt x="2177" y="3180"/>
                    <a:pt x="2348" y="3246"/>
                    <a:pt x="2512" y="3246"/>
                  </a:cubicBezTo>
                  <a:cubicBezTo>
                    <a:pt x="3049" y="3246"/>
                    <a:pt x="3520" y="2537"/>
                    <a:pt x="3002" y="2036"/>
                  </a:cubicBezTo>
                  <a:lnTo>
                    <a:pt x="1252" y="208"/>
                  </a:lnTo>
                  <a:cubicBezTo>
                    <a:pt x="1113" y="70"/>
                    <a:pt x="936"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43" name="Google Shape;2143;p33"/>
            <p:cNvSpPr/>
            <p:nvPr/>
          </p:nvSpPr>
          <p:spPr>
            <a:xfrm>
              <a:off x="319499" y="3705813"/>
              <a:ext cx="167712" cy="146626"/>
            </a:xfrm>
            <a:custGeom>
              <a:avLst/>
              <a:gdLst/>
              <a:ahLst/>
              <a:cxnLst/>
              <a:rect l="l" t="t" r="r" b="b"/>
              <a:pathLst>
                <a:path w="4820" h="4214" extrusionOk="0">
                  <a:moveTo>
                    <a:pt x="744" y="0"/>
                  </a:moveTo>
                  <a:cubicBezTo>
                    <a:pt x="578" y="0"/>
                    <a:pt x="415" y="60"/>
                    <a:pt x="289" y="196"/>
                  </a:cubicBezTo>
                  <a:cubicBezTo>
                    <a:pt x="45" y="462"/>
                    <a:pt x="1" y="927"/>
                    <a:pt x="289" y="1182"/>
                  </a:cubicBezTo>
                  <a:lnTo>
                    <a:pt x="3546" y="4018"/>
                  </a:lnTo>
                  <a:cubicBezTo>
                    <a:pt x="3691" y="4140"/>
                    <a:pt x="3883" y="4214"/>
                    <a:pt x="4071" y="4214"/>
                  </a:cubicBezTo>
                  <a:cubicBezTo>
                    <a:pt x="4240" y="4214"/>
                    <a:pt x="4406" y="4154"/>
                    <a:pt x="4531" y="4018"/>
                  </a:cubicBezTo>
                  <a:cubicBezTo>
                    <a:pt x="4764" y="3752"/>
                    <a:pt x="4819" y="3287"/>
                    <a:pt x="4531" y="3043"/>
                  </a:cubicBezTo>
                  <a:lnTo>
                    <a:pt x="1264" y="196"/>
                  </a:lnTo>
                  <a:cubicBezTo>
                    <a:pt x="1118" y="74"/>
                    <a:pt x="929" y="0"/>
                    <a:pt x="7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44" name="Google Shape;2144;p33"/>
            <p:cNvSpPr/>
            <p:nvPr/>
          </p:nvSpPr>
          <p:spPr>
            <a:xfrm>
              <a:off x="119845" y="3543878"/>
              <a:ext cx="128776" cy="98226"/>
            </a:xfrm>
            <a:custGeom>
              <a:avLst/>
              <a:gdLst/>
              <a:ahLst/>
              <a:cxnLst/>
              <a:rect l="l" t="t" r="r" b="b"/>
              <a:pathLst>
                <a:path w="3701" h="2823" extrusionOk="0">
                  <a:moveTo>
                    <a:pt x="750" y="1"/>
                  </a:moveTo>
                  <a:cubicBezTo>
                    <a:pt x="574" y="1"/>
                    <a:pt x="399" y="70"/>
                    <a:pt x="266" y="209"/>
                  </a:cubicBezTo>
                  <a:cubicBezTo>
                    <a:pt x="0" y="474"/>
                    <a:pt x="0" y="906"/>
                    <a:pt x="266" y="1183"/>
                  </a:cubicBezTo>
                  <a:cubicBezTo>
                    <a:pt x="953" y="1892"/>
                    <a:pt x="1795" y="2446"/>
                    <a:pt x="2726" y="2801"/>
                  </a:cubicBezTo>
                  <a:cubicBezTo>
                    <a:pt x="2783" y="2815"/>
                    <a:pt x="2842" y="2823"/>
                    <a:pt x="2900" y="2823"/>
                  </a:cubicBezTo>
                  <a:cubicBezTo>
                    <a:pt x="3023" y="2823"/>
                    <a:pt x="3145" y="2791"/>
                    <a:pt x="3257" y="2723"/>
                  </a:cubicBezTo>
                  <a:cubicBezTo>
                    <a:pt x="3590" y="2535"/>
                    <a:pt x="3700" y="2114"/>
                    <a:pt x="3501" y="1782"/>
                  </a:cubicBezTo>
                  <a:cubicBezTo>
                    <a:pt x="3401" y="1627"/>
                    <a:pt x="3257" y="1516"/>
                    <a:pt x="3091" y="1460"/>
                  </a:cubicBezTo>
                  <a:cubicBezTo>
                    <a:pt x="3075" y="1455"/>
                    <a:pt x="3059" y="1449"/>
                    <a:pt x="3042" y="1442"/>
                  </a:cubicBezTo>
                  <a:lnTo>
                    <a:pt x="3042" y="1442"/>
                  </a:lnTo>
                  <a:cubicBezTo>
                    <a:pt x="2594" y="1244"/>
                    <a:pt x="2167" y="1003"/>
                    <a:pt x="1773" y="707"/>
                  </a:cubicBezTo>
                  <a:lnTo>
                    <a:pt x="1773" y="707"/>
                  </a:lnTo>
                  <a:lnTo>
                    <a:pt x="1917" y="807"/>
                  </a:lnTo>
                  <a:cubicBezTo>
                    <a:pt x="1673" y="630"/>
                    <a:pt x="1452" y="419"/>
                    <a:pt x="1241" y="209"/>
                  </a:cubicBezTo>
                  <a:cubicBezTo>
                    <a:pt x="1103" y="70"/>
                    <a:pt x="925"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45" name="Google Shape;2145;p33"/>
            <p:cNvSpPr/>
            <p:nvPr/>
          </p:nvSpPr>
          <p:spPr>
            <a:xfrm>
              <a:off x="112712" y="3743705"/>
              <a:ext cx="129820" cy="84830"/>
            </a:xfrm>
            <a:custGeom>
              <a:avLst/>
              <a:gdLst/>
              <a:ahLst/>
              <a:cxnLst/>
              <a:rect l="l" t="t" r="r" b="b"/>
              <a:pathLst>
                <a:path w="3731" h="2438" extrusionOk="0">
                  <a:moveTo>
                    <a:pt x="987" y="1"/>
                  </a:moveTo>
                  <a:cubicBezTo>
                    <a:pt x="380" y="1"/>
                    <a:pt x="0" y="862"/>
                    <a:pt x="615" y="1278"/>
                  </a:cubicBezTo>
                  <a:lnTo>
                    <a:pt x="2421" y="2353"/>
                  </a:lnTo>
                  <a:cubicBezTo>
                    <a:pt x="2536" y="2412"/>
                    <a:pt x="2647" y="2438"/>
                    <a:pt x="2752" y="2438"/>
                  </a:cubicBezTo>
                  <a:cubicBezTo>
                    <a:pt x="3356" y="2438"/>
                    <a:pt x="3731" y="1572"/>
                    <a:pt x="3108" y="1156"/>
                  </a:cubicBezTo>
                  <a:lnTo>
                    <a:pt x="1313" y="82"/>
                  </a:lnTo>
                  <a:cubicBezTo>
                    <a:pt x="1200" y="26"/>
                    <a:pt x="1090"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46" name="Google Shape;2146;p33"/>
            <p:cNvSpPr/>
            <p:nvPr/>
          </p:nvSpPr>
          <p:spPr>
            <a:xfrm>
              <a:off x="292533" y="3907520"/>
              <a:ext cx="156891" cy="132778"/>
            </a:xfrm>
            <a:custGeom>
              <a:avLst/>
              <a:gdLst/>
              <a:ahLst/>
              <a:cxnLst/>
              <a:rect l="l" t="t" r="r" b="b"/>
              <a:pathLst>
                <a:path w="4509" h="3816" extrusionOk="0">
                  <a:moveTo>
                    <a:pt x="754" y="1"/>
                  </a:moveTo>
                  <a:cubicBezTo>
                    <a:pt x="587" y="1"/>
                    <a:pt x="424" y="58"/>
                    <a:pt x="299" y="193"/>
                  </a:cubicBezTo>
                  <a:cubicBezTo>
                    <a:pt x="67" y="459"/>
                    <a:pt x="0" y="924"/>
                    <a:pt x="299" y="1179"/>
                  </a:cubicBezTo>
                  <a:lnTo>
                    <a:pt x="3235" y="3616"/>
                  </a:lnTo>
                  <a:cubicBezTo>
                    <a:pt x="3382" y="3739"/>
                    <a:pt x="3573" y="3816"/>
                    <a:pt x="3759" y="3816"/>
                  </a:cubicBezTo>
                  <a:cubicBezTo>
                    <a:pt x="3924" y="3816"/>
                    <a:pt x="4085" y="3756"/>
                    <a:pt x="4210" y="3616"/>
                  </a:cubicBezTo>
                  <a:cubicBezTo>
                    <a:pt x="4442" y="3361"/>
                    <a:pt x="4509" y="2885"/>
                    <a:pt x="4210" y="2641"/>
                  </a:cubicBezTo>
                  <a:lnTo>
                    <a:pt x="1285" y="193"/>
                  </a:lnTo>
                  <a:cubicBezTo>
                    <a:pt x="1138" y="75"/>
                    <a:pt x="943" y="1"/>
                    <a:pt x="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47" name="Google Shape;2147;p33"/>
            <p:cNvSpPr/>
            <p:nvPr/>
          </p:nvSpPr>
          <p:spPr>
            <a:xfrm>
              <a:off x="528791" y="4069560"/>
              <a:ext cx="107969" cy="122374"/>
            </a:xfrm>
            <a:custGeom>
              <a:avLst/>
              <a:gdLst/>
              <a:ahLst/>
              <a:cxnLst/>
              <a:rect l="l" t="t" r="r" b="b"/>
              <a:pathLst>
                <a:path w="3103" h="3517" extrusionOk="0">
                  <a:moveTo>
                    <a:pt x="823" y="0"/>
                  </a:moveTo>
                  <a:cubicBezTo>
                    <a:pt x="701" y="0"/>
                    <a:pt x="578" y="32"/>
                    <a:pt x="466" y="100"/>
                  </a:cubicBezTo>
                  <a:cubicBezTo>
                    <a:pt x="167" y="288"/>
                    <a:pt x="1" y="720"/>
                    <a:pt x="211" y="1041"/>
                  </a:cubicBezTo>
                  <a:lnTo>
                    <a:pt x="1685" y="3179"/>
                  </a:lnTo>
                  <a:cubicBezTo>
                    <a:pt x="1784" y="3323"/>
                    <a:pt x="1928" y="3445"/>
                    <a:pt x="2106" y="3490"/>
                  </a:cubicBezTo>
                  <a:cubicBezTo>
                    <a:pt x="2165" y="3508"/>
                    <a:pt x="2225" y="3517"/>
                    <a:pt x="2285" y="3517"/>
                  </a:cubicBezTo>
                  <a:cubicBezTo>
                    <a:pt x="2406" y="3517"/>
                    <a:pt x="2527" y="3482"/>
                    <a:pt x="2637" y="3423"/>
                  </a:cubicBezTo>
                  <a:cubicBezTo>
                    <a:pt x="2936" y="3235"/>
                    <a:pt x="3103" y="2792"/>
                    <a:pt x="2881" y="2470"/>
                  </a:cubicBezTo>
                  <a:lnTo>
                    <a:pt x="1419" y="343"/>
                  </a:lnTo>
                  <a:cubicBezTo>
                    <a:pt x="1319" y="188"/>
                    <a:pt x="1175" y="78"/>
                    <a:pt x="998" y="22"/>
                  </a:cubicBezTo>
                  <a:cubicBezTo>
                    <a:pt x="940" y="8"/>
                    <a:pt x="882" y="0"/>
                    <a:pt x="8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48" name="Google Shape;2148;p33"/>
            <p:cNvSpPr/>
            <p:nvPr/>
          </p:nvSpPr>
          <p:spPr>
            <a:xfrm>
              <a:off x="683385" y="4205992"/>
              <a:ext cx="77488" cy="136083"/>
            </a:xfrm>
            <a:custGeom>
              <a:avLst/>
              <a:gdLst/>
              <a:ahLst/>
              <a:cxnLst/>
              <a:rect l="l" t="t" r="r" b="b"/>
              <a:pathLst>
                <a:path w="2227" h="3911" extrusionOk="0">
                  <a:moveTo>
                    <a:pt x="734" y="2418"/>
                  </a:moveTo>
                  <a:lnTo>
                    <a:pt x="734" y="2418"/>
                  </a:lnTo>
                  <a:cubicBezTo>
                    <a:pt x="734" y="2418"/>
                    <a:pt x="738" y="2439"/>
                    <a:pt x="743" y="2465"/>
                  </a:cubicBezTo>
                  <a:lnTo>
                    <a:pt x="743" y="2465"/>
                  </a:lnTo>
                  <a:cubicBezTo>
                    <a:pt x="736" y="2431"/>
                    <a:pt x="733" y="2418"/>
                    <a:pt x="734" y="2418"/>
                  </a:cubicBezTo>
                  <a:close/>
                  <a:moveTo>
                    <a:pt x="726" y="1"/>
                  </a:moveTo>
                  <a:cubicBezTo>
                    <a:pt x="603" y="1"/>
                    <a:pt x="480" y="30"/>
                    <a:pt x="377" y="89"/>
                  </a:cubicBezTo>
                  <a:cubicBezTo>
                    <a:pt x="222" y="189"/>
                    <a:pt x="100" y="333"/>
                    <a:pt x="55" y="510"/>
                  </a:cubicBezTo>
                  <a:cubicBezTo>
                    <a:pt x="0" y="687"/>
                    <a:pt x="33" y="887"/>
                    <a:pt x="122" y="1042"/>
                  </a:cubicBezTo>
                  <a:cubicBezTo>
                    <a:pt x="266" y="1219"/>
                    <a:pt x="377" y="1407"/>
                    <a:pt x="476" y="1607"/>
                  </a:cubicBezTo>
                  <a:cubicBezTo>
                    <a:pt x="493" y="1649"/>
                    <a:pt x="510" y="1691"/>
                    <a:pt x="532" y="1728"/>
                  </a:cubicBezTo>
                  <a:lnTo>
                    <a:pt x="532" y="1728"/>
                  </a:lnTo>
                  <a:cubicBezTo>
                    <a:pt x="535" y="1736"/>
                    <a:pt x="539" y="1743"/>
                    <a:pt x="543" y="1751"/>
                  </a:cubicBezTo>
                  <a:cubicBezTo>
                    <a:pt x="587" y="1862"/>
                    <a:pt x="620" y="1961"/>
                    <a:pt x="654" y="2072"/>
                  </a:cubicBezTo>
                  <a:cubicBezTo>
                    <a:pt x="676" y="2183"/>
                    <a:pt x="709" y="2283"/>
                    <a:pt x="731" y="2393"/>
                  </a:cubicBezTo>
                  <a:cubicBezTo>
                    <a:pt x="731" y="2431"/>
                    <a:pt x="739" y="2469"/>
                    <a:pt x="749" y="2500"/>
                  </a:cubicBezTo>
                  <a:lnTo>
                    <a:pt x="749" y="2500"/>
                  </a:lnTo>
                  <a:cubicBezTo>
                    <a:pt x="751" y="2519"/>
                    <a:pt x="753" y="2537"/>
                    <a:pt x="753" y="2548"/>
                  </a:cubicBezTo>
                  <a:cubicBezTo>
                    <a:pt x="764" y="2770"/>
                    <a:pt x="764" y="2992"/>
                    <a:pt x="753" y="3213"/>
                  </a:cubicBezTo>
                  <a:cubicBezTo>
                    <a:pt x="742" y="3401"/>
                    <a:pt x="820" y="3579"/>
                    <a:pt x="953" y="3701"/>
                  </a:cubicBezTo>
                  <a:cubicBezTo>
                    <a:pt x="1086" y="3833"/>
                    <a:pt x="1252" y="3911"/>
                    <a:pt x="1440" y="3911"/>
                  </a:cubicBezTo>
                  <a:cubicBezTo>
                    <a:pt x="1850" y="3889"/>
                    <a:pt x="2094" y="3601"/>
                    <a:pt x="2138" y="3213"/>
                  </a:cubicBezTo>
                  <a:lnTo>
                    <a:pt x="2127" y="3213"/>
                  </a:lnTo>
                  <a:cubicBezTo>
                    <a:pt x="2227" y="2194"/>
                    <a:pt x="1939" y="1164"/>
                    <a:pt x="1318" y="344"/>
                  </a:cubicBezTo>
                  <a:cubicBezTo>
                    <a:pt x="1230" y="189"/>
                    <a:pt x="1075" y="78"/>
                    <a:pt x="908" y="23"/>
                  </a:cubicBezTo>
                  <a:cubicBezTo>
                    <a:pt x="849" y="8"/>
                    <a:pt x="788" y="1"/>
                    <a:pt x="7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49" name="Google Shape;2149;p33"/>
            <p:cNvSpPr/>
            <p:nvPr/>
          </p:nvSpPr>
          <p:spPr>
            <a:xfrm>
              <a:off x="571971" y="3730727"/>
              <a:ext cx="77906" cy="85248"/>
            </a:xfrm>
            <a:custGeom>
              <a:avLst/>
              <a:gdLst/>
              <a:ahLst/>
              <a:cxnLst/>
              <a:rect l="l" t="t" r="r" b="b"/>
              <a:pathLst>
                <a:path w="2239" h="2450" extrusionOk="0">
                  <a:moveTo>
                    <a:pt x="718" y="1"/>
                  </a:moveTo>
                  <a:cubicBezTo>
                    <a:pt x="598" y="1"/>
                    <a:pt x="477" y="30"/>
                    <a:pt x="366" y="89"/>
                  </a:cubicBezTo>
                  <a:cubicBezTo>
                    <a:pt x="211" y="178"/>
                    <a:pt x="100" y="333"/>
                    <a:pt x="45" y="510"/>
                  </a:cubicBezTo>
                  <a:cubicBezTo>
                    <a:pt x="1" y="688"/>
                    <a:pt x="23" y="876"/>
                    <a:pt x="122" y="1042"/>
                  </a:cubicBezTo>
                  <a:cubicBezTo>
                    <a:pt x="366" y="1397"/>
                    <a:pt x="610" y="1751"/>
                    <a:pt x="854" y="2106"/>
                  </a:cubicBezTo>
                  <a:cubicBezTo>
                    <a:pt x="942" y="2261"/>
                    <a:pt x="1097" y="2371"/>
                    <a:pt x="1263" y="2427"/>
                  </a:cubicBezTo>
                  <a:cubicBezTo>
                    <a:pt x="1318" y="2440"/>
                    <a:pt x="1377" y="2450"/>
                    <a:pt x="1435" y="2450"/>
                  </a:cubicBezTo>
                  <a:cubicBezTo>
                    <a:pt x="1471" y="2450"/>
                    <a:pt x="1507" y="2446"/>
                    <a:pt x="1540" y="2438"/>
                  </a:cubicBezTo>
                  <a:cubicBezTo>
                    <a:pt x="1640" y="2427"/>
                    <a:pt x="1729" y="2405"/>
                    <a:pt x="1806" y="2349"/>
                  </a:cubicBezTo>
                  <a:cubicBezTo>
                    <a:pt x="2128" y="2161"/>
                    <a:pt x="2238" y="1740"/>
                    <a:pt x="2050" y="1408"/>
                  </a:cubicBezTo>
                  <a:lnTo>
                    <a:pt x="1319" y="333"/>
                  </a:lnTo>
                  <a:cubicBezTo>
                    <a:pt x="1219" y="189"/>
                    <a:pt x="1075" y="67"/>
                    <a:pt x="898" y="23"/>
                  </a:cubicBezTo>
                  <a:cubicBezTo>
                    <a:pt x="839" y="8"/>
                    <a:pt x="778" y="1"/>
                    <a:pt x="7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0" name="Google Shape;2150;p33"/>
            <p:cNvSpPr/>
            <p:nvPr/>
          </p:nvSpPr>
          <p:spPr>
            <a:xfrm>
              <a:off x="144897" y="3433021"/>
              <a:ext cx="87161" cy="73835"/>
            </a:xfrm>
            <a:custGeom>
              <a:avLst/>
              <a:gdLst/>
              <a:ahLst/>
              <a:cxnLst/>
              <a:rect l="l" t="t" r="r" b="b"/>
              <a:pathLst>
                <a:path w="2505" h="2122" extrusionOk="0">
                  <a:moveTo>
                    <a:pt x="685" y="0"/>
                  </a:moveTo>
                  <a:cubicBezTo>
                    <a:pt x="633" y="0"/>
                    <a:pt x="581" y="9"/>
                    <a:pt x="532" y="27"/>
                  </a:cubicBezTo>
                  <a:cubicBezTo>
                    <a:pt x="355" y="71"/>
                    <a:pt x="211" y="193"/>
                    <a:pt x="111" y="348"/>
                  </a:cubicBezTo>
                  <a:cubicBezTo>
                    <a:pt x="23" y="503"/>
                    <a:pt x="0" y="703"/>
                    <a:pt x="45" y="880"/>
                  </a:cubicBezTo>
                  <a:lnTo>
                    <a:pt x="111" y="1046"/>
                  </a:lnTo>
                  <a:cubicBezTo>
                    <a:pt x="178" y="1146"/>
                    <a:pt x="266" y="1234"/>
                    <a:pt x="377" y="1290"/>
                  </a:cubicBezTo>
                  <a:lnTo>
                    <a:pt x="1441" y="2032"/>
                  </a:lnTo>
                  <a:cubicBezTo>
                    <a:pt x="1507" y="2076"/>
                    <a:pt x="1596" y="2110"/>
                    <a:pt x="1695" y="2110"/>
                  </a:cubicBezTo>
                  <a:cubicBezTo>
                    <a:pt x="1729" y="2118"/>
                    <a:pt x="1765" y="2122"/>
                    <a:pt x="1801" y="2122"/>
                  </a:cubicBezTo>
                  <a:cubicBezTo>
                    <a:pt x="1859" y="2122"/>
                    <a:pt x="1918" y="2112"/>
                    <a:pt x="1972" y="2098"/>
                  </a:cubicBezTo>
                  <a:cubicBezTo>
                    <a:pt x="2138" y="2054"/>
                    <a:pt x="2294" y="1932"/>
                    <a:pt x="2382" y="1777"/>
                  </a:cubicBezTo>
                  <a:cubicBezTo>
                    <a:pt x="2482" y="1622"/>
                    <a:pt x="2504" y="1423"/>
                    <a:pt x="2460" y="1245"/>
                  </a:cubicBezTo>
                  <a:lnTo>
                    <a:pt x="2382" y="1079"/>
                  </a:lnTo>
                  <a:cubicBezTo>
                    <a:pt x="2327" y="980"/>
                    <a:pt x="2238" y="891"/>
                    <a:pt x="2138" y="836"/>
                  </a:cubicBezTo>
                  <a:lnTo>
                    <a:pt x="2127" y="836"/>
                  </a:lnTo>
                  <a:lnTo>
                    <a:pt x="1064" y="93"/>
                  </a:lnTo>
                  <a:cubicBezTo>
                    <a:pt x="986" y="49"/>
                    <a:pt x="898" y="16"/>
                    <a:pt x="809" y="16"/>
                  </a:cubicBezTo>
                  <a:cubicBezTo>
                    <a:pt x="769" y="6"/>
                    <a:pt x="727" y="0"/>
                    <a:pt x="6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1" name="Google Shape;2151;p33"/>
            <p:cNvSpPr/>
            <p:nvPr/>
          </p:nvSpPr>
          <p:spPr>
            <a:xfrm>
              <a:off x="399353" y="3581282"/>
              <a:ext cx="144017" cy="124114"/>
            </a:xfrm>
            <a:custGeom>
              <a:avLst/>
              <a:gdLst/>
              <a:ahLst/>
              <a:cxnLst/>
              <a:rect l="l" t="t" r="r" b="b"/>
              <a:pathLst>
                <a:path w="4139" h="3567" extrusionOk="0">
                  <a:moveTo>
                    <a:pt x="993" y="1"/>
                  </a:moveTo>
                  <a:cubicBezTo>
                    <a:pt x="458" y="1"/>
                    <a:pt x="1" y="680"/>
                    <a:pt x="486" y="1183"/>
                  </a:cubicBezTo>
                  <a:lnTo>
                    <a:pt x="2646" y="3343"/>
                  </a:lnTo>
                  <a:cubicBezTo>
                    <a:pt x="2799" y="3501"/>
                    <a:pt x="2971" y="3567"/>
                    <a:pt x="3135" y="3567"/>
                  </a:cubicBezTo>
                  <a:cubicBezTo>
                    <a:pt x="3675" y="3567"/>
                    <a:pt x="4139" y="2858"/>
                    <a:pt x="3621" y="2357"/>
                  </a:cubicBezTo>
                  <a:lnTo>
                    <a:pt x="1472" y="208"/>
                  </a:lnTo>
                  <a:cubicBezTo>
                    <a:pt x="1321" y="62"/>
                    <a:pt x="1154" y="1"/>
                    <a:pt x="9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2" name="Google Shape;2152;p33"/>
            <p:cNvSpPr/>
            <p:nvPr/>
          </p:nvSpPr>
          <p:spPr>
            <a:xfrm>
              <a:off x="9614" y="3618965"/>
              <a:ext cx="72861" cy="72965"/>
            </a:xfrm>
            <a:custGeom>
              <a:avLst/>
              <a:gdLst/>
              <a:ahLst/>
              <a:cxnLst/>
              <a:rect l="l" t="t" r="r" b="b"/>
              <a:pathLst>
                <a:path w="2094" h="2097" extrusionOk="0">
                  <a:moveTo>
                    <a:pt x="687" y="0"/>
                  </a:moveTo>
                  <a:cubicBezTo>
                    <a:pt x="598" y="0"/>
                    <a:pt x="499" y="22"/>
                    <a:pt x="421" y="56"/>
                  </a:cubicBezTo>
                  <a:cubicBezTo>
                    <a:pt x="333" y="89"/>
                    <a:pt x="255" y="133"/>
                    <a:pt x="200" y="200"/>
                  </a:cubicBezTo>
                  <a:cubicBezTo>
                    <a:pt x="67" y="333"/>
                    <a:pt x="0" y="510"/>
                    <a:pt x="0" y="687"/>
                  </a:cubicBezTo>
                  <a:lnTo>
                    <a:pt x="22" y="875"/>
                  </a:lnTo>
                  <a:cubicBezTo>
                    <a:pt x="56" y="986"/>
                    <a:pt x="111" y="1097"/>
                    <a:pt x="200" y="1174"/>
                  </a:cubicBezTo>
                  <a:lnTo>
                    <a:pt x="920" y="1906"/>
                  </a:lnTo>
                  <a:cubicBezTo>
                    <a:pt x="975" y="1961"/>
                    <a:pt x="1053" y="2016"/>
                    <a:pt x="1141" y="2039"/>
                  </a:cubicBezTo>
                  <a:cubicBezTo>
                    <a:pt x="1205" y="2075"/>
                    <a:pt x="1285" y="2097"/>
                    <a:pt x="1361" y="2097"/>
                  </a:cubicBezTo>
                  <a:cubicBezTo>
                    <a:pt x="1376" y="2097"/>
                    <a:pt x="1392" y="2096"/>
                    <a:pt x="1407" y="2094"/>
                  </a:cubicBezTo>
                  <a:cubicBezTo>
                    <a:pt x="1422" y="2096"/>
                    <a:pt x="1438" y="2097"/>
                    <a:pt x="1453" y="2097"/>
                  </a:cubicBezTo>
                  <a:cubicBezTo>
                    <a:pt x="1529" y="2097"/>
                    <a:pt x="1609" y="2075"/>
                    <a:pt x="1673" y="2039"/>
                  </a:cubicBezTo>
                  <a:cubicBezTo>
                    <a:pt x="1762" y="2016"/>
                    <a:pt x="1839" y="1961"/>
                    <a:pt x="1894" y="1906"/>
                  </a:cubicBezTo>
                  <a:cubicBezTo>
                    <a:pt x="2027" y="1773"/>
                    <a:pt x="2094" y="1595"/>
                    <a:pt x="2094" y="1407"/>
                  </a:cubicBezTo>
                  <a:lnTo>
                    <a:pt x="2072" y="1230"/>
                  </a:lnTo>
                  <a:cubicBezTo>
                    <a:pt x="2038" y="1108"/>
                    <a:pt x="1983" y="1008"/>
                    <a:pt x="1894" y="920"/>
                  </a:cubicBezTo>
                  <a:lnTo>
                    <a:pt x="1174" y="200"/>
                  </a:lnTo>
                  <a:cubicBezTo>
                    <a:pt x="1119" y="133"/>
                    <a:pt x="1041" y="89"/>
                    <a:pt x="953" y="56"/>
                  </a:cubicBezTo>
                  <a:cubicBezTo>
                    <a:pt x="875" y="22"/>
                    <a:pt x="7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3" name="Google Shape;2153;p33"/>
            <p:cNvSpPr/>
            <p:nvPr/>
          </p:nvSpPr>
          <p:spPr>
            <a:xfrm>
              <a:off x="155684" y="4031912"/>
              <a:ext cx="171574" cy="170635"/>
            </a:xfrm>
            <a:custGeom>
              <a:avLst/>
              <a:gdLst/>
              <a:ahLst/>
              <a:cxnLst/>
              <a:rect l="l" t="t" r="r" b="b"/>
              <a:pathLst>
                <a:path w="4931" h="4904" extrusionOk="0">
                  <a:moveTo>
                    <a:pt x="755" y="0"/>
                  </a:moveTo>
                  <a:cubicBezTo>
                    <a:pt x="589" y="0"/>
                    <a:pt x="426" y="59"/>
                    <a:pt x="300" y="196"/>
                  </a:cubicBezTo>
                  <a:cubicBezTo>
                    <a:pt x="56" y="462"/>
                    <a:pt x="1" y="927"/>
                    <a:pt x="300" y="1182"/>
                  </a:cubicBezTo>
                  <a:cubicBezTo>
                    <a:pt x="898" y="1691"/>
                    <a:pt x="1485" y="2245"/>
                    <a:pt x="2028" y="2821"/>
                  </a:cubicBezTo>
                  <a:cubicBezTo>
                    <a:pt x="2305" y="3109"/>
                    <a:pt x="2560" y="3408"/>
                    <a:pt x="2814" y="3707"/>
                  </a:cubicBezTo>
                  <a:cubicBezTo>
                    <a:pt x="2947" y="3851"/>
                    <a:pt x="3069" y="4007"/>
                    <a:pt x="3191" y="4162"/>
                  </a:cubicBezTo>
                  <a:cubicBezTo>
                    <a:pt x="3257" y="4239"/>
                    <a:pt x="3324" y="4317"/>
                    <a:pt x="3390" y="4405"/>
                  </a:cubicBezTo>
                  <a:cubicBezTo>
                    <a:pt x="3390" y="4405"/>
                    <a:pt x="3390" y="4405"/>
                    <a:pt x="3390" y="4405"/>
                  </a:cubicBezTo>
                  <a:lnTo>
                    <a:pt x="3390" y="4405"/>
                  </a:lnTo>
                  <a:cubicBezTo>
                    <a:pt x="3409" y="4430"/>
                    <a:pt x="3420" y="4447"/>
                    <a:pt x="3420" y="4447"/>
                  </a:cubicBezTo>
                  <a:cubicBezTo>
                    <a:pt x="3419" y="4447"/>
                    <a:pt x="3410" y="4435"/>
                    <a:pt x="3390" y="4405"/>
                  </a:cubicBezTo>
                  <a:lnTo>
                    <a:pt x="3390" y="4405"/>
                  </a:lnTo>
                  <a:cubicBezTo>
                    <a:pt x="3424" y="4461"/>
                    <a:pt x="3468" y="4505"/>
                    <a:pt x="3501" y="4560"/>
                  </a:cubicBezTo>
                  <a:cubicBezTo>
                    <a:pt x="3653" y="4758"/>
                    <a:pt x="3884" y="4904"/>
                    <a:pt x="4121" y="4904"/>
                  </a:cubicBezTo>
                  <a:cubicBezTo>
                    <a:pt x="4229" y="4904"/>
                    <a:pt x="4339" y="4874"/>
                    <a:pt x="4443" y="4804"/>
                  </a:cubicBezTo>
                  <a:cubicBezTo>
                    <a:pt x="4731" y="4627"/>
                    <a:pt x="4930" y="4173"/>
                    <a:pt x="4698" y="3863"/>
                  </a:cubicBezTo>
                  <a:cubicBezTo>
                    <a:pt x="3690" y="2522"/>
                    <a:pt x="2549" y="1293"/>
                    <a:pt x="1275" y="196"/>
                  </a:cubicBezTo>
                  <a:cubicBezTo>
                    <a:pt x="1129" y="73"/>
                    <a:pt x="940" y="0"/>
                    <a:pt x="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4" name="Google Shape;2154;p33"/>
            <p:cNvSpPr/>
            <p:nvPr/>
          </p:nvSpPr>
          <p:spPr>
            <a:xfrm>
              <a:off x="443995" y="4192874"/>
              <a:ext cx="139563" cy="161762"/>
            </a:xfrm>
            <a:custGeom>
              <a:avLst/>
              <a:gdLst/>
              <a:ahLst/>
              <a:cxnLst/>
              <a:rect l="l" t="t" r="r" b="b"/>
              <a:pathLst>
                <a:path w="4011" h="4649" extrusionOk="0">
                  <a:moveTo>
                    <a:pt x="787" y="1"/>
                  </a:moveTo>
                  <a:cubicBezTo>
                    <a:pt x="610" y="1"/>
                    <a:pt x="433" y="78"/>
                    <a:pt x="300" y="211"/>
                  </a:cubicBezTo>
                  <a:cubicBezTo>
                    <a:pt x="67" y="455"/>
                    <a:pt x="1" y="943"/>
                    <a:pt x="300" y="1186"/>
                  </a:cubicBezTo>
                  <a:cubicBezTo>
                    <a:pt x="566" y="1397"/>
                    <a:pt x="821" y="1629"/>
                    <a:pt x="1053" y="1873"/>
                  </a:cubicBezTo>
                  <a:cubicBezTo>
                    <a:pt x="1175" y="1995"/>
                    <a:pt x="1297" y="2117"/>
                    <a:pt x="1408" y="2250"/>
                  </a:cubicBezTo>
                  <a:cubicBezTo>
                    <a:pt x="1452" y="2305"/>
                    <a:pt x="1507" y="2372"/>
                    <a:pt x="1563" y="2427"/>
                  </a:cubicBezTo>
                  <a:cubicBezTo>
                    <a:pt x="1577" y="2449"/>
                    <a:pt x="1597" y="2476"/>
                    <a:pt x="1615" y="2501"/>
                  </a:cubicBezTo>
                  <a:lnTo>
                    <a:pt x="1615" y="2501"/>
                  </a:lnTo>
                  <a:cubicBezTo>
                    <a:pt x="1618" y="2509"/>
                    <a:pt x="1626" y="2524"/>
                    <a:pt x="1640" y="2549"/>
                  </a:cubicBezTo>
                  <a:cubicBezTo>
                    <a:pt x="2050" y="3092"/>
                    <a:pt x="2394" y="3679"/>
                    <a:pt x="2671" y="4310"/>
                  </a:cubicBezTo>
                  <a:cubicBezTo>
                    <a:pt x="2759" y="4530"/>
                    <a:pt x="3017" y="4648"/>
                    <a:pt x="3264" y="4648"/>
                  </a:cubicBezTo>
                  <a:cubicBezTo>
                    <a:pt x="3391" y="4648"/>
                    <a:pt x="3515" y="4618"/>
                    <a:pt x="3612" y="4554"/>
                  </a:cubicBezTo>
                  <a:cubicBezTo>
                    <a:pt x="3956" y="4332"/>
                    <a:pt x="4011" y="3967"/>
                    <a:pt x="3867" y="3601"/>
                  </a:cubicBezTo>
                  <a:cubicBezTo>
                    <a:pt x="3291" y="2283"/>
                    <a:pt x="2405" y="1109"/>
                    <a:pt x="1275" y="211"/>
                  </a:cubicBezTo>
                  <a:cubicBezTo>
                    <a:pt x="1142" y="78"/>
                    <a:pt x="976" y="12"/>
                    <a:pt x="7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5" name="Google Shape;2155;p33"/>
            <p:cNvSpPr/>
            <p:nvPr/>
          </p:nvSpPr>
          <p:spPr>
            <a:xfrm>
              <a:off x="598172" y="4418345"/>
              <a:ext cx="63257" cy="160822"/>
            </a:xfrm>
            <a:custGeom>
              <a:avLst/>
              <a:gdLst/>
              <a:ahLst/>
              <a:cxnLst/>
              <a:rect l="l" t="t" r="r" b="b"/>
              <a:pathLst>
                <a:path w="1818" h="4622" extrusionOk="0">
                  <a:moveTo>
                    <a:pt x="778" y="0"/>
                  </a:moveTo>
                  <a:cubicBezTo>
                    <a:pt x="767" y="0"/>
                    <a:pt x="755" y="1"/>
                    <a:pt x="743" y="1"/>
                  </a:cubicBezTo>
                  <a:cubicBezTo>
                    <a:pt x="400" y="12"/>
                    <a:pt x="1" y="312"/>
                    <a:pt x="45" y="688"/>
                  </a:cubicBezTo>
                  <a:cubicBezTo>
                    <a:pt x="156" y="1774"/>
                    <a:pt x="278" y="2848"/>
                    <a:pt x="389" y="3923"/>
                  </a:cubicBezTo>
                  <a:cubicBezTo>
                    <a:pt x="432" y="4283"/>
                    <a:pt x="669" y="4621"/>
                    <a:pt x="1067" y="4621"/>
                  </a:cubicBezTo>
                  <a:cubicBezTo>
                    <a:pt x="1074" y="4621"/>
                    <a:pt x="1080" y="4621"/>
                    <a:pt x="1086" y="4621"/>
                  </a:cubicBezTo>
                  <a:cubicBezTo>
                    <a:pt x="1419" y="4599"/>
                    <a:pt x="1818" y="4311"/>
                    <a:pt x="1773" y="3923"/>
                  </a:cubicBezTo>
                  <a:cubicBezTo>
                    <a:pt x="1663" y="2848"/>
                    <a:pt x="1541" y="1774"/>
                    <a:pt x="1430" y="688"/>
                  </a:cubicBezTo>
                  <a:cubicBezTo>
                    <a:pt x="1398" y="344"/>
                    <a:pt x="1157" y="0"/>
                    <a:pt x="7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6" name="Google Shape;2156;p33"/>
            <p:cNvSpPr/>
            <p:nvPr/>
          </p:nvSpPr>
          <p:spPr>
            <a:xfrm>
              <a:off x="319116" y="4332158"/>
              <a:ext cx="116842" cy="171887"/>
            </a:xfrm>
            <a:custGeom>
              <a:avLst/>
              <a:gdLst/>
              <a:ahLst/>
              <a:cxnLst/>
              <a:rect l="l" t="t" r="r" b="b"/>
              <a:pathLst>
                <a:path w="3358" h="4940" extrusionOk="0">
                  <a:moveTo>
                    <a:pt x="733" y="1"/>
                  </a:moveTo>
                  <a:cubicBezTo>
                    <a:pt x="560" y="1"/>
                    <a:pt x="390" y="62"/>
                    <a:pt x="266" y="196"/>
                  </a:cubicBezTo>
                  <a:cubicBezTo>
                    <a:pt x="1" y="462"/>
                    <a:pt x="1" y="894"/>
                    <a:pt x="266" y="1171"/>
                  </a:cubicBezTo>
                  <a:cubicBezTo>
                    <a:pt x="388" y="1282"/>
                    <a:pt x="499" y="1404"/>
                    <a:pt x="621" y="1526"/>
                  </a:cubicBezTo>
                  <a:cubicBezTo>
                    <a:pt x="676" y="1592"/>
                    <a:pt x="732" y="1648"/>
                    <a:pt x="787" y="1714"/>
                  </a:cubicBezTo>
                  <a:lnTo>
                    <a:pt x="854" y="1803"/>
                  </a:lnTo>
                  <a:cubicBezTo>
                    <a:pt x="858" y="1807"/>
                    <a:pt x="862" y="1812"/>
                    <a:pt x="866" y="1816"/>
                  </a:cubicBezTo>
                  <a:lnTo>
                    <a:pt x="866" y="1816"/>
                  </a:lnTo>
                  <a:cubicBezTo>
                    <a:pt x="866" y="1815"/>
                    <a:pt x="865" y="1814"/>
                    <a:pt x="865" y="1814"/>
                  </a:cubicBezTo>
                  <a:lnTo>
                    <a:pt x="865" y="1814"/>
                  </a:lnTo>
                  <a:cubicBezTo>
                    <a:pt x="865" y="1815"/>
                    <a:pt x="866" y="1815"/>
                    <a:pt x="867" y="1816"/>
                  </a:cubicBezTo>
                  <a:lnTo>
                    <a:pt x="867" y="1816"/>
                  </a:lnTo>
                  <a:cubicBezTo>
                    <a:pt x="866" y="1816"/>
                    <a:pt x="866" y="1816"/>
                    <a:pt x="866" y="1816"/>
                  </a:cubicBezTo>
                  <a:lnTo>
                    <a:pt x="866" y="1816"/>
                  </a:lnTo>
                  <a:cubicBezTo>
                    <a:pt x="878" y="1832"/>
                    <a:pt x="886" y="1843"/>
                    <a:pt x="891" y="1849"/>
                  </a:cubicBezTo>
                  <a:lnTo>
                    <a:pt x="891" y="1849"/>
                  </a:lnTo>
                  <a:cubicBezTo>
                    <a:pt x="883" y="1838"/>
                    <a:pt x="875" y="1827"/>
                    <a:pt x="867" y="1816"/>
                  </a:cubicBezTo>
                  <a:lnTo>
                    <a:pt x="867" y="1816"/>
                  </a:lnTo>
                  <a:cubicBezTo>
                    <a:pt x="886" y="1838"/>
                    <a:pt x="899" y="1856"/>
                    <a:pt x="897" y="1856"/>
                  </a:cubicBezTo>
                  <a:cubicBezTo>
                    <a:pt x="897" y="1856"/>
                    <a:pt x="895" y="1854"/>
                    <a:pt x="891" y="1849"/>
                  </a:cubicBezTo>
                  <a:lnTo>
                    <a:pt x="891" y="1849"/>
                  </a:lnTo>
                  <a:cubicBezTo>
                    <a:pt x="1080" y="2104"/>
                    <a:pt x="1249" y="2370"/>
                    <a:pt x="1407" y="2656"/>
                  </a:cubicBezTo>
                  <a:cubicBezTo>
                    <a:pt x="1469" y="2779"/>
                    <a:pt x="1531" y="2912"/>
                    <a:pt x="1593" y="3046"/>
                  </a:cubicBezTo>
                  <a:lnTo>
                    <a:pt x="1593" y="3046"/>
                  </a:lnTo>
                  <a:cubicBezTo>
                    <a:pt x="1593" y="3049"/>
                    <a:pt x="1597" y="3061"/>
                    <a:pt x="1607" y="3088"/>
                  </a:cubicBezTo>
                  <a:cubicBezTo>
                    <a:pt x="1618" y="3132"/>
                    <a:pt x="1629" y="3165"/>
                    <a:pt x="1651" y="3198"/>
                  </a:cubicBezTo>
                  <a:cubicBezTo>
                    <a:pt x="1673" y="3276"/>
                    <a:pt x="1707" y="3354"/>
                    <a:pt x="1729" y="3431"/>
                  </a:cubicBezTo>
                  <a:cubicBezTo>
                    <a:pt x="1840" y="3752"/>
                    <a:pt x="1917" y="4085"/>
                    <a:pt x="1961" y="4428"/>
                  </a:cubicBezTo>
                  <a:cubicBezTo>
                    <a:pt x="2008" y="4734"/>
                    <a:pt x="2349" y="4939"/>
                    <a:pt x="2648" y="4939"/>
                  </a:cubicBezTo>
                  <a:cubicBezTo>
                    <a:pt x="2706" y="4939"/>
                    <a:pt x="2762" y="4932"/>
                    <a:pt x="2814" y="4915"/>
                  </a:cubicBezTo>
                  <a:cubicBezTo>
                    <a:pt x="3213" y="4783"/>
                    <a:pt x="3357" y="4450"/>
                    <a:pt x="3302" y="4062"/>
                  </a:cubicBezTo>
                  <a:cubicBezTo>
                    <a:pt x="3069" y="2578"/>
                    <a:pt x="2349" y="1216"/>
                    <a:pt x="1241" y="196"/>
                  </a:cubicBezTo>
                  <a:cubicBezTo>
                    <a:pt x="1104" y="71"/>
                    <a:pt x="917" y="1"/>
                    <a:pt x="7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7" name="Google Shape;2157;p33"/>
            <p:cNvSpPr/>
            <p:nvPr/>
          </p:nvSpPr>
          <p:spPr>
            <a:xfrm>
              <a:off x="469048" y="4631047"/>
              <a:ext cx="103341" cy="210614"/>
            </a:xfrm>
            <a:custGeom>
              <a:avLst/>
              <a:gdLst/>
              <a:ahLst/>
              <a:cxnLst/>
              <a:rect l="l" t="t" r="r" b="b"/>
              <a:pathLst>
                <a:path w="2970" h="6053" extrusionOk="0">
                  <a:moveTo>
                    <a:pt x="773" y="0"/>
                  </a:moveTo>
                  <a:cubicBezTo>
                    <a:pt x="656" y="0"/>
                    <a:pt x="539" y="30"/>
                    <a:pt x="433" y="92"/>
                  </a:cubicBezTo>
                  <a:cubicBezTo>
                    <a:pt x="101" y="291"/>
                    <a:pt x="1" y="712"/>
                    <a:pt x="178" y="1045"/>
                  </a:cubicBezTo>
                  <a:cubicBezTo>
                    <a:pt x="267" y="1222"/>
                    <a:pt x="355" y="1399"/>
                    <a:pt x="433" y="1576"/>
                  </a:cubicBezTo>
                  <a:cubicBezTo>
                    <a:pt x="477" y="1676"/>
                    <a:pt x="521" y="1776"/>
                    <a:pt x="566" y="1864"/>
                  </a:cubicBezTo>
                  <a:cubicBezTo>
                    <a:pt x="572" y="1883"/>
                    <a:pt x="574" y="1889"/>
                    <a:pt x="573" y="1889"/>
                  </a:cubicBezTo>
                  <a:cubicBezTo>
                    <a:pt x="570" y="1889"/>
                    <a:pt x="547" y="1835"/>
                    <a:pt x="547" y="1835"/>
                  </a:cubicBezTo>
                  <a:lnTo>
                    <a:pt x="547" y="1835"/>
                  </a:lnTo>
                  <a:cubicBezTo>
                    <a:pt x="546" y="1835"/>
                    <a:pt x="554" y="1853"/>
                    <a:pt x="577" y="1909"/>
                  </a:cubicBezTo>
                  <a:lnTo>
                    <a:pt x="621" y="2019"/>
                  </a:lnTo>
                  <a:cubicBezTo>
                    <a:pt x="776" y="2407"/>
                    <a:pt x="920" y="2784"/>
                    <a:pt x="1042" y="3183"/>
                  </a:cubicBezTo>
                  <a:cubicBezTo>
                    <a:pt x="1286" y="3947"/>
                    <a:pt x="1463" y="4745"/>
                    <a:pt x="1574" y="5542"/>
                  </a:cubicBezTo>
                  <a:cubicBezTo>
                    <a:pt x="1621" y="5841"/>
                    <a:pt x="1966" y="6053"/>
                    <a:pt x="2265" y="6053"/>
                  </a:cubicBezTo>
                  <a:cubicBezTo>
                    <a:pt x="2322" y="6053"/>
                    <a:pt x="2376" y="6045"/>
                    <a:pt x="2427" y="6030"/>
                  </a:cubicBezTo>
                  <a:cubicBezTo>
                    <a:pt x="2826" y="5897"/>
                    <a:pt x="2970" y="5553"/>
                    <a:pt x="2914" y="5177"/>
                  </a:cubicBezTo>
                  <a:cubicBezTo>
                    <a:pt x="2659" y="3493"/>
                    <a:pt x="2139" y="1864"/>
                    <a:pt x="1374" y="347"/>
                  </a:cubicBezTo>
                  <a:cubicBezTo>
                    <a:pt x="1248" y="124"/>
                    <a:pt x="1012" y="0"/>
                    <a:pt x="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8" name="Google Shape;2158;p33"/>
            <p:cNvSpPr/>
            <p:nvPr/>
          </p:nvSpPr>
          <p:spPr>
            <a:xfrm>
              <a:off x="684150" y="4705926"/>
              <a:ext cx="48191" cy="160753"/>
            </a:xfrm>
            <a:custGeom>
              <a:avLst/>
              <a:gdLst/>
              <a:ahLst/>
              <a:cxnLst/>
              <a:rect l="l" t="t" r="r" b="b"/>
              <a:pathLst>
                <a:path w="1385" h="4620" extrusionOk="0">
                  <a:moveTo>
                    <a:pt x="693" y="0"/>
                  </a:moveTo>
                  <a:cubicBezTo>
                    <a:pt x="346" y="0"/>
                    <a:pt x="0" y="233"/>
                    <a:pt x="0" y="698"/>
                  </a:cubicBezTo>
                  <a:lnTo>
                    <a:pt x="0" y="3933"/>
                  </a:lnTo>
                  <a:cubicBezTo>
                    <a:pt x="0" y="4310"/>
                    <a:pt x="310" y="4620"/>
                    <a:pt x="698" y="4620"/>
                  </a:cubicBezTo>
                  <a:cubicBezTo>
                    <a:pt x="1075" y="4620"/>
                    <a:pt x="1385" y="4310"/>
                    <a:pt x="1385" y="3933"/>
                  </a:cubicBezTo>
                  <a:lnTo>
                    <a:pt x="1385" y="698"/>
                  </a:lnTo>
                  <a:cubicBezTo>
                    <a:pt x="1385" y="233"/>
                    <a:pt x="1039"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9" name="Google Shape;2159;p33"/>
            <p:cNvSpPr/>
            <p:nvPr/>
          </p:nvSpPr>
          <p:spPr>
            <a:xfrm>
              <a:off x="334530" y="4780979"/>
              <a:ext cx="48226" cy="160857"/>
            </a:xfrm>
            <a:custGeom>
              <a:avLst/>
              <a:gdLst/>
              <a:ahLst/>
              <a:cxnLst/>
              <a:rect l="l" t="t" r="r" b="b"/>
              <a:pathLst>
                <a:path w="1386" h="4623" extrusionOk="0">
                  <a:moveTo>
                    <a:pt x="693" y="1"/>
                  </a:moveTo>
                  <a:cubicBezTo>
                    <a:pt x="347" y="1"/>
                    <a:pt x="1" y="231"/>
                    <a:pt x="1" y="690"/>
                  </a:cubicBezTo>
                  <a:lnTo>
                    <a:pt x="1" y="3925"/>
                  </a:lnTo>
                  <a:cubicBezTo>
                    <a:pt x="1" y="4313"/>
                    <a:pt x="300" y="4623"/>
                    <a:pt x="688" y="4623"/>
                  </a:cubicBezTo>
                  <a:cubicBezTo>
                    <a:pt x="1075" y="4623"/>
                    <a:pt x="1385" y="4313"/>
                    <a:pt x="1385" y="3925"/>
                  </a:cubicBezTo>
                  <a:lnTo>
                    <a:pt x="1385" y="690"/>
                  </a:lnTo>
                  <a:cubicBezTo>
                    <a:pt x="1385" y="231"/>
                    <a:pt x="1039" y="1"/>
                    <a:pt x="6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0" name="Google Shape;2160;p33"/>
            <p:cNvSpPr/>
            <p:nvPr/>
          </p:nvSpPr>
          <p:spPr>
            <a:xfrm>
              <a:off x="460592" y="4956276"/>
              <a:ext cx="65171" cy="186466"/>
            </a:xfrm>
            <a:custGeom>
              <a:avLst/>
              <a:gdLst/>
              <a:ahLst/>
              <a:cxnLst/>
              <a:rect l="l" t="t" r="r" b="b"/>
              <a:pathLst>
                <a:path w="1873" h="5359" extrusionOk="0">
                  <a:moveTo>
                    <a:pt x="978" y="0"/>
                  </a:moveTo>
                  <a:cubicBezTo>
                    <a:pt x="915" y="0"/>
                    <a:pt x="854" y="9"/>
                    <a:pt x="798" y="28"/>
                  </a:cubicBezTo>
                  <a:cubicBezTo>
                    <a:pt x="410" y="150"/>
                    <a:pt x="266" y="493"/>
                    <a:pt x="321" y="881"/>
                  </a:cubicBezTo>
                  <a:lnTo>
                    <a:pt x="310" y="870"/>
                  </a:lnTo>
                  <a:lnTo>
                    <a:pt x="310" y="870"/>
                  </a:lnTo>
                  <a:cubicBezTo>
                    <a:pt x="316" y="916"/>
                    <a:pt x="319" y="938"/>
                    <a:pt x="319" y="938"/>
                  </a:cubicBezTo>
                  <a:cubicBezTo>
                    <a:pt x="318" y="938"/>
                    <a:pt x="316" y="918"/>
                    <a:pt x="310" y="881"/>
                  </a:cubicBezTo>
                  <a:lnTo>
                    <a:pt x="310" y="881"/>
                  </a:lnTo>
                  <a:cubicBezTo>
                    <a:pt x="310" y="925"/>
                    <a:pt x="321" y="970"/>
                    <a:pt x="332" y="1014"/>
                  </a:cubicBezTo>
                  <a:cubicBezTo>
                    <a:pt x="344" y="1103"/>
                    <a:pt x="344" y="1191"/>
                    <a:pt x="355" y="1280"/>
                  </a:cubicBezTo>
                  <a:cubicBezTo>
                    <a:pt x="366" y="1424"/>
                    <a:pt x="377" y="1579"/>
                    <a:pt x="388" y="1734"/>
                  </a:cubicBezTo>
                  <a:cubicBezTo>
                    <a:pt x="399" y="2055"/>
                    <a:pt x="399" y="2365"/>
                    <a:pt x="388" y="2687"/>
                  </a:cubicBezTo>
                  <a:cubicBezTo>
                    <a:pt x="377" y="2853"/>
                    <a:pt x="366" y="3019"/>
                    <a:pt x="344" y="3174"/>
                  </a:cubicBezTo>
                  <a:cubicBezTo>
                    <a:pt x="344" y="3241"/>
                    <a:pt x="332" y="3318"/>
                    <a:pt x="321" y="3373"/>
                  </a:cubicBezTo>
                  <a:cubicBezTo>
                    <a:pt x="326" y="3342"/>
                    <a:pt x="328" y="3330"/>
                    <a:pt x="328" y="3330"/>
                  </a:cubicBezTo>
                  <a:lnTo>
                    <a:pt x="328" y="3330"/>
                  </a:lnTo>
                  <a:cubicBezTo>
                    <a:pt x="326" y="3330"/>
                    <a:pt x="299" y="3491"/>
                    <a:pt x="299" y="3517"/>
                  </a:cubicBezTo>
                  <a:cubicBezTo>
                    <a:pt x="244" y="3839"/>
                    <a:pt x="177" y="4160"/>
                    <a:pt x="100" y="4481"/>
                  </a:cubicBezTo>
                  <a:cubicBezTo>
                    <a:pt x="0" y="4847"/>
                    <a:pt x="211" y="5235"/>
                    <a:pt x="587" y="5334"/>
                  </a:cubicBezTo>
                  <a:cubicBezTo>
                    <a:pt x="648" y="5351"/>
                    <a:pt x="710" y="5359"/>
                    <a:pt x="770" y="5359"/>
                  </a:cubicBezTo>
                  <a:cubicBezTo>
                    <a:pt x="1071" y="5359"/>
                    <a:pt x="1346" y="5160"/>
                    <a:pt x="1429" y="4847"/>
                  </a:cubicBezTo>
                  <a:cubicBezTo>
                    <a:pt x="1795" y="3429"/>
                    <a:pt x="1872" y="1956"/>
                    <a:pt x="1651" y="504"/>
                  </a:cubicBezTo>
                  <a:cubicBezTo>
                    <a:pt x="1614" y="210"/>
                    <a:pt x="1280" y="0"/>
                    <a:pt x="9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1" name="Google Shape;2161;p33"/>
            <p:cNvSpPr/>
            <p:nvPr/>
          </p:nvSpPr>
          <p:spPr>
            <a:xfrm>
              <a:off x="632862" y="5006242"/>
              <a:ext cx="64406" cy="122931"/>
            </a:xfrm>
            <a:custGeom>
              <a:avLst/>
              <a:gdLst/>
              <a:ahLst/>
              <a:cxnLst/>
              <a:rect l="l" t="t" r="r" b="b"/>
              <a:pathLst>
                <a:path w="1851" h="3533" extrusionOk="0">
                  <a:moveTo>
                    <a:pt x="1640" y="1107"/>
                  </a:moveTo>
                  <a:lnTo>
                    <a:pt x="1586" y="1242"/>
                  </a:lnTo>
                  <a:lnTo>
                    <a:pt x="1586" y="1242"/>
                  </a:lnTo>
                  <a:cubicBezTo>
                    <a:pt x="1603" y="1197"/>
                    <a:pt x="1621" y="1151"/>
                    <a:pt x="1640" y="1107"/>
                  </a:cubicBezTo>
                  <a:close/>
                  <a:moveTo>
                    <a:pt x="1401" y="2584"/>
                  </a:moveTo>
                  <a:cubicBezTo>
                    <a:pt x="1404" y="2615"/>
                    <a:pt x="1408" y="2645"/>
                    <a:pt x="1412" y="2676"/>
                  </a:cubicBezTo>
                  <a:lnTo>
                    <a:pt x="1412" y="2676"/>
                  </a:lnTo>
                  <a:cubicBezTo>
                    <a:pt x="1413" y="2679"/>
                    <a:pt x="1413" y="2682"/>
                    <a:pt x="1414" y="2685"/>
                  </a:cubicBezTo>
                  <a:lnTo>
                    <a:pt x="1414" y="2685"/>
                  </a:lnTo>
                  <a:lnTo>
                    <a:pt x="1401" y="2584"/>
                  </a:lnTo>
                  <a:close/>
                  <a:moveTo>
                    <a:pt x="1074" y="0"/>
                  </a:moveTo>
                  <a:cubicBezTo>
                    <a:pt x="839" y="0"/>
                    <a:pt x="604" y="107"/>
                    <a:pt x="488" y="331"/>
                  </a:cubicBezTo>
                  <a:cubicBezTo>
                    <a:pt x="289" y="719"/>
                    <a:pt x="145" y="1140"/>
                    <a:pt x="78" y="1572"/>
                  </a:cubicBezTo>
                  <a:cubicBezTo>
                    <a:pt x="1" y="2048"/>
                    <a:pt x="1" y="2536"/>
                    <a:pt x="78" y="3023"/>
                  </a:cubicBezTo>
                  <a:cubicBezTo>
                    <a:pt x="123" y="3200"/>
                    <a:pt x="234" y="3344"/>
                    <a:pt x="389" y="3433"/>
                  </a:cubicBezTo>
                  <a:cubicBezTo>
                    <a:pt x="501" y="3500"/>
                    <a:pt x="623" y="3532"/>
                    <a:pt x="744" y="3532"/>
                  </a:cubicBezTo>
                  <a:cubicBezTo>
                    <a:pt x="980" y="3532"/>
                    <a:pt x="1209" y="3409"/>
                    <a:pt x="1341" y="3189"/>
                  </a:cubicBezTo>
                  <a:cubicBezTo>
                    <a:pt x="1415" y="3032"/>
                    <a:pt x="1449" y="2854"/>
                    <a:pt x="1414" y="2685"/>
                  </a:cubicBezTo>
                  <a:lnTo>
                    <a:pt x="1414" y="2685"/>
                  </a:lnTo>
                  <a:lnTo>
                    <a:pt x="1419" y="2724"/>
                  </a:lnTo>
                  <a:cubicBezTo>
                    <a:pt x="1416" y="2708"/>
                    <a:pt x="1414" y="2692"/>
                    <a:pt x="1412" y="2676"/>
                  </a:cubicBezTo>
                  <a:lnTo>
                    <a:pt x="1412" y="2676"/>
                  </a:lnTo>
                  <a:cubicBezTo>
                    <a:pt x="1411" y="2670"/>
                    <a:pt x="1409" y="2664"/>
                    <a:pt x="1408" y="2658"/>
                  </a:cubicBezTo>
                  <a:lnTo>
                    <a:pt x="1397" y="2547"/>
                  </a:lnTo>
                  <a:lnTo>
                    <a:pt x="1401" y="2584"/>
                  </a:lnTo>
                  <a:lnTo>
                    <a:pt x="1401" y="2584"/>
                  </a:lnTo>
                  <a:cubicBezTo>
                    <a:pt x="1382" y="2393"/>
                    <a:pt x="1380" y="2202"/>
                    <a:pt x="1397" y="2011"/>
                  </a:cubicBezTo>
                  <a:lnTo>
                    <a:pt x="1397" y="2011"/>
                  </a:lnTo>
                  <a:lnTo>
                    <a:pt x="1397" y="2015"/>
                  </a:lnTo>
                  <a:cubicBezTo>
                    <a:pt x="1397" y="2013"/>
                    <a:pt x="1397" y="2012"/>
                    <a:pt x="1397" y="2010"/>
                  </a:cubicBezTo>
                  <a:lnTo>
                    <a:pt x="1397" y="2010"/>
                  </a:lnTo>
                  <a:cubicBezTo>
                    <a:pt x="1397" y="2010"/>
                    <a:pt x="1397" y="2011"/>
                    <a:pt x="1397" y="2011"/>
                  </a:cubicBezTo>
                  <a:lnTo>
                    <a:pt x="1397" y="2011"/>
                  </a:lnTo>
                  <a:lnTo>
                    <a:pt x="1403" y="1960"/>
                  </a:lnTo>
                  <a:lnTo>
                    <a:pt x="1403" y="1960"/>
                  </a:lnTo>
                  <a:cubicBezTo>
                    <a:pt x="1401" y="1977"/>
                    <a:pt x="1399" y="1993"/>
                    <a:pt x="1397" y="2010"/>
                  </a:cubicBezTo>
                  <a:lnTo>
                    <a:pt x="1397" y="2010"/>
                  </a:lnTo>
                  <a:cubicBezTo>
                    <a:pt x="1403" y="1949"/>
                    <a:pt x="1410" y="1888"/>
                    <a:pt x="1419" y="1827"/>
                  </a:cubicBezTo>
                  <a:lnTo>
                    <a:pt x="1419" y="1827"/>
                  </a:lnTo>
                  <a:lnTo>
                    <a:pt x="1403" y="1960"/>
                  </a:lnTo>
                  <a:lnTo>
                    <a:pt x="1403" y="1960"/>
                  </a:lnTo>
                  <a:cubicBezTo>
                    <a:pt x="1434" y="1722"/>
                    <a:pt x="1496" y="1485"/>
                    <a:pt x="1580" y="1258"/>
                  </a:cubicBezTo>
                  <a:lnTo>
                    <a:pt x="1580" y="1258"/>
                  </a:lnTo>
                  <a:cubicBezTo>
                    <a:pt x="1611" y="1186"/>
                    <a:pt x="1643" y="1112"/>
                    <a:pt x="1685" y="1029"/>
                  </a:cubicBezTo>
                  <a:cubicBezTo>
                    <a:pt x="1851" y="708"/>
                    <a:pt x="1773" y="265"/>
                    <a:pt x="1430" y="88"/>
                  </a:cubicBezTo>
                  <a:cubicBezTo>
                    <a:pt x="1323" y="30"/>
                    <a:pt x="1198" y="0"/>
                    <a:pt x="1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2" name="Google Shape;2162;p33"/>
            <p:cNvSpPr/>
            <p:nvPr/>
          </p:nvSpPr>
          <p:spPr>
            <a:xfrm>
              <a:off x="772008" y="5007355"/>
              <a:ext cx="75610" cy="84830"/>
            </a:xfrm>
            <a:custGeom>
              <a:avLst/>
              <a:gdLst/>
              <a:ahLst/>
              <a:cxnLst/>
              <a:rect l="l" t="t" r="r" b="b"/>
              <a:pathLst>
                <a:path w="2173" h="2438" extrusionOk="0">
                  <a:moveTo>
                    <a:pt x="1452" y="1"/>
                  </a:moveTo>
                  <a:cubicBezTo>
                    <a:pt x="1392" y="1"/>
                    <a:pt x="1332" y="8"/>
                    <a:pt x="1275" y="22"/>
                  </a:cubicBezTo>
                  <a:lnTo>
                    <a:pt x="1109" y="100"/>
                  </a:lnTo>
                  <a:cubicBezTo>
                    <a:pt x="1009" y="155"/>
                    <a:pt x="920" y="244"/>
                    <a:pt x="865" y="344"/>
                  </a:cubicBezTo>
                  <a:lnTo>
                    <a:pt x="112" y="1396"/>
                  </a:lnTo>
                  <a:cubicBezTo>
                    <a:pt x="56" y="1473"/>
                    <a:pt x="34" y="1562"/>
                    <a:pt x="23" y="1651"/>
                  </a:cubicBezTo>
                  <a:cubicBezTo>
                    <a:pt x="1" y="1750"/>
                    <a:pt x="12" y="1839"/>
                    <a:pt x="45" y="1928"/>
                  </a:cubicBezTo>
                  <a:cubicBezTo>
                    <a:pt x="90" y="2105"/>
                    <a:pt x="200" y="2249"/>
                    <a:pt x="355" y="2349"/>
                  </a:cubicBezTo>
                  <a:cubicBezTo>
                    <a:pt x="466" y="2408"/>
                    <a:pt x="587" y="2437"/>
                    <a:pt x="707" y="2437"/>
                  </a:cubicBezTo>
                  <a:cubicBezTo>
                    <a:pt x="768" y="2437"/>
                    <a:pt x="828" y="2430"/>
                    <a:pt x="887" y="2415"/>
                  </a:cubicBezTo>
                  <a:lnTo>
                    <a:pt x="1053" y="2349"/>
                  </a:lnTo>
                  <a:cubicBezTo>
                    <a:pt x="1164" y="2282"/>
                    <a:pt x="1242" y="2205"/>
                    <a:pt x="1308" y="2094"/>
                  </a:cubicBezTo>
                  <a:cubicBezTo>
                    <a:pt x="1552" y="1750"/>
                    <a:pt x="1807" y="1396"/>
                    <a:pt x="2061" y="1041"/>
                  </a:cubicBezTo>
                  <a:cubicBezTo>
                    <a:pt x="2139" y="875"/>
                    <a:pt x="2172" y="687"/>
                    <a:pt x="2128" y="510"/>
                  </a:cubicBezTo>
                  <a:cubicBezTo>
                    <a:pt x="2084" y="332"/>
                    <a:pt x="1962" y="188"/>
                    <a:pt x="1807" y="100"/>
                  </a:cubicBezTo>
                  <a:cubicBezTo>
                    <a:pt x="1702" y="32"/>
                    <a:pt x="1577" y="1"/>
                    <a:pt x="14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3" name="Google Shape;2163;p33"/>
            <p:cNvSpPr/>
            <p:nvPr/>
          </p:nvSpPr>
          <p:spPr>
            <a:xfrm>
              <a:off x="759308" y="4468485"/>
              <a:ext cx="48226" cy="85909"/>
            </a:xfrm>
            <a:custGeom>
              <a:avLst/>
              <a:gdLst/>
              <a:ahLst/>
              <a:cxnLst/>
              <a:rect l="l" t="t" r="r" b="b"/>
              <a:pathLst>
                <a:path w="1386" h="2469" extrusionOk="0">
                  <a:moveTo>
                    <a:pt x="687" y="0"/>
                  </a:moveTo>
                  <a:cubicBezTo>
                    <a:pt x="510" y="0"/>
                    <a:pt x="333" y="78"/>
                    <a:pt x="200" y="211"/>
                  </a:cubicBezTo>
                  <a:cubicBezTo>
                    <a:pt x="78" y="333"/>
                    <a:pt x="0" y="510"/>
                    <a:pt x="0" y="698"/>
                  </a:cubicBezTo>
                  <a:lnTo>
                    <a:pt x="0" y="1773"/>
                  </a:lnTo>
                  <a:cubicBezTo>
                    <a:pt x="0" y="1961"/>
                    <a:pt x="78" y="2127"/>
                    <a:pt x="200" y="2260"/>
                  </a:cubicBezTo>
                  <a:cubicBezTo>
                    <a:pt x="338" y="2399"/>
                    <a:pt x="515" y="2468"/>
                    <a:pt x="693" y="2468"/>
                  </a:cubicBezTo>
                  <a:cubicBezTo>
                    <a:pt x="870" y="2468"/>
                    <a:pt x="1047" y="2399"/>
                    <a:pt x="1186" y="2260"/>
                  </a:cubicBezTo>
                  <a:cubicBezTo>
                    <a:pt x="1308" y="2127"/>
                    <a:pt x="1385" y="1961"/>
                    <a:pt x="1385" y="1773"/>
                  </a:cubicBezTo>
                  <a:lnTo>
                    <a:pt x="1385" y="698"/>
                  </a:lnTo>
                  <a:cubicBezTo>
                    <a:pt x="1385" y="510"/>
                    <a:pt x="1308" y="333"/>
                    <a:pt x="1186" y="211"/>
                  </a:cubicBezTo>
                  <a:cubicBezTo>
                    <a:pt x="1053" y="78"/>
                    <a:pt x="876" y="0"/>
                    <a:pt x="6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4" name="Google Shape;2164;p33"/>
            <p:cNvSpPr/>
            <p:nvPr/>
          </p:nvSpPr>
          <p:spPr>
            <a:xfrm>
              <a:off x="884187" y="4868593"/>
              <a:ext cx="48226" cy="85596"/>
            </a:xfrm>
            <a:custGeom>
              <a:avLst/>
              <a:gdLst/>
              <a:ahLst/>
              <a:cxnLst/>
              <a:rect l="l" t="t" r="r" b="b"/>
              <a:pathLst>
                <a:path w="1386" h="2460" extrusionOk="0">
                  <a:moveTo>
                    <a:pt x="693" y="0"/>
                  </a:moveTo>
                  <a:cubicBezTo>
                    <a:pt x="516" y="0"/>
                    <a:pt x="338" y="67"/>
                    <a:pt x="200" y="200"/>
                  </a:cubicBezTo>
                  <a:cubicBezTo>
                    <a:pt x="78" y="332"/>
                    <a:pt x="1" y="510"/>
                    <a:pt x="1" y="687"/>
                  </a:cubicBezTo>
                  <a:lnTo>
                    <a:pt x="1" y="1773"/>
                  </a:lnTo>
                  <a:cubicBezTo>
                    <a:pt x="1" y="1950"/>
                    <a:pt x="78" y="2127"/>
                    <a:pt x="200" y="2260"/>
                  </a:cubicBezTo>
                  <a:cubicBezTo>
                    <a:pt x="333" y="2382"/>
                    <a:pt x="510" y="2459"/>
                    <a:pt x="698" y="2459"/>
                  </a:cubicBezTo>
                  <a:cubicBezTo>
                    <a:pt x="876" y="2459"/>
                    <a:pt x="1053" y="2382"/>
                    <a:pt x="1186" y="2260"/>
                  </a:cubicBezTo>
                  <a:cubicBezTo>
                    <a:pt x="1308" y="2127"/>
                    <a:pt x="1385" y="1950"/>
                    <a:pt x="1385" y="1773"/>
                  </a:cubicBezTo>
                  <a:lnTo>
                    <a:pt x="1385" y="687"/>
                  </a:lnTo>
                  <a:cubicBezTo>
                    <a:pt x="1385" y="510"/>
                    <a:pt x="1308" y="332"/>
                    <a:pt x="1186" y="200"/>
                  </a:cubicBezTo>
                  <a:cubicBezTo>
                    <a:pt x="1047" y="67"/>
                    <a:pt x="870" y="0"/>
                    <a:pt x="6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5" name="Google Shape;2165;p33"/>
            <p:cNvSpPr/>
            <p:nvPr/>
          </p:nvSpPr>
          <p:spPr>
            <a:xfrm>
              <a:off x="255511" y="5019186"/>
              <a:ext cx="95338" cy="111866"/>
            </a:xfrm>
            <a:custGeom>
              <a:avLst/>
              <a:gdLst/>
              <a:ahLst/>
              <a:cxnLst/>
              <a:rect l="l" t="t" r="r" b="b"/>
              <a:pathLst>
                <a:path w="2740" h="3215" extrusionOk="0">
                  <a:moveTo>
                    <a:pt x="1830" y="0"/>
                  </a:moveTo>
                  <a:cubicBezTo>
                    <a:pt x="1626" y="0"/>
                    <a:pt x="1421" y="93"/>
                    <a:pt x="1275" y="314"/>
                  </a:cubicBezTo>
                  <a:lnTo>
                    <a:pt x="233" y="2130"/>
                  </a:lnTo>
                  <a:cubicBezTo>
                    <a:pt x="1" y="2463"/>
                    <a:pt x="112" y="2917"/>
                    <a:pt x="455" y="3116"/>
                  </a:cubicBezTo>
                  <a:cubicBezTo>
                    <a:pt x="564" y="3183"/>
                    <a:pt x="684" y="3214"/>
                    <a:pt x="803" y="3214"/>
                  </a:cubicBezTo>
                  <a:cubicBezTo>
                    <a:pt x="1059" y="3214"/>
                    <a:pt x="1309" y="3070"/>
                    <a:pt x="1430" y="2828"/>
                  </a:cubicBezTo>
                  <a:lnTo>
                    <a:pt x="2471" y="1012"/>
                  </a:lnTo>
                  <a:cubicBezTo>
                    <a:pt x="2740" y="474"/>
                    <a:pt x="2290"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6" name="Google Shape;2166;p33"/>
            <p:cNvSpPr/>
            <p:nvPr/>
          </p:nvSpPr>
          <p:spPr>
            <a:xfrm>
              <a:off x="171864" y="4355993"/>
              <a:ext cx="56333" cy="48539"/>
            </a:xfrm>
            <a:custGeom>
              <a:avLst/>
              <a:gdLst/>
              <a:ahLst/>
              <a:cxnLst/>
              <a:rect l="l" t="t" r="r" b="b"/>
              <a:pathLst>
                <a:path w="1619" h="1395" extrusionOk="0">
                  <a:moveTo>
                    <a:pt x="695" y="1"/>
                  </a:moveTo>
                  <a:cubicBezTo>
                    <a:pt x="339" y="1"/>
                    <a:pt x="1" y="278"/>
                    <a:pt x="1" y="697"/>
                  </a:cubicBezTo>
                  <a:cubicBezTo>
                    <a:pt x="1" y="1073"/>
                    <a:pt x="311" y="1384"/>
                    <a:pt x="699" y="1395"/>
                  </a:cubicBezTo>
                  <a:cubicBezTo>
                    <a:pt x="1308" y="1395"/>
                    <a:pt x="1618" y="641"/>
                    <a:pt x="1186" y="209"/>
                  </a:cubicBezTo>
                  <a:cubicBezTo>
                    <a:pt x="1042" y="65"/>
                    <a:pt x="866" y="1"/>
                    <a:pt x="6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7" name="Google Shape;2167;p33"/>
            <p:cNvSpPr/>
            <p:nvPr/>
          </p:nvSpPr>
          <p:spPr>
            <a:xfrm>
              <a:off x="34667" y="3868724"/>
              <a:ext cx="101775" cy="87370"/>
            </a:xfrm>
            <a:custGeom>
              <a:avLst/>
              <a:gdLst/>
              <a:ahLst/>
              <a:cxnLst/>
              <a:rect l="l" t="t" r="r" b="b"/>
              <a:pathLst>
                <a:path w="2925" h="2511" extrusionOk="0">
                  <a:moveTo>
                    <a:pt x="1485" y="895"/>
                  </a:moveTo>
                  <a:lnTo>
                    <a:pt x="1529" y="953"/>
                  </a:lnTo>
                  <a:cubicBezTo>
                    <a:pt x="1513" y="935"/>
                    <a:pt x="1499" y="915"/>
                    <a:pt x="1485" y="895"/>
                  </a:cubicBezTo>
                  <a:close/>
                  <a:moveTo>
                    <a:pt x="1662" y="1053"/>
                  </a:moveTo>
                  <a:lnTo>
                    <a:pt x="1716" y="1075"/>
                  </a:lnTo>
                  <a:lnTo>
                    <a:pt x="1716" y="1075"/>
                  </a:lnTo>
                  <a:cubicBezTo>
                    <a:pt x="1698" y="1068"/>
                    <a:pt x="1680" y="1061"/>
                    <a:pt x="1662" y="1053"/>
                  </a:cubicBezTo>
                  <a:close/>
                  <a:moveTo>
                    <a:pt x="1993" y="1131"/>
                  </a:moveTo>
                  <a:cubicBezTo>
                    <a:pt x="1983" y="1133"/>
                    <a:pt x="1974" y="1135"/>
                    <a:pt x="1964" y="1138"/>
                  </a:cubicBezTo>
                  <a:lnTo>
                    <a:pt x="1964" y="1138"/>
                  </a:lnTo>
                  <a:cubicBezTo>
                    <a:pt x="1961" y="1137"/>
                    <a:pt x="1958" y="1136"/>
                    <a:pt x="1954" y="1136"/>
                  </a:cubicBezTo>
                  <a:lnTo>
                    <a:pt x="1954" y="1136"/>
                  </a:lnTo>
                  <a:lnTo>
                    <a:pt x="1993" y="1131"/>
                  </a:lnTo>
                  <a:close/>
                  <a:moveTo>
                    <a:pt x="1944" y="1137"/>
                  </a:moveTo>
                  <a:lnTo>
                    <a:pt x="1960" y="1139"/>
                  </a:lnTo>
                  <a:lnTo>
                    <a:pt x="1960" y="1139"/>
                  </a:lnTo>
                  <a:cubicBezTo>
                    <a:pt x="1957" y="1140"/>
                    <a:pt x="1953" y="1141"/>
                    <a:pt x="1950" y="1142"/>
                  </a:cubicBezTo>
                  <a:lnTo>
                    <a:pt x="1906" y="1142"/>
                  </a:lnTo>
                  <a:lnTo>
                    <a:pt x="1944" y="1137"/>
                  </a:lnTo>
                  <a:close/>
                  <a:moveTo>
                    <a:pt x="698" y="1"/>
                  </a:moveTo>
                  <a:cubicBezTo>
                    <a:pt x="521" y="1"/>
                    <a:pt x="344" y="67"/>
                    <a:pt x="211" y="200"/>
                  </a:cubicBezTo>
                  <a:cubicBezTo>
                    <a:pt x="78" y="333"/>
                    <a:pt x="0" y="510"/>
                    <a:pt x="0" y="698"/>
                  </a:cubicBezTo>
                  <a:cubicBezTo>
                    <a:pt x="22" y="986"/>
                    <a:pt x="111" y="1275"/>
                    <a:pt x="255" y="1529"/>
                  </a:cubicBezTo>
                  <a:cubicBezTo>
                    <a:pt x="366" y="1729"/>
                    <a:pt x="521" y="1906"/>
                    <a:pt x="698" y="2050"/>
                  </a:cubicBezTo>
                  <a:cubicBezTo>
                    <a:pt x="920" y="2227"/>
                    <a:pt x="1174" y="2360"/>
                    <a:pt x="1451" y="2449"/>
                  </a:cubicBezTo>
                  <a:cubicBezTo>
                    <a:pt x="1602" y="2491"/>
                    <a:pt x="1758" y="2510"/>
                    <a:pt x="1916" y="2510"/>
                  </a:cubicBezTo>
                  <a:cubicBezTo>
                    <a:pt x="2049" y="2510"/>
                    <a:pt x="2184" y="2496"/>
                    <a:pt x="2315" y="2471"/>
                  </a:cubicBezTo>
                  <a:cubicBezTo>
                    <a:pt x="2493" y="2427"/>
                    <a:pt x="2648" y="2316"/>
                    <a:pt x="2736" y="2161"/>
                  </a:cubicBezTo>
                  <a:cubicBezTo>
                    <a:pt x="2925" y="1828"/>
                    <a:pt x="2814" y="1407"/>
                    <a:pt x="2493" y="1208"/>
                  </a:cubicBezTo>
                  <a:lnTo>
                    <a:pt x="2327" y="1142"/>
                  </a:lnTo>
                  <a:cubicBezTo>
                    <a:pt x="2266" y="1125"/>
                    <a:pt x="2202" y="1117"/>
                    <a:pt x="2138" y="1117"/>
                  </a:cubicBezTo>
                  <a:cubicBezTo>
                    <a:pt x="2101" y="1117"/>
                    <a:pt x="2064" y="1120"/>
                    <a:pt x="2027" y="1125"/>
                  </a:cubicBezTo>
                  <a:lnTo>
                    <a:pt x="2027" y="1125"/>
                  </a:lnTo>
                  <a:cubicBezTo>
                    <a:pt x="1999" y="1127"/>
                    <a:pt x="1972" y="1128"/>
                    <a:pt x="1944" y="1128"/>
                  </a:cubicBezTo>
                  <a:cubicBezTo>
                    <a:pt x="1934" y="1128"/>
                    <a:pt x="1924" y="1128"/>
                    <a:pt x="1913" y="1127"/>
                  </a:cubicBezTo>
                  <a:lnTo>
                    <a:pt x="1913" y="1127"/>
                  </a:lnTo>
                  <a:cubicBezTo>
                    <a:pt x="1861" y="1116"/>
                    <a:pt x="1808" y="1104"/>
                    <a:pt x="1758" y="1089"/>
                  </a:cubicBezTo>
                  <a:lnTo>
                    <a:pt x="1758" y="1089"/>
                  </a:lnTo>
                  <a:cubicBezTo>
                    <a:pt x="1696" y="1059"/>
                    <a:pt x="1640" y="1024"/>
                    <a:pt x="1585" y="986"/>
                  </a:cubicBezTo>
                  <a:lnTo>
                    <a:pt x="1585" y="986"/>
                  </a:lnTo>
                  <a:cubicBezTo>
                    <a:pt x="1544" y="948"/>
                    <a:pt x="1504" y="910"/>
                    <a:pt x="1469" y="869"/>
                  </a:cubicBezTo>
                  <a:lnTo>
                    <a:pt x="1469" y="869"/>
                  </a:lnTo>
                  <a:cubicBezTo>
                    <a:pt x="1444" y="829"/>
                    <a:pt x="1423" y="787"/>
                    <a:pt x="1403" y="746"/>
                  </a:cubicBezTo>
                  <a:lnTo>
                    <a:pt x="1403" y="746"/>
                  </a:lnTo>
                  <a:cubicBezTo>
                    <a:pt x="1396" y="724"/>
                    <a:pt x="1389" y="703"/>
                    <a:pt x="1384" y="681"/>
                  </a:cubicBezTo>
                  <a:lnTo>
                    <a:pt x="1384" y="681"/>
                  </a:lnTo>
                  <a:cubicBezTo>
                    <a:pt x="1370" y="500"/>
                    <a:pt x="1304" y="340"/>
                    <a:pt x="1186" y="200"/>
                  </a:cubicBezTo>
                  <a:cubicBezTo>
                    <a:pt x="1053" y="67"/>
                    <a:pt x="875" y="1"/>
                    <a:pt x="6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8" name="Google Shape;2168;p33"/>
            <p:cNvSpPr/>
            <p:nvPr/>
          </p:nvSpPr>
          <p:spPr>
            <a:xfrm>
              <a:off x="31570" y="4133931"/>
              <a:ext cx="101427" cy="83821"/>
            </a:xfrm>
            <a:custGeom>
              <a:avLst/>
              <a:gdLst/>
              <a:ahLst/>
              <a:cxnLst/>
              <a:rect l="l" t="t" r="r" b="b"/>
              <a:pathLst>
                <a:path w="2915" h="2409" extrusionOk="0">
                  <a:moveTo>
                    <a:pt x="714" y="0"/>
                  </a:moveTo>
                  <a:cubicBezTo>
                    <a:pt x="479" y="0"/>
                    <a:pt x="247" y="123"/>
                    <a:pt x="122" y="343"/>
                  </a:cubicBezTo>
                  <a:cubicBezTo>
                    <a:pt x="23" y="510"/>
                    <a:pt x="1" y="698"/>
                    <a:pt x="56" y="886"/>
                  </a:cubicBezTo>
                  <a:cubicBezTo>
                    <a:pt x="100" y="1052"/>
                    <a:pt x="222" y="1196"/>
                    <a:pt x="366" y="1296"/>
                  </a:cubicBezTo>
                  <a:lnTo>
                    <a:pt x="1851" y="2315"/>
                  </a:lnTo>
                  <a:cubicBezTo>
                    <a:pt x="1954" y="2374"/>
                    <a:pt x="2077" y="2409"/>
                    <a:pt x="2200" y="2409"/>
                  </a:cubicBezTo>
                  <a:cubicBezTo>
                    <a:pt x="2262" y="2409"/>
                    <a:pt x="2323" y="2400"/>
                    <a:pt x="2382" y="2382"/>
                  </a:cubicBezTo>
                  <a:cubicBezTo>
                    <a:pt x="2548" y="2337"/>
                    <a:pt x="2704" y="2227"/>
                    <a:pt x="2792" y="2072"/>
                  </a:cubicBezTo>
                  <a:cubicBezTo>
                    <a:pt x="2892" y="1905"/>
                    <a:pt x="2914" y="1717"/>
                    <a:pt x="2870" y="1529"/>
                  </a:cubicBezTo>
                  <a:cubicBezTo>
                    <a:pt x="2814" y="1363"/>
                    <a:pt x="2693" y="1219"/>
                    <a:pt x="2548" y="1119"/>
                  </a:cubicBezTo>
                  <a:lnTo>
                    <a:pt x="1064" y="100"/>
                  </a:lnTo>
                  <a:cubicBezTo>
                    <a:pt x="956" y="32"/>
                    <a:pt x="834" y="0"/>
                    <a:pt x="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9" name="Google Shape;2169;p33"/>
            <p:cNvSpPr/>
            <p:nvPr/>
          </p:nvSpPr>
          <p:spPr>
            <a:xfrm>
              <a:off x="-14742" y="3231105"/>
              <a:ext cx="172792" cy="121295"/>
            </a:xfrm>
            <a:custGeom>
              <a:avLst/>
              <a:gdLst/>
              <a:ahLst/>
              <a:cxnLst/>
              <a:rect l="l" t="t" r="r" b="b"/>
              <a:pathLst>
                <a:path w="4966" h="3486" extrusionOk="0">
                  <a:moveTo>
                    <a:pt x="1002" y="1"/>
                  </a:moveTo>
                  <a:cubicBezTo>
                    <a:pt x="389" y="1"/>
                    <a:pt x="0" y="920"/>
                    <a:pt x="678" y="1310"/>
                  </a:cubicBezTo>
                  <a:cubicBezTo>
                    <a:pt x="1254" y="1631"/>
                    <a:pt x="1797" y="1986"/>
                    <a:pt x="2340" y="2352"/>
                  </a:cubicBezTo>
                  <a:cubicBezTo>
                    <a:pt x="2533" y="2475"/>
                    <a:pt x="2721" y="2604"/>
                    <a:pt x="2907" y="2735"/>
                  </a:cubicBezTo>
                  <a:lnTo>
                    <a:pt x="2907" y="2735"/>
                  </a:lnTo>
                  <a:cubicBezTo>
                    <a:pt x="2975" y="2920"/>
                    <a:pt x="3119" y="3074"/>
                    <a:pt x="3312" y="3151"/>
                  </a:cubicBezTo>
                  <a:lnTo>
                    <a:pt x="3312" y="3151"/>
                  </a:lnTo>
                  <a:cubicBezTo>
                    <a:pt x="3325" y="3159"/>
                    <a:pt x="3338" y="3166"/>
                    <a:pt x="3348" y="3171"/>
                  </a:cubicBezTo>
                  <a:cubicBezTo>
                    <a:pt x="3403" y="3193"/>
                    <a:pt x="3447" y="3227"/>
                    <a:pt x="3503" y="3260"/>
                  </a:cubicBezTo>
                  <a:cubicBezTo>
                    <a:pt x="3625" y="3349"/>
                    <a:pt x="3758" y="3415"/>
                    <a:pt x="3902" y="3459"/>
                  </a:cubicBezTo>
                  <a:cubicBezTo>
                    <a:pt x="3967" y="3477"/>
                    <a:pt x="4031" y="3486"/>
                    <a:pt x="4094" y="3486"/>
                  </a:cubicBezTo>
                  <a:cubicBezTo>
                    <a:pt x="4599" y="3486"/>
                    <a:pt x="4966" y="2924"/>
                    <a:pt x="4699" y="2440"/>
                  </a:cubicBezTo>
                  <a:cubicBezTo>
                    <a:pt x="4555" y="2219"/>
                    <a:pt x="4356" y="2041"/>
                    <a:pt x="4145" y="1908"/>
                  </a:cubicBezTo>
                  <a:cubicBezTo>
                    <a:pt x="3248" y="1277"/>
                    <a:pt x="2340" y="657"/>
                    <a:pt x="1376" y="114"/>
                  </a:cubicBezTo>
                  <a:cubicBezTo>
                    <a:pt x="1247" y="35"/>
                    <a:pt x="1120" y="1"/>
                    <a:pt x="10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70" name="Google Shape;2170;p33"/>
            <p:cNvSpPr/>
            <p:nvPr/>
          </p:nvSpPr>
          <p:spPr>
            <a:xfrm>
              <a:off x="7673874" y="2557057"/>
              <a:ext cx="1975869" cy="3240876"/>
            </a:xfrm>
            <a:custGeom>
              <a:avLst/>
              <a:gdLst/>
              <a:ahLst/>
              <a:cxnLst/>
              <a:rect l="l" t="t" r="r" b="b"/>
              <a:pathLst>
                <a:path w="56786" h="93142" fill="none" extrusionOk="0">
                  <a:moveTo>
                    <a:pt x="56785" y="10258"/>
                  </a:moveTo>
                  <a:cubicBezTo>
                    <a:pt x="53894" y="7345"/>
                    <a:pt x="50349" y="5140"/>
                    <a:pt x="46594" y="3501"/>
                  </a:cubicBezTo>
                  <a:cubicBezTo>
                    <a:pt x="40124" y="698"/>
                    <a:pt x="31550" y="0"/>
                    <a:pt x="26964" y="5351"/>
                  </a:cubicBezTo>
                  <a:cubicBezTo>
                    <a:pt x="24283" y="8486"/>
                    <a:pt x="23718" y="12906"/>
                    <a:pt x="23884" y="17027"/>
                  </a:cubicBezTo>
                  <a:cubicBezTo>
                    <a:pt x="24039" y="21147"/>
                    <a:pt x="24804" y="25268"/>
                    <a:pt x="24327" y="29367"/>
                  </a:cubicBezTo>
                  <a:cubicBezTo>
                    <a:pt x="23840" y="33455"/>
                    <a:pt x="21768" y="37709"/>
                    <a:pt x="17969" y="39293"/>
                  </a:cubicBezTo>
                  <a:cubicBezTo>
                    <a:pt x="15111" y="40489"/>
                    <a:pt x="11776" y="39991"/>
                    <a:pt x="8896" y="41121"/>
                  </a:cubicBezTo>
                  <a:cubicBezTo>
                    <a:pt x="3756" y="43137"/>
                    <a:pt x="1" y="48964"/>
                    <a:pt x="1186" y="54358"/>
                  </a:cubicBezTo>
                  <a:cubicBezTo>
                    <a:pt x="2371" y="59753"/>
                    <a:pt x="7633" y="65082"/>
                    <a:pt x="10613" y="69734"/>
                  </a:cubicBezTo>
                  <a:cubicBezTo>
                    <a:pt x="15122" y="76769"/>
                    <a:pt x="18766" y="84800"/>
                    <a:pt x="18323" y="93141"/>
                  </a:cubicBezTo>
                </a:path>
              </a:pathLst>
            </a:custGeom>
            <a:solidFill>
              <a:schemeClr val="lt2"/>
            </a:solidFill>
            <a:ln w="692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71" name="Google Shape;2171;p33"/>
            <p:cNvSpPr/>
            <p:nvPr/>
          </p:nvSpPr>
          <p:spPr>
            <a:xfrm>
              <a:off x="8005749" y="2836878"/>
              <a:ext cx="1828234" cy="3011542"/>
            </a:xfrm>
            <a:custGeom>
              <a:avLst/>
              <a:gdLst/>
              <a:ahLst/>
              <a:cxnLst/>
              <a:rect l="l" t="t" r="r" b="b"/>
              <a:pathLst>
                <a:path w="52543" h="86551" fill="none" extrusionOk="0">
                  <a:moveTo>
                    <a:pt x="52542" y="16994"/>
                  </a:moveTo>
                  <a:cubicBezTo>
                    <a:pt x="48012" y="11643"/>
                    <a:pt x="35250" y="1"/>
                    <a:pt x="27429" y="4509"/>
                  </a:cubicBezTo>
                  <a:cubicBezTo>
                    <a:pt x="25734" y="5495"/>
                    <a:pt x="24649" y="7312"/>
                    <a:pt x="24183" y="9217"/>
                  </a:cubicBezTo>
                  <a:cubicBezTo>
                    <a:pt x="23065" y="13726"/>
                    <a:pt x="24505" y="18478"/>
                    <a:pt x="24538" y="23020"/>
                  </a:cubicBezTo>
                  <a:cubicBezTo>
                    <a:pt x="24571" y="27529"/>
                    <a:pt x="23408" y="31683"/>
                    <a:pt x="20317" y="35017"/>
                  </a:cubicBezTo>
                  <a:cubicBezTo>
                    <a:pt x="16329" y="39326"/>
                    <a:pt x="8597" y="37044"/>
                    <a:pt x="4576" y="41653"/>
                  </a:cubicBezTo>
                  <a:cubicBezTo>
                    <a:pt x="1" y="46881"/>
                    <a:pt x="6038" y="53207"/>
                    <a:pt x="9572" y="56674"/>
                  </a:cubicBezTo>
                  <a:cubicBezTo>
                    <a:pt x="17725" y="64705"/>
                    <a:pt x="19708" y="75451"/>
                    <a:pt x="19320" y="86551"/>
                  </a:cubicBezTo>
                </a:path>
              </a:pathLst>
            </a:custGeom>
            <a:solidFill>
              <a:schemeClr val="lt2"/>
            </a:solidFill>
            <a:ln w="761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5274259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11/29/2022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557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11/29/2022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31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11/29/2022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75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11/29/2022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30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11/29/2022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89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0"/>
        <p:cNvGrpSpPr/>
        <p:nvPr/>
      </p:nvGrpSpPr>
      <p:grpSpPr>
        <a:xfrm>
          <a:off x="0" y="0"/>
          <a:ext cx="0" cy="0"/>
          <a:chOff x="0" y="0"/>
          <a:chExt cx="0" cy="0"/>
        </a:xfrm>
      </p:grpSpPr>
      <p:sp>
        <p:nvSpPr>
          <p:cNvPr id="151" name="Google Shape;151;p9"/>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9"/>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9"/>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1018850" y="552950"/>
            <a:ext cx="7009200" cy="1382400"/>
          </a:xfrm>
          <a:prstGeom prst="roundRect">
            <a:avLst>
              <a:gd name="adj" fmla="val 16667"/>
            </a:avLst>
          </a:prstGeom>
          <a:solidFill>
            <a:schemeClr val="lt1"/>
          </a:solidFill>
          <a:ln>
            <a:noFill/>
          </a:ln>
          <a:effectLst>
            <a:outerShdw blurRad="57150" dist="19050" dir="5400000" algn="bl" rotWithShape="0">
              <a:schemeClr val="dk2">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txBox="1">
            <a:spLocks noGrp="1"/>
          </p:cNvSpPr>
          <p:nvPr>
            <p:ph type="title"/>
          </p:nvPr>
        </p:nvSpPr>
        <p:spPr>
          <a:xfrm>
            <a:off x="1541075" y="539500"/>
            <a:ext cx="64869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9" name="Google Shape;159;p9"/>
          <p:cNvSpPr txBox="1">
            <a:spLocks noGrp="1"/>
          </p:cNvSpPr>
          <p:nvPr>
            <p:ph type="subTitle" idx="1"/>
          </p:nvPr>
        </p:nvSpPr>
        <p:spPr>
          <a:xfrm>
            <a:off x="1274825" y="1278175"/>
            <a:ext cx="6545700" cy="38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60" name="Google Shape;160;p9"/>
          <p:cNvSpPr/>
          <p:nvPr/>
        </p:nvSpPr>
        <p:spPr>
          <a:xfrm>
            <a:off x="509614" y="3412221"/>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327018" y="3106498"/>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2690727" y="4678448"/>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482643" y="4841673"/>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1592614" y="4741721"/>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742164" y="4080446"/>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432118" y="1371323"/>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942739" y="2375496"/>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8"/>
        <p:cNvGrpSpPr/>
        <p:nvPr/>
      </p:nvGrpSpPr>
      <p:grpSpPr>
        <a:xfrm>
          <a:off x="0" y="0"/>
          <a:ext cx="0" cy="0"/>
          <a:chOff x="0" y="0"/>
          <a:chExt cx="0" cy="0"/>
        </a:xfrm>
      </p:grpSpPr>
      <p:sp>
        <p:nvSpPr>
          <p:cNvPr id="169" name="Google Shape;169;p10"/>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0"/>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0"/>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0"/>
          <p:cNvSpPr txBox="1">
            <a:spLocks noGrp="1"/>
          </p:cNvSpPr>
          <p:nvPr>
            <p:ph type="body" idx="1"/>
          </p:nvPr>
        </p:nvSpPr>
        <p:spPr>
          <a:xfrm flipH="1">
            <a:off x="962214" y="1941675"/>
            <a:ext cx="3858900" cy="1106100"/>
          </a:xfrm>
          <a:prstGeom prst="rect">
            <a:avLst/>
          </a:prstGeom>
        </p:spPr>
        <p:txBody>
          <a:bodyPr spcFirstLastPara="1" wrap="square" lIns="91425" tIns="91425" rIns="91425" bIns="91425" anchor="ctr" anchorCtr="0">
            <a:noAutofit/>
          </a:bodyPr>
          <a:lstStyle>
            <a:lvl1pPr marL="457200" lvl="0" indent="-228600" algn="r">
              <a:lnSpc>
                <a:spcPct val="100000"/>
              </a:lnSpc>
              <a:spcBef>
                <a:spcPts val="0"/>
              </a:spcBef>
              <a:spcAft>
                <a:spcPts val="0"/>
              </a:spcAft>
              <a:buSzPts val="1800"/>
              <a:buNone/>
              <a:defRPr sz="2000" b="1">
                <a:solidFill>
                  <a:schemeClr val="accent2"/>
                </a:solidFill>
              </a:defRPr>
            </a:lvl1pPr>
          </a:lstStyle>
          <a:p>
            <a:endParaRPr/>
          </a:p>
        </p:txBody>
      </p:sp>
      <p:sp>
        <p:nvSpPr>
          <p:cNvPr id="174" name="Google Shape;174;p10"/>
          <p:cNvSpPr/>
          <p:nvPr/>
        </p:nvSpPr>
        <p:spPr>
          <a:xfrm rot="10800000" flipH="1">
            <a:off x="288918" y="1786363"/>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0"/>
          <p:cNvSpPr/>
          <p:nvPr/>
        </p:nvSpPr>
        <p:spPr>
          <a:xfrm rot="10800000" flipH="1">
            <a:off x="1529143" y="3609988"/>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0"/>
          <p:cNvSpPr/>
          <p:nvPr/>
        </p:nvSpPr>
        <p:spPr>
          <a:xfrm rot="10800000" flipH="1">
            <a:off x="2364764" y="1095635"/>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0"/>
          <p:cNvSpPr/>
          <p:nvPr/>
        </p:nvSpPr>
        <p:spPr>
          <a:xfrm rot="10800000" flipH="1">
            <a:off x="6036693" y="4781413"/>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0"/>
          <p:cNvSpPr/>
          <p:nvPr/>
        </p:nvSpPr>
        <p:spPr>
          <a:xfrm rot="10800000" flipH="1">
            <a:off x="6854068" y="286288"/>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0"/>
          <p:cNvSpPr/>
          <p:nvPr/>
        </p:nvSpPr>
        <p:spPr>
          <a:xfrm rot="10800000" flipH="1">
            <a:off x="3125443" y="4781413"/>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0"/>
          <p:cNvSpPr/>
          <p:nvPr/>
        </p:nvSpPr>
        <p:spPr>
          <a:xfrm rot="10800000" flipH="1">
            <a:off x="941939" y="3088285"/>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0"/>
          <p:cNvSpPr/>
          <p:nvPr/>
        </p:nvSpPr>
        <p:spPr>
          <a:xfrm rot="10800000" flipH="1">
            <a:off x="2734127" y="4116860"/>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0"/>
          <p:cNvSpPr/>
          <p:nvPr/>
        </p:nvSpPr>
        <p:spPr>
          <a:xfrm rot="10800000" flipH="1">
            <a:off x="5001489" y="478235"/>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0"/>
          <p:cNvSpPr/>
          <p:nvPr/>
        </p:nvSpPr>
        <p:spPr>
          <a:xfrm rot="10800000" flipH="1">
            <a:off x="1260993" y="4611826"/>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0"/>
          <p:cNvSpPr/>
          <p:nvPr/>
        </p:nvSpPr>
        <p:spPr>
          <a:xfrm rot="10800000" flipH="1">
            <a:off x="610889" y="4512685"/>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0"/>
          <p:cNvSpPr/>
          <p:nvPr/>
        </p:nvSpPr>
        <p:spPr>
          <a:xfrm rot="10800000" flipH="1">
            <a:off x="1211039" y="575772"/>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0"/>
          <p:cNvSpPr txBox="1">
            <a:spLocks noGrp="1"/>
          </p:cNvSpPr>
          <p:nvPr>
            <p:ph type="subTitle" idx="2"/>
          </p:nvPr>
        </p:nvSpPr>
        <p:spPr>
          <a:xfrm flipH="1">
            <a:off x="2528114" y="3212827"/>
            <a:ext cx="2113200" cy="391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600">
                <a:solidFill>
                  <a:schemeClr val="dk2"/>
                </a:solidFill>
              </a:defRPr>
            </a:lvl1pPr>
            <a:lvl2pPr lvl="1" algn="r" rtl="0">
              <a:lnSpc>
                <a:spcPct val="100000"/>
              </a:lnSpc>
              <a:spcBef>
                <a:spcPts val="0"/>
              </a:spcBef>
              <a:spcAft>
                <a:spcPts val="0"/>
              </a:spcAft>
              <a:buNone/>
              <a:defRPr sz="1600">
                <a:solidFill>
                  <a:schemeClr val="dk2"/>
                </a:solidFill>
              </a:defRPr>
            </a:lvl2pPr>
            <a:lvl3pPr lvl="2" algn="r" rtl="0">
              <a:lnSpc>
                <a:spcPct val="100000"/>
              </a:lnSpc>
              <a:spcBef>
                <a:spcPts val="0"/>
              </a:spcBef>
              <a:spcAft>
                <a:spcPts val="0"/>
              </a:spcAft>
              <a:buNone/>
              <a:defRPr sz="1600">
                <a:solidFill>
                  <a:schemeClr val="dk2"/>
                </a:solidFill>
              </a:defRPr>
            </a:lvl3pPr>
            <a:lvl4pPr lvl="3" algn="r" rtl="0">
              <a:lnSpc>
                <a:spcPct val="100000"/>
              </a:lnSpc>
              <a:spcBef>
                <a:spcPts val="0"/>
              </a:spcBef>
              <a:spcAft>
                <a:spcPts val="0"/>
              </a:spcAft>
              <a:buNone/>
              <a:defRPr sz="1600">
                <a:solidFill>
                  <a:schemeClr val="dk2"/>
                </a:solidFill>
              </a:defRPr>
            </a:lvl4pPr>
            <a:lvl5pPr lvl="4" algn="r" rtl="0">
              <a:lnSpc>
                <a:spcPct val="100000"/>
              </a:lnSpc>
              <a:spcBef>
                <a:spcPts val="0"/>
              </a:spcBef>
              <a:spcAft>
                <a:spcPts val="0"/>
              </a:spcAft>
              <a:buNone/>
              <a:defRPr sz="1600">
                <a:solidFill>
                  <a:schemeClr val="dk2"/>
                </a:solidFill>
              </a:defRPr>
            </a:lvl5pPr>
            <a:lvl6pPr lvl="5" algn="r" rtl="0">
              <a:lnSpc>
                <a:spcPct val="100000"/>
              </a:lnSpc>
              <a:spcBef>
                <a:spcPts val="0"/>
              </a:spcBef>
              <a:spcAft>
                <a:spcPts val="0"/>
              </a:spcAft>
              <a:buNone/>
              <a:defRPr sz="1600">
                <a:solidFill>
                  <a:schemeClr val="dk2"/>
                </a:solidFill>
              </a:defRPr>
            </a:lvl6pPr>
            <a:lvl7pPr lvl="6" algn="r" rtl="0">
              <a:lnSpc>
                <a:spcPct val="100000"/>
              </a:lnSpc>
              <a:spcBef>
                <a:spcPts val="0"/>
              </a:spcBef>
              <a:spcAft>
                <a:spcPts val="0"/>
              </a:spcAft>
              <a:buNone/>
              <a:defRPr sz="1600">
                <a:solidFill>
                  <a:schemeClr val="dk2"/>
                </a:solidFill>
              </a:defRPr>
            </a:lvl7pPr>
            <a:lvl8pPr lvl="7" algn="r" rtl="0">
              <a:lnSpc>
                <a:spcPct val="100000"/>
              </a:lnSpc>
              <a:spcBef>
                <a:spcPts val="0"/>
              </a:spcBef>
              <a:spcAft>
                <a:spcPts val="0"/>
              </a:spcAft>
              <a:buNone/>
              <a:defRPr sz="1600">
                <a:solidFill>
                  <a:schemeClr val="dk2"/>
                </a:solidFill>
              </a:defRPr>
            </a:lvl8pPr>
            <a:lvl9pPr lvl="8" algn="r" rtl="0">
              <a:lnSpc>
                <a:spcPct val="100000"/>
              </a:lnSpc>
              <a:spcBef>
                <a:spcPts val="0"/>
              </a:spcBef>
              <a:spcAft>
                <a:spcPts val="0"/>
              </a:spcAft>
              <a:buNone/>
              <a:defRPr sz="1600">
                <a:solidFill>
                  <a:schemeClr val="dk2"/>
                </a:solidFill>
              </a:defRPr>
            </a:lvl9pPr>
          </a:lstStyle>
          <a:p>
            <a:endParaRPr/>
          </a:p>
        </p:txBody>
      </p:sp>
      <p:sp>
        <p:nvSpPr>
          <p:cNvPr id="187" name="Google Shape;187;p10"/>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0"/>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9"/>
        <p:cNvGrpSpPr/>
        <p:nvPr/>
      </p:nvGrpSpPr>
      <p:grpSpPr>
        <a:xfrm>
          <a:off x="0" y="0"/>
          <a:ext cx="0" cy="0"/>
          <a:chOff x="0" y="0"/>
          <a:chExt cx="0" cy="0"/>
        </a:xfrm>
      </p:grpSpPr>
      <p:sp>
        <p:nvSpPr>
          <p:cNvPr id="190" name="Google Shape;190;p11"/>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txBox="1">
            <a:spLocks noGrp="1"/>
          </p:cNvSpPr>
          <p:nvPr>
            <p:ph type="title" hasCustomPrompt="1"/>
          </p:nvPr>
        </p:nvSpPr>
        <p:spPr>
          <a:xfrm>
            <a:off x="1063325" y="1368500"/>
            <a:ext cx="65892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95" name="Google Shape;195;p11"/>
          <p:cNvSpPr txBox="1">
            <a:spLocks noGrp="1"/>
          </p:cNvSpPr>
          <p:nvPr>
            <p:ph type="body" idx="1"/>
          </p:nvPr>
        </p:nvSpPr>
        <p:spPr>
          <a:xfrm>
            <a:off x="2744600" y="3566000"/>
            <a:ext cx="3654900" cy="7425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96" name="Google Shape;196;p11"/>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a:off x="573798" y="13926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1"/>
          <p:cNvSpPr/>
          <p:nvPr/>
        </p:nvSpPr>
        <p:spPr>
          <a:xfrm>
            <a:off x="566617" y="45920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a:off x="478854" y="11427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1"/>
          <p:cNvSpPr/>
          <p:nvPr/>
        </p:nvSpPr>
        <p:spPr>
          <a:xfrm>
            <a:off x="1283317" y="47752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1"/>
          <p:cNvSpPr/>
          <p:nvPr/>
        </p:nvSpPr>
        <p:spPr>
          <a:xfrm>
            <a:off x="552873" y="249143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a:off x="982304" y="67070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1"/>
          <p:cNvSpPr txBox="1">
            <a:spLocks noGrp="1"/>
          </p:cNvSpPr>
          <p:nvPr>
            <p:ph type="title" idx="2"/>
          </p:nvPr>
        </p:nvSpPr>
        <p:spPr>
          <a:xfrm>
            <a:off x="1540300" y="543900"/>
            <a:ext cx="51762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226"/>
        <p:cNvGrpSpPr/>
        <p:nvPr/>
      </p:nvGrpSpPr>
      <p:grpSpPr>
        <a:xfrm>
          <a:off x="0" y="0"/>
          <a:ext cx="0" cy="0"/>
          <a:chOff x="0" y="0"/>
          <a:chExt cx="0" cy="0"/>
        </a:xfrm>
      </p:grpSpPr>
      <p:sp>
        <p:nvSpPr>
          <p:cNvPr id="227" name="Google Shape;227;p14"/>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4"/>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4"/>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4"/>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4"/>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4"/>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4"/>
          <p:cNvSpPr txBox="1">
            <a:spLocks noGrp="1"/>
          </p:cNvSpPr>
          <p:nvPr>
            <p:ph type="title"/>
          </p:nvPr>
        </p:nvSpPr>
        <p:spPr>
          <a:xfrm>
            <a:off x="1541075" y="539500"/>
            <a:ext cx="64869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14"/>
          <p:cNvSpPr txBox="1">
            <a:spLocks noGrp="1"/>
          </p:cNvSpPr>
          <p:nvPr>
            <p:ph type="subTitle" idx="1"/>
          </p:nvPr>
        </p:nvSpPr>
        <p:spPr>
          <a:xfrm>
            <a:off x="4841825" y="1733250"/>
            <a:ext cx="3381600" cy="8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dk2"/>
                </a:solidFill>
              </a:defRPr>
            </a:lvl1pPr>
            <a:lvl2pPr lvl="1" rtl="0">
              <a:lnSpc>
                <a:spcPct val="100000"/>
              </a:lnSpc>
              <a:spcBef>
                <a:spcPts val="0"/>
              </a:spcBef>
              <a:spcAft>
                <a:spcPts val="0"/>
              </a:spcAft>
              <a:buNone/>
              <a:defRPr sz="1400">
                <a:solidFill>
                  <a:schemeClr val="dk2"/>
                </a:solidFill>
              </a:defRPr>
            </a:lvl2pPr>
            <a:lvl3pPr lvl="2" rtl="0">
              <a:lnSpc>
                <a:spcPct val="100000"/>
              </a:lnSpc>
              <a:spcBef>
                <a:spcPts val="0"/>
              </a:spcBef>
              <a:spcAft>
                <a:spcPts val="0"/>
              </a:spcAft>
              <a:buNone/>
              <a:defRPr sz="1400">
                <a:solidFill>
                  <a:schemeClr val="dk2"/>
                </a:solidFill>
              </a:defRPr>
            </a:lvl3pPr>
            <a:lvl4pPr lvl="3" rtl="0">
              <a:lnSpc>
                <a:spcPct val="100000"/>
              </a:lnSpc>
              <a:spcBef>
                <a:spcPts val="0"/>
              </a:spcBef>
              <a:spcAft>
                <a:spcPts val="0"/>
              </a:spcAft>
              <a:buNone/>
              <a:defRPr sz="1400">
                <a:solidFill>
                  <a:schemeClr val="dk2"/>
                </a:solidFill>
              </a:defRPr>
            </a:lvl4pPr>
            <a:lvl5pPr lvl="4" rtl="0">
              <a:lnSpc>
                <a:spcPct val="100000"/>
              </a:lnSpc>
              <a:spcBef>
                <a:spcPts val="0"/>
              </a:spcBef>
              <a:spcAft>
                <a:spcPts val="0"/>
              </a:spcAft>
              <a:buNone/>
              <a:defRPr sz="1400">
                <a:solidFill>
                  <a:schemeClr val="dk2"/>
                </a:solidFill>
              </a:defRPr>
            </a:lvl5pPr>
            <a:lvl6pPr lvl="5" rtl="0">
              <a:lnSpc>
                <a:spcPct val="100000"/>
              </a:lnSpc>
              <a:spcBef>
                <a:spcPts val="0"/>
              </a:spcBef>
              <a:spcAft>
                <a:spcPts val="0"/>
              </a:spcAft>
              <a:buNone/>
              <a:defRPr sz="1400">
                <a:solidFill>
                  <a:schemeClr val="dk2"/>
                </a:solidFill>
              </a:defRPr>
            </a:lvl6pPr>
            <a:lvl7pPr lvl="6" rtl="0">
              <a:lnSpc>
                <a:spcPct val="100000"/>
              </a:lnSpc>
              <a:spcBef>
                <a:spcPts val="0"/>
              </a:spcBef>
              <a:spcAft>
                <a:spcPts val="0"/>
              </a:spcAft>
              <a:buNone/>
              <a:defRPr sz="1400">
                <a:solidFill>
                  <a:schemeClr val="dk2"/>
                </a:solidFill>
              </a:defRPr>
            </a:lvl7pPr>
            <a:lvl8pPr lvl="7" rtl="0">
              <a:lnSpc>
                <a:spcPct val="100000"/>
              </a:lnSpc>
              <a:spcBef>
                <a:spcPts val="0"/>
              </a:spcBef>
              <a:spcAft>
                <a:spcPts val="0"/>
              </a:spcAft>
              <a:buNone/>
              <a:defRPr sz="1400">
                <a:solidFill>
                  <a:schemeClr val="dk2"/>
                </a:solidFill>
              </a:defRPr>
            </a:lvl8pPr>
            <a:lvl9pPr lvl="8" rtl="0">
              <a:lnSpc>
                <a:spcPct val="100000"/>
              </a:lnSpc>
              <a:spcBef>
                <a:spcPts val="0"/>
              </a:spcBef>
              <a:spcAft>
                <a:spcPts val="0"/>
              </a:spcAft>
              <a:buNone/>
              <a:defRPr sz="1400">
                <a:solidFill>
                  <a:schemeClr val="dk2"/>
                </a:solidFill>
              </a:defRPr>
            </a:lvl9pPr>
          </a:lstStyle>
          <a:p>
            <a:endParaRPr/>
          </a:p>
        </p:txBody>
      </p:sp>
      <p:sp>
        <p:nvSpPr>
          <p:cNvPr id="235" name="Google Shape;235;p14"/>
          <p:cNvSpPr txBox="1">
            <a:spLocks noGrp="1"/>
          </p:cNvSpPr>
          <p:nvPr>
            <p:ph type="subTitle" idx="2"/>
          </p:nvPr>
        </p:nvSpPr>
        <p:spPr>
          <a:xfrm>
            <a:off x="4841825" y="1524496"/>
            <a:ext cx="3031500" cy="31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1"/>
                </a:solidFill>
              </a:defRPr>
            </a:lvl1pPr>
            <a:lvl2pPr lvl="1" rtl="0">
              <a:lnSpc>
                <a:spcPct val="100000"/>
              </a:lnSpc>
              <a:spcBef>
                <a:spcPts val="0"/>
              </a:spcBef>
              <a:spcAft>
                <a:spcPts val="0"/>
              </a:spcAft>
              <a:buNone/>
              <a:defRPr b="1">
                <a:solidFill>
                  <a:schemeClr val="accent1"/>
                </a:solidFill>
              </a:defRPr>
            </a:lvl2pPr>
            <a:lvl3pPr lvl="2" rtl="0">
              <a:lnSpc>
                <a:spcPct val="100000"/>
              </a:lnSpc>
              <a:spcBef>
                <a:spcPts val="0"/>
              </a:spcBef>
              <a:spcAft>
                <a:spcPts val="0"/>
              </a:spcAft>
              <a:buNone/>
              <a:defRPr b="1">
                <a:solidFill>
                  <a:schemeClr val="accent1"/>
                </a:solidFill>
              </a:defRPr>
            </a:lvl3pPr>
            <a:lvl4pPr lvl="3" rtl="0">
              <a:lnSpc>
                <a:spcPct val="100000"/>
              </a:lnSpc>
              <a:spcBef>
                <a:spcPts val="0"/>
              </a:spcBef>
              <a:spcAft>
                <a:spcPts val="0"/>
              </a:spcAft>
              <a:buNone/>
              <a:defRPr b="1">
                <a:solidFill>
                  <a:schemeClr val="accent1"/>
                </a:solidFill>
              </a:defRPr>
            </a:lvl4pPr>
            <a:lvl5pPr lvl="4" rtl="0">
              <a:lnSpc>
                <a:spcPct val="100000"/>
              </a:lnSpc>
              <a:spcBef>
                <a:spcPts val="0"/>
              </a:spcBef>
              <a:spcAft>
                <a:spcPts val="0"/>
              </a:spcAft>
              <a:buNone/>
              <a:defRPr b="1">
                <a:solidFill>
                  <a:schemeClr val="accent1"/>
                </a:solidFill>
              </a:defRPr>
            </a:lvl5pPr>
            <a:lvl6pPr lvl="5" rtl="0">
              <a:lnSpc>
                <a:spcPct val="100000"/>
              </a:lnSpc>
              <a:spcBef>
                <a:spcPts val="0"/>
              </a:spcBef>
              <a:spcAft>
                <a:spcPts val="0"/>
              </a:spcAft>
              <a:buNone/>
              <a:defRPr b="1">
                <a:solidFill>
                  <a:schemeClr val="accent1"/>
                </a:solidFill>
              </a:defRPr>
            </a:lvl6pPr>
            <a:lvl7pPr lvl="6" rtl="0">
              <a:lnSpc>
                <a:spcPct val="100000"/>
              </a:lnSpc>
              <a:spcBef>
                <a:spcPts val="0"/>
              </a:spcBef>
              <a:spcAft>
                <a:spcPts val="0"/>
              </a:spcAft>
              <a:buNone/>
              <a:defRPr b="1">
                <a:solidFill>
                  <a:schemeClr val="accent1"/>
                </a:solidFill>
              </a:defRPr>
            </a:lvl7pPr>
            <a:lvl8pPr lvl="7" rtl="0">
              <a:lnSpc>
                <a:spcPct val="100000"/>
              </a:lnSpc>
              <a:spcBef>
                <a:spcPts val="0"/>
              </a:spcBef>
              <a:spcAft>
                <a:spcPts val="0"/>
              </a:spcAft>
              <a:buNone/>
              <a:defRPr b="1">
                <a:solidFill>
                  <a:schemeClr val="accent1"/>
                </a:solidFill>
              </a:defRPr>
            </a:lvl8pPr>
            <a:lvl9pPr lvl="8" rtl="0">
              <a:lnSpc>
                <a:spcPct val="100000"/>
              </a:lnSpc>
              <a:spcBef>
                <a:spcPts val="0"/>
              </a:spcBef>
              <a:spcAft>
                <a:spcPts val="0"/>
              </a:spcAft>
              <a:buNone/>
              <a:defRPr b="1">
                <a:solidFill>
                  <a:schemeClr val="accent1"/>
                </a:solidFill>
              </a:defRPr>
            </a:lvl9pPr>
          </a:lstStyle>
          <a:p>
            <a:endParaRPr/>
          </a:p>
        </p:txBody>
      </p:sp>
      <p:sp>
        <p:nvSpPr>
          <p:cNvPr id="236" name="Google Shape;236;p14"/>
          <p:cNvSpPr/>
          <p:nvPr/>
        </p:nvSpPr>
        <p:spPr>
          <a:xfrm>
            <a:off x="1562814" y="4161621"/>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4"/>
          <p:cNvSpPr/>
          <p:nvPr/>
        </p:nvSpPr>
        <p:spPr>
          <a:xfrm>
            <a:off x="1612768" y="1634086"/>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4"/>
          <p:cNvSpPr/>
          <p:nvPr/>
        </p:nvSpPr>
        <p:spPr>
          <a:xfrm>
            <a:off x="2690727" y="4678448"/>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p:nvPr/>
        </p:nvSpPr>
        <p:spPr>
          <a:xfrm>
            <a:off x="482643" y="4841673"/>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
          <p:cNvSpPr/>
          <p:nvPr/>
        </p:nvSpPr>
        <p:spPr>
          <a:xfrm>
            <a:off x="4070714" y="4161621"/>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4"/>
          <p:cNvSpPr/>
          <p:nvPr/>
        </p:nvSpPr>
        <p:spPr>
          <a:xfrm>
            <a:off x="742164" y="4080446"/>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4"/>
          <p:cNvSpPr/>
          <p:nvPr/>
        </p:nvSpPr>
        <p:spPr>
          <a:xfrm>
            <a:off x="432118" y="1371323"/>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4"/>
          <p:cNvSpPr/>
          <p:nvPr/>
        </p:nvSpPr>
        <p:spPr>
          <a:xfrm>
            <a:off x="618489" y="2218296"/>
            <a:ext cx="49954" cy="49942"/>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53.xml"/><Relationship Id="rId7" Type="http://schemas.openxmlformats.org/officeDocument/2006/relationships/tags" Target="../tags/tag1.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3.xml"/><Relationship Id="rId5" Type="http://schemas.openxmlformats.org/officeDocument/2006/relationships/slideLayout" Target="../slideLayouts/slideLayout55.xml"/><Relationship Id="rId10" Type="http://schemas.openxmlformats.org/officeDocument/2006/relationships/image" Target="../media/image1.png"/><Relationship Id="rId4" Type="http://schemas.openxmlformats.org/officeDocument/2006/relationships/slideLayout" Target="../slideLayouts/slideLayout5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4375" y="445025"/>
            <a:ext cx="82179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1pPr>
            <a:lvl2pPr lvl="1">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2pPr>
            <a:lvl3pPr lvl="2">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3pPr>
            <a:lvl4pPr lvl="3">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4pPr>
            <a:lvl5pPr lvl="4">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5pPr>
            <a:lvl6pPr lvl="5">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6pPr>
            <a:lvl7pPr lvl="6">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7pPr>
            <a:lvl8pPr lvl="7">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8pPr>
            <a:lvl9pPr lvl="8">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9pPr>
          </a:lstStyle>
          <a:p>
            <a:endParaRPr/>
          </a:p>
        </p:txBody>
      </p:sp>
      <p:sp>
        <p:nvSpPr>
          <p:cNvPr id="7" name="Google Shape;7;p1"/>
          <p:cNvSpPr txBox="1">
            <a:spLocks noGrp="1"/>
          </p:cNvSpPr>
          <p:nvPr>
            <p:ph type="body" idx="1"/>
          </p:nvPr>
        </p:nvSpPr>
        <p:spPr>
          <a:xfrm>
            <a:off x="506850" y="1152475"/>
            <a:ext cx="83253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Ubuntu"/>
              <a:buChar char="●"/>
              <a:defRPr sz="1800">
                <a:solidFill>
                  <a:schemeClr val="dk1"/>
                </a:solidFill>
                <a:latin typeface="Ubuntu"/>
                <a:ea typeface="Ubuntu"/>
                <a:cs typeface="Ubuntu"/>
                <a:sym typeface="Ubuntu"/>
              </a:defRPr>
            </a:lvl1pPr>
            <a:lvl2pPr marL="914400" lvl="1"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2pPr>
            <a:lvl3pPr marL="1371600" lvl="2"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3pPr>
            <a:lvl4pPr marL="1828800" lvl="3"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4pPr>
            <a:lvl5pPr marL="2286000" lvl="4"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5pPr>
            <a:lvl6pPr marL="2743200" lvl="5"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6pPr>
            <a:lvl7pPr marL="3200400" lvl="6"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7pPr>
            <a:lvl8pPr marL="3657600" lvl="7"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8pPr>
            <a:lvl9pPr marL="4114800" lvl="8" indent="-317500">
              <a:lnSpc>
                <a:spcPct val="115000"/>
              </a:lnSpc>
              <a:spcBef>
                <a:spcPts val="1600"/>
              </a:spcBef>
              <a:spcAft>
                <a:spcPts val="1600"/>
              </a:spcAft>
              <a:buClr>
                <a:schemeClr val="dk1"/>
              </a:buClr>
              <a:buSzPts val="1400"/>
              <a:buFont typeface="Ubuntu"/>
              <a:buChar char="■"/>
              <a:defRPr>
                <a:solidFill>
                  <a:schemeClr val="dk1"/>
                </a:solidFill>
                <a:latin typeface="Ubuntu"/>
                <a:ea typeface="Ubuntu"/>
                <a:cs typeface="Ubuntu"/>
                <a:sym typeface="Ubuntu"/>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6" r:id="rId7"/>
    <p:sldLayoutId id="2147483657" r:id="rId8"/>
    <p:sldLayoutId id="2147483660" r:id="rId9"/>
    <p:sldLayoutId id="2147483661" r:id="rId10"/>
    <p:sldLayoutId id="2147483665" r:id="rId11"/>
    <p:sldLayoutId id="2147483666" r:id="rId12"/>
    <p:sldLayoutId id="2147483667" r:id="rId13"/>
    <p:sldLayoutId id="2147483668" r:id="rId14"/>
    <p:sldLayoutId id="2147483669" r:id="rId15"/>
    <p:sldLayoutId id="2147483672" r:id="rId16"/>
    <p:sldLayoutId id="2147483675" r:id="rId17"/>
    <p:sldLayoutId id="214748367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500"/>
              <a:buFont typeface="Roboto"/>
              <a:buNone/>
              <a:defRPr sz="3500" b="1">
                <a:solidFill>
                  <a:schemeClr val="dk2"/>
                </a:solidFill>
                <a:latin typeface="Roboto"/>
                <a:ea typeface="Roboto"/>
                <a:cs typeface="Roboto"/>
                <a:sym typeface="Roboto"/>
              </a:defRPr>
            </a:lvl1pPr>
            <a:lvl2pPr lvl="1" rtl="0">
              <a:spcBef>
                <a:spcPts val="0"/>
              </a:spcBef>
              <a:spcAft>
                <a:spcPts val="0"/>
              </a:spcAft>
              <a:buClr>
                <a:schemeClr val="dk2"/>
              </a:buClr>
              <a:buSzPts val="3500"/>
              <a:buFont typeface="Proxima Nova"/>
              <a:buNone/>
              <a:defRPr sz="3500" b="1">
                <a:solidFill>
                  <a:schemeClr val="dk2"/>
                </a:solidFill>
                <a:latin typeface="Proxima Nova"/>
                <a:ea typeface="Proxima Nova"/>
                <a:cs typeface="Proxima Nova"/>
                <a:sym typeface="Proxima Nova"/>
              </a:defRPr>
            </a:lvl2pPr>
            <a:lvl3pPr lvl="2" rtl="0">
              <a:spcBef>
                <a:spcPts val="0"/>
              </a:spcBef>
              <a:spcAft>
                <a:spcPts val="0"/>
              </a:spcAft>
              <a:buClr>
                <a:schemeClr val="dk2"/>
              </a:buClr>
              <a:buSzPts val="3500"/>
              <a:buFont typeface="Proxima Nova"/>
              <a:buNone/>
              <a:defRPr sz="3500" b="1">
                <a:solidFill>
                  <a:schemeClr val="dk2"/>
                </a:solidFill>
                <a:latin typeface="Proxima Nova"/>
                <a:ea typeface="Proxima Nova"/>
                <a:cs typeface="Proxima Nova"/>
                <a:sym typeface="Proxima Nova"/>
              </a:defRPr>
            </a:lvl3pPr>
            <a:lvl4pPr lvl="3" rtl="0">
              <a:spcBef>
                <a:spcPts val="0"/>
              </a:spcBef>
              <a:spcAft>
                <a:spcPts val="0"/>
              </a:spcAft>
              <a:buClr>
                <a:schemeClr val="dk2"/>
              </a:buClr>
              <a:buSzPts val="3500"/>
              <a:buFont typeface="Proxima Nova"/>
              <a:buNone/>
              <a:defRPr sz="3500" b="1">
                <a:solidFill>
                  <a:schemeClr val="dk2"/>
                </a:solidFill>
                <a:latin typeface="Proxima Nova"/>
                <a:ea typeface="Proxima Nova"/>
                <a:cs typeface="Proxima Nova"/>
                <a:sym typeface="Proxima Nova"/>
              </a:defRPr>
            </a:lvl4pPr>
            <a:lvl5pPr lvl="4" rtl="0">
              <a:spcBef>
                <a:spcPts val="0"/>
              </a:spcBef>
              <a:spcAft>
                <a:spcPts val="0"/>
              </a:spcAft>
              <a:buClr>
                <a:schemeClr val="dk2"/>
              </a:buClr>
              <a:buSzPts val="3500"/>
              <a:buFont typeface="Proxima Nova"/>
              <a:buNone/>
              <a:defRPr sz="3500" b="1">
                <a:solidFill>
                  <a:schemeClr val="dk2"/>
                </a:solidFill>
                <a:latin typeface="Proxima Nova"/>
                <a:ea typeface="Proxima Nova"/>
                <a:cs typeface="Proxima Nova"/>
                <a:sym typeface="Proxima Nova"/>
              </a:defRPr>
            </a:lvl5pPr>
            <a:lvl6pPr lvl="5" rtl="0">
              <a:spcBef>
                <a:spcPts val="0"/>
              </a:spcBef>
              <a:spcAft>
                <a:spcPts val="0"/>
              </a:spcAft>
              <a:buClr>
                <a:schemeClr val="dk2"/>
              </a:buClr>
              <a:buSzPts val="3500"/>
              <a:buFont typeface="Proxima Nova"/>
              <a:buNone/>
              <a:defRPr sz="3500" b="1">
                <a:solidFill>
                  <a:schemeClr val="dk2"/>
                </a:solidFill>
                <a:latin typeface="Proxima Nova"/>
                <a:ea typeface="Proxima Nova"/>
                <a:cs typeface="Proxima Nova"/>
                <a:sym typeface="Proxima Nova"/>
              </a:defRPr>
            </a:lvl6pPr>
            <a:lvl7pPr lvl="6" rtl="0">
              <a:spcBef>
                <a:spcPts val="0"/>
              </a:spcBef>
              <a:spcAft>
                <a:spcPts val="0"/>
              </a:spcAft>
              <a:buClr>
                <a:schemeClr val="dk2"/>
              </a:buClr>
              <a:buSzPts val="3500"/>
              <a:buFont typeface="Proxima Nova"/>
              <a:buNone/>
              <a:defRPr sz="3500" b="1">
                <a:solidFill>
                  <a:schemeClr val="dk2"/>
                </a:solidFill>
                <a:latin typeface="Proxima Nova"/>
                <a:ea typeface="Proxima Nova"/>
                <a:cs typeface="Proxima Nova"/>
                <a:sym typeface="Proxima Nova"/>
              </a:defRPr>
            </a:lvl7pPr>
            <a:lvl8pPr lvl="7" rtl="0">
              <a:spcBef>
                <a:spcPts val="0"/>
              </a:spcBef>
              <a:spcAft>
                <a:spcPts val="0"/>
              </a:spcAft>
              <a:buClr>
                <a:schemeClr val="dk2"/>
              </a:buClr>
              <a:buSzPts val="3500"/>
              <a:buFont typeface="Proxima Nova"/>
              <a:buNone/>
              <a:defRPr sz="3500" b="1">
                <a:solidFill>
                  <a:schemeClr val="dk2"/>
                </a:solidFill>
                <a:latin typeface="Proxima Nova"/>
                <a:ea typeface="Proxima Nova"/>
                <a:cs typeface="Proxima Nova"/>
                <a:sym typeface="Proxima Nova"/>
              </a:defRPr>
            </a:lvl8pPr>
            <a:lvl9pPr lvl="8" rtl="0">
              <a:spcBef>
                <a:spcPts val="0"/>
              </a:spcBef>
              <a:spcAft>
                <a:spcPts val="0"/>
              </a:spcAft>
              <a:buClr>
                <a:schemeClr val="dk2"/>
              </a:buClr>
              <a:buSzPts val="3500"/>
              <a:buFont typeface="Proxima Nova"/>
              <a:buNone/>
              <a:defRPr sz="3500" b="1">
                <a:solidFill>
                  <a:schemeClr val="dk2"/>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177665112"/>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189B9457-5561-4B17-B798-D34FCDF00C0E}"/>
              </a:ext>
            </a:extLst>
          </p:cNvPr>
          <p:cNvSpPr txBox="1"/>
          <p:nvPr userDrawn="1"/>
        </p:nvSpPr>
        <p:spPr>
          <a:xfrm>
            <a:off x="3840999" y="-1134249"/>
            <a:ext cx="1462003" cy="276999"/>
          </a:xfrm>
          <a:prstGeom prst="rect">
            <a:avLst/>
          </a:prstGeom>
          <a:noFill/>
        </p:spPr>
        <p:txBody>
          <a:bodyPr vert="horz" wrap="none" lIns="0" tIns="0" rIns="0" bIns="0" rtlCol="0">
            <a:spAutoFit/>
          </a:bodyPr>
          <a:lstStyle/>
          <a:p>
            <a:pPr algn="ctr">
              <a:buClrTx/>
              <a:buFontTx/>
              <a:buNone/>
            </a:pPr>
            <a:r>
              <a:rPr lang="en-US" sz="1800" kern="1200">
                <a:solidFill>
                  <a:srgbClr val="CFCFCF"/>
                </a:solidFill>
                <a:latin typeface="#9Slide02 Noi dung dai"/>
              </a:rPr>
              <a:t>www.9slide.vn</a:t>
            </a:r>
          </a:p>
        </p:txBody>
      </p:sp>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E69B9EE9-F3BF-4B40-83E7-C9BC68FDDB0E}" type="datetimeFigureOut">
              <a:rPr lang="en-US" kern="1200" smtClean="0">
                <a:solidFill>
                  <a:prstClr val="black">
                    <a:tint val="75000"/>
                  </a:prstClr>
                </a:solidFill>
                <a:latin typeface="#9Slide02 Noi dung dai"/>
              </a:rPr>
              <a:pPr>
                <a:buClrTx/>
                <a:buFontTx/>
                <a:buNone/>
              </a:pPr>
              <a:t>11/29/2022</a:t>
            </a:fld>
            <a:endParaRPr lang="en-US" kern="1200">
              <a:solidFill>
                <a:prstClr val="black">
                  <a:tint val="75000"/>
                </a:prstClr>
              </a:solidFill>
              <a:latin typeface="#9Slide02 Noi dung dai"/>
            </a:endParaRPr>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9Slide02 Noi dung dai"/>
            </a:endParaRPr>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17F55963-6440-4C45-BA09-4E6A99D1BBE0}" type="slidenum">
              <a:rPr lang="en-US" kern="1200" smtClean="0">
                <a:solidFill>
                  <a:prstClr val="black">
                    <a:tint val="75000"/>
                  </a:prstClr>
                </a:solidFill>
                <a:latin typeface="#9Slide02 Noi dung dai"/>
              </a:rPr>
              <a:pPr>
                <a:buClrTx/>
                <a:buFontTx/>
                <a:buNone/>
              </a:pPr>
              <a:t>‹#›</a:t>
            </a:fld>
            <a:endParaRPr lang="en-US" kern="1200">
              <a:solidFill>
                <a:prstClr val="black">
                  <a:tint val="75000"/>
                </a:prstClr>
              </a:solidFill>
              <a:latin typeface="#9Slide02 Noi dung dai"/>
            </a:endParaRPr>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black"/>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buClrTx/>
                <a:buFontTx/>
                <a:buNone/>
              </a:pPr>
              <a:endParaRPr lang="en-US" sz="2025" kern="12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pic>
        <p:nvPicPr>
          <p:cNvPr id="37" name="Picture 36">
            <a:extLst>
              <a:ext uri="{FF2B5EF4-FFF2-40B4-BE49-F238E27FC236}">
                <a16:creationId xmlns="" xmlns:a16="http://schemas.microsoft.com/office/drawing/2014/main" id="{FD5EAFBF-0754-47F3-8C60-680C48E0850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755240" y="5308819"/>
            <a:ext cx="1633520" cy="876656"/>
          </a:xfrm>
          <a:prstGeom prst="rect">
            <a:avLst/>
          </a:prstGeom>
        </p:spPr>
      </p:pic>
    </p:spTree>
    <p:extLst>
      <p:ext uri="{BB962C8B-B14F-4D97-AF65-F5344CB8AC3E}">
        <p14:creationId xmlns:p14="http://schemas.microsoft.com/office/powerpoint/2010/main" val="66425292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5.xml"/><Relationship Id="rId7" Type="http://schemas.openxmlformats.org/officeDocument/2006/relationships/slide" Target="slide22.xml"/><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slide" Target="slide18.xml"/><Relationship Id="rId11" Type="http://schemas.openxmlformats.org/officeDocument/2006/relationships/slide" Target="slide35.xml"/><Relationship Id="rId5" Type="http://schemas.openxmlformats.org/officeDocument/2006/relationships/slide" Target="slide13.xml"/><Relationship Id="rId10" Type="http://schemas.openxmlformats.org/officeDocument/2006/relationships/slide" Target="slide20.xml"/><Relationship Id="rId4" Type="http://schemas.openxmlformats.org/officeDocument/2006/relationships/slide" Target="slide9.xml"/><Relationship Id="rId9" Type="http://schemas.openxmlformats.org/officeDocument/2006/relationships/slide" Target="slide31.xml"/></Relationships>
</file>

<file path=ppt/slides/_rels/slide10.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hyperlink" Target="http://drive.google.com/file/d/1SYd-cM_cTLTevXf_gTGe8Ngd-g2JR8x9/view" TargetMode="External"/><Relationship Id="rId7" Type="http://schemas.openxmlformats.org/officeDocument/2006/relationships/slide" Target="slide8.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slide" Target="slide12.xml"/><Relationship Id="rId11" Type="http://schemas.openxmlformats.org/officeDocument/2006/relationships/image" Target="../media/image5.png"/><Relationship Id="rId5" Type="http://schemas.openxmlformats.org/officeDocument/2006/relationships/slide" Target="slide15.xml"/><Relationship Id="rId10" Type="http://schemas.openxmlformats.org/officeDocument/2006/relationships/slide" Target="slide4.xml"/><Relationship Id="rId4" Type="http://schemas.openxmlformats.org/officeDocument/2006/relationships/image" Target="../media/image4.png"/><Relationship Id="rId9" Type="http://schemas.openxmlformats.org/officeDocument/2006/relationships/slide" Target="slide10.xml"/></Relationships>
</file>

<file path=ppt/slides/_rels/slide1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5.xml"/><Relationship Id="rId7" Type="http://schemas.openxmlformats.org/officeDocument/2006/relationships/slide" Target="slide10.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slide" Target="slide35.xml"/><Relationship Id="rId5" Type="http://schemas.openxmlformats.org/officeDocument/2006/relationships/slide" Target="slide8.xml"/><Relationship Id="rId10" Type="http://schemas.microsoft.com/office/2007/relationships/hdphoto" Target="../media/hdphoto1.wdp"/><Relationship Id="rId4" Type="http://schemas.openxmlformats.org/officeDocument/2006/relationships/slide" Target="slide12.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27.xml"/><Relationship Id="rId7" Type="http://schemas.openxmlformats.org/officeDocument/2006/relationships/slide" Target="slide12.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slide" Target="slide15.xml"/><Relationship Id="rId11" Type="http://schemas.openxmlformats.org/officeDocument/2006/relationships/slide" Target="slide4.xml"/><Relationship Id="rId5" Type="http://schemas.openxmlformats.org/officeDocument/2006/relationships/slide" Target="slide11.xml"/><Relationship Id="rId10" Type="http://schemas.openxmlformats.org/officeDocument/2006/relationships/slide" Target="slide10.xml"/><Relationship Id="rId4" Type="http://schemas.openxmlformats.org/officeDocument/2006/relationships/slide" Target="slide25.xml"/><Relationship Id="rId9" Type="http://schemas.openxmlformats.org/officeDocument/2006/relationships/slide" Target="slide35.xml"/></Relationships>
</file>

<file path=ppt/slides/_rels/slide13.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23.xml"/><Relationship Id="rId7" Type="http://schemas.openxmlformats.org/officeDocument/2006/relationships/slide" Target="slide10.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slide" Target="slide14.xml"/><Relationship Id="rId5" Type="http://schemas.openxmlformats.org/officeDocument/2006/relationships/slide" Target="slide4.xml"/><Relationship Id="rId4" Type="http://schemas.openxmlformats.org/officeDocument/2006/relationships/slide" Target="slide8.xml"/></Relationships>
</file>

<file path=ppt/slides/_rels/slide1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5.xml"/><Relationship Id="rId7" Type="http://schemas.openxmlformats.org/officeDocument/2006/relationships/slide" Target="slide10.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35.xml"/><Relationship Id="rId11" Type="http://schemas.openxmlformats.org/officeDocument/2006/relationships/image" Target="../media/image9.png"/><Relationship Id="rId5" Type="http://schemas.openxmlformats.org/officeDocument/2006/relationships/slide" Target="slide8.xml"/><Relationship Id="rId10" Type="http://schemas.microsoft.com/office/2007/relationships/hdphoto" Target="../media/hdphoto2.wdp"/><Relationship Id="rId4" Type="http://schemas.openxmlformats.org/officeDocument/2006/relationships/slide" Target="slide12.xml"/><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5.xml"/><Relationship Id="rId7" Type="http://schemas.openxmlformats.org/officeDocument/2006/relationships/slide" Target="slide1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slide" Target="slide35.xml"/><Relationship Id="rId11" Type="http://schemas.openxmlformats.org/officeDocument/2006/relationships/image" Target="../media/image10.png"/><Relationship Id="rId5" Type="http://schemas.openxmlformats.org/officeDocument/2006/relationships/slide" Target="slide8.xml"/><Relationship Id="rId10" Type="http://schemas.microsoft.com/office/2007/relationships/hdphoto" Target="../media/hdphoto2.wdp"/><Relationship Id="rId4" Type="http://schemas.openxmlformats.org/officeDocument/2006/relationships/slide" Target="slide12.xm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30.xml"/><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slide" Target="slide35.xml"/><Relationship Id="rId5" Type="http://schemas.openxmlformats.org/officeDocument/2006/relationships/slide" Target="slide20.xml"/><Relationship Id="rId4" Type="http://schemas.openxmlformats.org/officeDocument/2006/relationships/slide" Target="slide31.xml"/></Relationships>
</file>

<file path=ppt/slides/_rels/slide1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5.xml"/><Relationship Id="rId7" Type="http://schemas.openxmlformats.org/officeDocument/2006/relationships/slide" Target="slide10.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slide" Target="slide35.xml"/><Relationship Id="rId11" Type="http://schemas.openxmlformats.org/officeDocument/2006/relationships/image" Target="../media/image15.png"/><Relationship Id="rId5" Type="http://schemas.openxmlformats.org/officeDocument/2006/relationships/slide" Target="slide8.xml"/><Relationship Id="rId10" Type="http://schemas.openxmlformats.org/officeDocument/2006/relationships/image" Target="../media/image14.png"/><Relationship Id="rId4" Type="http://schemas.openxmlformats.org/officeDocument/2006/relationships/slide" Target="slide12.xml"/><Relationship Id="rId9" Type="http://schemas.openxmlformats.org/officeDocument/2006/relationships/image" Target="../media/image13.jpg"/></Relationships>
</file>

<file path=ppt/slides/_rels/slide1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5.xml"/><Relationship Id="rId7" Type="http://schemas.openxmlformats.org/officeDocument/2006/relationships/slide" Target="slide10.xml"/><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slide" Target="slide35.xml"/><Relationship Id="rId5" Type="http://schemas.openxmlformats.org/officeDocument/2006/relationships/slide" Target="slide8.xml"/><Relationship Id="rId4" Type="http://schemas.openxmlformats.org/officeDocument/2006/relationships/slide" Target="slide12.xml"/><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slide" Target="slide14.xml"/><Relationship Id="rId5" Type="http://schemas.openxmlformats.org/officeDocument/2006/relationships/slide" Target="slide4.xml"/><Relationship Id="rId4" Type="http://schemas.openxmlformats.org/officeDocument/2006/relationships/slide" Target="slide8.xml"/></Relationships>
</file>

<file path=ppt/slides/_rels/slide2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5.xml"/><Relationship Id="rId7" Type="http://schemas.openxmlformats.org/officeDocument/2006/relationships/slide" Target="slide10.xml"/><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slide" Target="slide35.xml"/><Relationship Id="rId5" Type="http://schemas.openxmlformats.org/officeDocument/2006/relationships/slide" Target="slide8.xml"/><Relationship Id="rId4" Type="http://schemas.openxmlformats.org/officeDocument/2006/relationships/slide" Target="slide12.xml"/></Relationships>
</file>

<file path=ppt/slides/_rels/slide2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5.xml"/><Relationship Id="rId7" Type="http://schemas.openxmlformats.org/officeDocument/2006/relationships/slide" Target="slide10.xml"/><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slide" Target="slide35.xml"/><Relationship Id="rId5" Type="http://schemas.openxmlformats.org/officeDocument/2006/relationships/slide" Target="slide8.xml"/><Relationship Id="rId4" Type="http://schemas.openxmlformats.org/officeDocument/2006/relationships/slide" Target="slide12.xml"/></Relationships>
</file>

<file path=ppt/slides/_rels/slide22.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slide" Target="slide35.xml"/><Relationship Id="rId5" Type="http://schemas.openxmlformats.org/officeDocument/2006/relationships/slide" Target="slide20.xml"/><Relationship Id="rId4" Type="http://schemas.openxmlformats.org/officeDocument/2006/relationships/slide" Target="slide31.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 Target="slide23.xml"/><Relationship Id="rId7" Type="http://schemas.openxmlformats.org/officeDocument/2006/relationships/slide" Target="slide4.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slide" Target="slide10.xml"/><Relationship Id="rId5" Type="http://schemas.openxmlformats.org/officeDocument/2006/relationships/slide" Target="slide14.xml"/><Relationship Id="rId4" Type="http://schemas.openxmlformats.org/officeDocument/2006/relationships/slide" Target="slide8.xml"/></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51.xml"/><Relationship Id="rId7" Type="http://schemas.openxmlformats.org/officeDocument/2006/relationships/image" Target="../media/image19.png"/><Relationship Id="rId12"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3.wdp"/><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51.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microsoft.com/office/2007/relationships/media" Target="../media/media3.mp3"/><Relationship Id="rId7" Type="http://schemas.openxmlformats.org/officeDocument/2006/relationships/image" Target="../media/image18.png"/><Relationship Id="rId12" Type="http://schemas.openxmlformats.org/officeDocument/2006/relationships/image" Target="../media/image3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24.xml"/><Relationship Id="rId11" Type="http://schemas.openxmlformats.org/officeDocument/2006/relationships/image" Target="../media/image32.png"/><Relationship Id="rId5" Type="http://schemas.openxmlformats.org/officeDocument/2006/relationships/slideLayout" Target="../slideLayouts/slideLayout51.xml"/><Relationship Id="rId10"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microsoft.com/office/2007/relationships/media" Target="../media/media3.mp3"/><Relationship Id="rId7" Type="http://schemas.openxmlformats.org/officeDocument/2006/relationships/image" Target="../media/image18.png"/><Relationship Id="rId12" Type="http://schemas.openxmlformats.org/officeDocument/2006/relationships/image" Target="../media/image3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25.xml"/><Relationship Id="rId11" Type="http://schemas.openxmlformats.org/officeDocument/2006/relationships/image" Target="../media/image32.png"/><Relationship Id="rId5" Type="http://schemas.openxmlformats.org/officeDocument/2006/relationships/slideLayout" Target="../slideLayouts/slideLayout51.xml"/><Relationship Id="rId10" Type="http://schemas.openxmlformats.org/officeDocument/2006/relationships/image" Target="../media/image35.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microsoft.com/office/2007/relationships/media" Target="../media/media3.mp3"/><Relationship Id="rId7" Type="http://schemas.openxmlformats.org/officeDocument/2006/relationships/image" Target="../media/image18.png"/><Relationship Id="rId12" Type="http://schemas.openxmlformats.org/officeDocument/2006/relationships/image" Target="../media/image3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26.xml"/><Relationship Id="rId11" Type="http://schemas.openxmlformats.org/officeDocument/2006/relationships/image" Target="../media/image32.png"/><Relationship Id="rId5" Type="http://schemas.openxmlformats.org/officeDocument/2006/relationships/slideLayout" Target="../slideLayouts/slideLayout51.xml"/><Relationship Id="rId10" Type="http://schemas.openxmlformats.org/officeDocument/2006/relationships/image" Target="../media/image36.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microsoft.com/office/2007/relationships/media" Target="../media/media3.mp3"/><Relationship Id="rId7" Type="http://schemas.openxmlformats.org/officeDocument/2006/relationships/image" Target="../media/image18.png"/><Relationship Id="rId12" Type="http://schemas.openxmlformats.org/officeDocument/2006/relationships/image" Target="../media/image3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27.xml"/><Relationship Id="rId11" Type="http://schemas.openxmlformats.org/officeDocument/2006/relationships/image" Target="../media/image32.png"/><Relationship Id="rId5" Type="http://schemas.openxmlformats.org/officeDocument/2006/relationships/slideLayout" Target="../slideLayouts/slideLayout51.xml"/><Relationship Id="rId10" Type="http://schemas.openxmlformats.org/officeDocument/2006/relationships/image" Target="../media/image37.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3.wdp"/><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5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5.xml"/><Relationship Id="rId7" Type="http://schemas.openxmlformats.org/officeDocument/2006/relationships/slide" Target="slide10.xml"/><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slide" Target="slide35.xml"/><Relationship Id="rId5" Type="http://schemas.openxmlformats.org/officeDocument/2006/relationships/slide" Target="slide8.xml"/><Relationship Id="rId4" Type="http://schemas.openxmlformats.org/officeDocument/2006/relationships/slide" Target="slide12.xml"/><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5.xml"/><Relationship Id="rId7" Type="http://schemas.openxmlformats.org/officeDocument/2006/relationships/slide" Target="slide10.xml"/><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slide" Target="slide35.xml"/><Relationship Id="rId5" Type="http://schemas.openxmlformats.org/officeDocument/2006/relationships/slide" Target="slide8.xml"/><Relationship Id="rId4" Type="http://schemas.openxmlformats.org/officeDocument/2006/relationships/slide" Target="slide12.xml"/><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19.xml"/><Relationship Id="rId7" Type="http://schemas.openxmlformats.org/officeDocument/2006/relationships/slide" Target="slide8.xml"/><Relationship Id="rId12"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slide" Target="slide12.xml"/><Relationship Id="rId11" Type="http://schemas.openxmlformats.org/officeDocument/2006/relationships/image" Target="../media/image42.png"/><Relationship Id="rId5" Type="http://schemas.openxmlformats.org/officeDocument/2006/relationships/slide" Target="slide15.xml"/><Relationship Id="rId10" Type="http://schemas.openxmlformats.org/officeDocument/2006/relationships/slide" Target="slide4.xml"/><Relationship Id="rId4" Type="http://schemas.openxmlformats.org/officeDocument/2006/relationships/slide" Target="slide9.xml"/><Relationship Id="rId9" Type="http://schemas.openxmlformats.org/officeDocument/2006/relationships/slide" Target="slide10.xml"/></Relationships>
</file>

<file path=ppt/slides/_rels/slide3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5.xml"/><Relationship Id="rId7" Type="http://schemas.openxmlformats.org/officeDocument/2006/relationships/slide" Target="slide10.xm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slide" Target="slide35.xml"/><Relationship Id="rId5" Type="http://schemas.openxmlformats.org/officeDocument/2006/relationships/slide" Target="slide8.xml"/><Relationship Id="rId4" Type="http://schemas.openxmlformats.org/officeDocument/2006/relationships/slide" Target="slide12.xml"/></Relationships>
</file>

<file path=ppt/slides/_rels/slide3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5.xml"/><Relationship Id="rId7" Type="http://schemas.openxmlformats.org/officeDocument/2006/relationships/slide" Target="slide10.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slide" Target="slide8.xml"/><Relationship Id="rId4" Type="http://schemas.openxmlformats.org/officeDocument/2006/relationships/slide" Target="slide12.xml"/></Relationships>
</file>

<file path=ppt/slides/_rels/slide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slide" Target="slide10.xml"/><Relationship Id="rId5" Type="http://schemas.openxmlformats.org/officeDocument/2006/relationships/slide" Target="slide23.xml"/><Relationship Id="rId4"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slide" Target="slide4.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13.xml"/><Relationship Id="rId7" Type="http://schemas.openxmlformats.org/officeDocument/2006/relationships/slide" Target="slide31.xml"/><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slide" Target="slide27.xml"/><Relationship Id="rId5" Type="http://schemas.openxmlformats.org/officeDocument/2006/relationships/slide" Target="slide22.xml"/><Relationship Id="rId10" Type="http://schemas.openxmlformats.org/officeDocument/2006/relationships/image" Target="../media/image3.jpg"/><Relationship Id="rId4" Type="http://schemas.openxmlformats.org/officeDocument/2006/relationships/slide" Target="slide18.xml"/><Relationship Id="rId9" Type="http://schemas.openxmlformats.org/officeDocument/2006/relationships/slide" Target="slide35.xml"/></Relationships>
</file>

<file path=ppt/slides/_rels/slide7.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14.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slide" Target="slide23.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5.xml"/><Relationship Id="rId7" Type="http://schemas.openxmlformats.org/officeDocument/2006/relationships/slide" Target="slide10.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slide" Target="slide8.xml"/><Relationship Id="rId4" Type="http://schemas.openxmlformats.org/officeDocument/2006/relationships/slide" Target="slide12.xml"/></Relationships>
</file>

<file path=ppt/slides/_rels/slide9.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hyperlink" Target="http://drive.google.com/file/d/1SYd-cM_cTLTevXf_gTGe8Ngd-g2JR8x9/view" TargetMode="External"/><Relationship Id="rId7" Type="http://schemas.openxmlformats.org/officeDocument/2006/relationships/slide" Target="slide8.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slide" Target="slide12.xml"/><Relationship Id="rId11" Type="http://schemas.openxmlformats.org/officeDocument/2006/relationships/image" Target="../media/image5.png"/><Relationship Id="rId5" Type="http://schemas.openxmlformats.org/officeDocument/2006/relationships/slide" Target="slide15.xml"/><Relationship Id="rId10" Type="http://schemas.openxmlformats.org/officeDocument/2006/relationships/slide" Target="slide4.xml"/><Relationship Id="rId4" Type="http://schemas.openxmlformats.org/officeDocument/2006/relationships/image" Target="../media/image4.png"/><Relationship Id="rId9"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1"/>
        <p:cNvGrpSpPr/>
        <p:nvPr/>
      </p:nvGrpSpPr>
      <p:grpSpPr>
        <a:xfrm>
          <a:off x="0" y="0"/>
          <a:ext cx="0" cy="0"/>
          <a:chOff x="0" y="0"/>
          <a:chExt cx="0" cy="0"/>
        </a:xfrm>
      </p:grpSpPr>
      <p:sp>
        <p:nvSpPr>
          <p:cNvPr id="2392" name="Google Shape;2392;p40">
            <a:hlinkClick r:id="rId3" action="ppaction://hlinksldjump"/>
          </p:cNvPr>
          <p:cNvSpPr/>
          <p:nvPr/>
        </p:nvSpPr>
        <p:spPr>
          <a:xfrm>
            <a:off x="149725"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JAN</a:t>
            </a:r>
            <a:endParaRPr sz="1200" b="1">
              <a:solidFill>
                <a:srgbClr val="F07777"/>
              </a:solidFill>
              <a:latin typeface="Roboto"/>
              <a:ea typeface="Roboto"/>
              <a:cs typeface="Roboto"/>
              <a:sym typeface="Roboto"/>
            </a:endParaRPr>
          </a:p>
        </p:txBody>
      </p:sp>
      <p:sp>
        <p:nvSpPr>
          <p:cNvPr id="2393" name="Google Shape;2393;p40">
            <a:hlinkClick r:id="rId4" action="ppaction://hlinksldjump"/>
          </p:cNvPr>
          <p:cNvSpPr/>
          <p:nvPr/>
        </p:nvSpPr>
        <p:spPr>
          <a:xfrm>
            <a:off x="886773"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FEB</a:t>
            </a:r>
            <a:endParaRPr sz="1200" b="1">
              <a:solidFill>
                <a:srgbClr val="F07777"/>
              </a:solidFill>
              <a:latin typeface="Roboto"/>
              <a:ea typeface="Roboto"/>
              <a:cs typeface="Roboto"/>
              <a:sym typeface="Roboto"/>
            </a:endParaRPr>
          </a:p>
        </p:txBody>
      </p:sp>
      <p:sp>
        <p:nvSpPr>
          <p:cNvPr id="2394" name="Google Shape;2394;p40">
            <a:hlinkClick r:id="rId5" action="ppaction://hlinksldjump"/>
          </p:cNvPr>
          <p:cNvSpPr/>
          <p:nvPr/>
        </p:nvSpPr>
        <p:spPr>
          <a:xfrm>
            <a:off x="1623820"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MAR</a:t>
            </a:r>
            <a:endParaRPr sz="1200" b="1">
              <a:solidFill>
                <a:srgbClr val="F07777"/>
              </a:solidFill>
              <a:latin typeface="Roboto"/>
              <a:ea typeface="Roboto"/>
              <a:cs typeface="Roboto"/>
              <a:sym typeface="Roboto"/>
            </a:endParaRPr>
          </a:p>
        </p:txBody>
      </p:sp>
      <p:sp>
        <p:nvSpPr>
          <p:cNvPr id="2395" name="Google Shape;2395;p40">
            <a:hlinkClick r:id="rId6" action="ppaction://hlinksldjump"/>
          </p:cNvPr>
          <p:cNvSpPr/>
          <p:nvPr/>
        </p:nvSpPr>
        <p:spPr>
          <a:xfrm>
            <a:off x="2360868"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APR</a:t>
            </a:r>
            <a:endParaRPr sz="1200" b="1">
              <a:solidFill>
                <a:srgbClr val="F07777"/>
              </a:solidFill>
              <a:latin typeface="Roboto"/>
              <a:ea typeface="Roboto"/>
              <a:cs typeface="Roboto"/>
              <a:sym typeface="Roboto"/>
            </a:endParaRPr>
          </a:p>
        </p:txBody>
      </p:sp>
      <p:sp>
        <p:nvSpPr>
          <p:cNvPr id="2396" name="Google Shape;2396;p40">
            <a:hlinkClick r:id="rId7" action="ppaction://hlinksldjump"/>
          </p:cNvPr>
          <p:cNvSpPr/>
          <p:nvPr/>
        </p:nvSpPr>
        <p:spPr>
          <a:xfrm>
            <a:off x="308634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MAY</a:t>
            </a:r>
            <a:endParaRPr sz="1200" b="1">
              <a:solidFill>
                <a:srgbClr val="F07777"/>
              </a:solidFill>
              <a:latin typeface="Roboto"/>
              <a:ea typeface="Roboto"/>
              <a:cs typeface="Roboto"/>
              <a:sym typeface="Roboto"/>
            </a:endParaRPr>
          </a:p>
        </p:txBody>
      </p:sp>
      <p:sp>
        <p:nvSpPr>
          <p:cNvPr id="2397" name="Google Shape;2397;p40">
            <a:hlinkClick r:id="rId8" action="ppaction://hlinksldjump"/>
          </p:cNvPr>
          <p:cNvSpPr/>
          <p:nvPr/>
        </p:nvSpPr>
        <p:spPr>
          <a:xfrm>
            <a:off x="3834963"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JUN</a:t>
            </a:r>
            <a:endParaRPr sz="1200" b="1">
              <a:solidFill>
                <a:srgbClr val="F07777"/>
              </a:solidFill>
              <a:latin typeface="Roboto"/>
              <a:ea typeface="Roboto"/>
              <a:cs typeface="Roboto"/>
              <a:sym typeface="Roboto"/>
            </a:endParaRPr>
          </a:p>
        </p:txBody>
      </p:sp>
      <p:sp>
        <p:nvSpPr>
          <p:cNvPr id="2398" name="Google Shape;2398;p40">
            <a:hlinkClick r:id="rId9" action="ppaction://hlinksldjump"/>
          </p:cNvPr>
          <p:cNvSpPr/>
          <p:nvPr/>
        </p:nvSpPr>
        <p:spPr>
          <a:xfrm>
            <a:off x="457201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JUL</a:t>
            </a:r>
            <a:endParaRPr sz="1200" b="1">
              <a:solidFill>
                <a:srgbClr val="F07777"/>
              </a:solidFill>
              <a:latin typeface="Roboto"/>
              <a:ea typeface="Roboto"/>
              <a:cs typeface="Roboto"/>
              <a:sym typeface="Roboto"/>
            </a:endParaRPr>
          </a:p>
        </p:txBody>
      </p:sp>
      <p:sp>
        <p:nvSpPr>
          <p:cNvPr id="2399" name="Google Shape;2399;p40">
            <a:hlinkClick r:id="rId10" action="ppaction://hlinksldjump"/>
          </p:cNvPr>
          <p:cNvSpPr/>
          <p:nvPr/>
        </p:nvSpPr>
        <p:spPr>
          <a:xfrm>
            <a:off x="5309059"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AUG</a:t>
            </a:r>
            <a:endParaRPr sz="1200" b="1">
              <a:solidFill>
                <a:srgbClr val="F07777"/>
              </a:solidFill>
              <a:latin typeface="Roboto"/>
              <a:ea typeface="Roboto"/>
              <a:cs typeface="Roboto"/>
              <a:sym typeface="Roboto"/>
            </a:endParaRPr>
          </a:p>
        </p:txBody>
      </p:sp>
      <p:sp>
        <p:nvSpPr>
          <p:cNvPr id="2400" name="Google Shape;2400;p40">
            <a:hlinkClick r:id="rId11" action="ppaction://hlinksldjump"/>
          </p:cNvPr>
          <p:cNvSpPr/>
          <p:nvPr/>
        </p:nvSpPr>
        <p:spPr>
          <a:xfrm>
            <a:off x="6046106"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SEP</a:t>
            </a:r>
            <a:endParaRPr sz="1200" b="1">
              <a:solidFill>
                <a:srgbClr val="F07777"/>
              </a:solidFill>
              <a:latin typeface="Roboto"/>
              <a:ea typeface="Roboto"/>
              <a:cs typeface="Roboto"/>
              <a:sym typeface="Roboto"/>
            </a:endParaRPr>
          </a:p>
        </p:txBody>
      </p:sp>
      <p:sp>
        <p:nvSpPr>
          <p:cNvPr id="2401" name="Google Shape;2401;p40">
            <a:hlinkClick r:id="" action="ppaction://noaction"/>
          </p:cNvPr>
          <p:cNvSpPr/>
          <p:nvPr/>
        </p:nvSpPr>
        <p:spPr>
          <a:xfrm>
            <a:off x="6783154"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OCT</a:t>
            </a:r>
            <a:endParaRPr sz="1200" b="1">
              <a:solidFill>
                <a:srgbClr val="F07777"/>
              </a:solidFill>
              <a:latin typeface="Roboto"/>
              <a:ea typeface="Roboto"/>
              <a:cs typeface="Roboto"/>
              <a:sym typeface="Roboto"/>
            </a:endParaRPr>
          </a:p>
        </p:txBody>
      </p:sp>
      <p:sp>
        <p:nvSpPr>
          <p:cNvPr id="2402" name="Google Shape;2402;p40">
            <a:hlinkClick r:id="" action="ppaction://noaction"/>
          </p:cNvPr>
          <p:cNvSpPr/>
          <p:nvPr/>
        </p:nvSpPr>
        <p:spPr>
          <a:xfrm>
            <a:off x="752020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NOV</a:t>
            </a:r>
            <a:endParaRPr sz="1200" b="1">
              <a:solidFill>
                <a:srgbClr val="F07777"/>
              </a:solidFill>
              <a:latin typeface="Roboto"/>
              <a:ea typeface="Roboto"/>
              <a:cs typeface="Roboto"/>
              <a:sym typeface="Roboto"/>
            </a:endParaRPr>
          </a:p>
        </p:txBody>
      </p:sp>
      <p:sp>
        <p:nvSpPr>
          <p:cNvPr id="2403" name="Google Shape;2403;p40">
            <a:hlinkClick r:id="" action="ppaction://noaction"/>
          </p:cNvPr>
          <p:cNvSpPr/>
          <p:nvPr/>
        </p:nvSpPr>
        <p:spPr>
          <a:xfrm>
            <a:off x="825725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DEC</a:t>
            </a:r>
            <a:endParaRPr sz="1200" b="1">
              <a:solidFill>
                <a:srgbClr val="F07777"/>
              </a:solidFill>
              <a:latin typeface="Roboto"/>
              <a:ea typeface="Roboto"/>
              <a:cs typeface="Roboto"/>
              <a:sym typeface="Roboto"/>
            </a:endParaRPr>
          </a:p>
        </p:txBody>
      </p:sp>
      <p:sp>
        <p:nvSpPr>
          <p:cNvPr id="2404" name="Google Shape;2404;p40"/>
          <p:cNvSpPr/>
          <p:nvPr/>
        </p:nvSpPr>
        <p:spPr>
          <a:xfrm>
            <a:off x="661050" y="240800"/>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05" name="Google Shape;2405;p40"/>
          <p:cNvSpPr/>
          <p:nvPr/>
        </p:nvSpPr>
        <p:spPr>
          <a:xfrm>
            <a:off x="13981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06" name="Google Shape;2406;p40"/>
          <p:cNvSpPr/>
          <p:nvPr/>
        </p:nvSpPr>
        <p:spPr>
          <a:xfrm>
            <a:off x="21351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07" name="Google Shape;2407;p40"/>
          <p:cNvSpPr/>
          <p:nvPr/>
        </p:nvSpPr>
        <p:spPr>
          <a:xfrm>
            <a:off x="28722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08" name="Google Shape;2408;p40"/>
          <p:cNvSpPr/>
          <p:nvPr/>
        </p:nvSpPr>
        <p:spPr>
          <a:xfrm>
            <a:off x="36092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09" name="Google Shape;2409;p40"/>
          <p:cNvSpPr/>
          <p:nvPr/>
        </p:nvSpPr>
        <p:spPr>
          <a:xfrm>
            <a:off x="43463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10" name="Google Shape;2410;p40"/>
          <p:cNvSpPr/>
          <p:nvPr/>
        </p:nvSpPr>
        <p:spPr>
          <a:xfrm>
            <a:off x="50833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11" name="Google Shape;2411;p40"/>
          <p:cNvSpPr/>
          <p:nvPr/>
        </p:nvSpPr>
        <p:spPr>
          <a:xfrm>
            <a:off x="58204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12" name="Google Shape;2412;p40"/>
          <p:cNvSpPr/>
          <p:nvPr/>
        </p:nvSpPr>
        <p:spPr>
          <a:xfrm>
            <a:off x="65574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13" name="Google Shape;2413;p40"/>
          <p:cNvSpPr/>
          <p:nvPr/>
        </p:nvSpPr>
        <p:spPr>
          <a:xfrm>
            <a:off x="72945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14" name="Google Shape;2414;p40"/>
          <p:cNvSpPr/>
          <p:nvPr/>
        </p:nvSpPr>
        <p:spPr>
          <a:xfrm>
            <a:off x="80315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415" name="Google Shape;2415;p40"/>
          <p:cNvSpPr/>
          <p:nvPr/>
        </p:nvSpPr>
        <p:spPr>
          <a:xfrm>
            <a:off x="87686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416" name="Google Shape;2416;p40"/>
          <p:cNvSpPr/>
          <p:nvPr/>
        </p:nvSpPr>
        <p:spPr>
          <a:xfrm>
            <a:off x="149700" y="481075"/>
            <a:ext cx="8844600" cy="448500"/>
          </a:xfrm>
          <a:prstGeom prst="rect">
            <a:avLst/>
          </a:prstGeom>
          <a:solidFill>
            <a:schemeClr val="lt2"/>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417" name="Google Shape;2417;p40"/>
          <p:cNvSpPr/>
          <p:nvPr/>
        </p:nvSpPr>
        <p:spPr>
          <a:xfrm>
            <a:off x="892650" y="569575"/>
            <a:ext cx="7701000" cy="271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r>
              <a:rPr lang="en-US" b="1" dirty="0" smtClean="0">
                <a:solidFill>
                  <a:schemeClr val="tx1">
                    <a:lumMod val="50000"/>
                  </a:schemeClr>
                </a:solidFill>
                <a:latin typeface="+mn-lt"/>
                <a:ea typeface="Roboto"/>
                <a:cs typeface="Roboto"/>
                <a:sym typeface="Roboto"/>
              </a:rPr>
              <a:t>TIN HỌC 3 </a:t>
            </a:r>
            <a:endParaRPr b="1" dirty="0">
              <a:solidFill>
                <a:schemeClr val="tx1">
                  <a:lumMod val="50000"/>
                </a:schemeClr>
              </a:solidFill>
              <a:latin typeface="+mn-lt"/>
              <a:ea typeface="Roboto"/>
              <a:cs typeface="Roboto"/>
              <a:sym typeface="Roboto"/>
            </a:endParaRPr>
          </a:p>
        </p:txBody>
      </p:sp>
      <p:grpSp>
        <p:nvGrpSpPr>
          <p:cNvPr id="2418" name="Google Shape;2418;p40"/>
          <p:cNvGrpSpPr/>
          <p:nvPr/>
        </p:nvGrpSpPr>
        <p:grpSpPr>
          <a:xfrm rot="10800000">
            <a:off x="251851" y="625909"/>
            <a:ext cx="190812" cy="158839"/>
            <a:chOff x="3360936" y="63413"/>
            <a:chExt cx="489263" cy="407175"/>
          </a:xfrm>
        </p:grpSpPr>
        <p:sp>
          <p:nvSpPr>
            <p:cNvPr id="2419" name="Google Shape;2419;p40"/>
            <p:cNvSpPr/>
            <p:nvPr/>
          </p:nvSpPr>
          <p:spPr>
            <a:xfrm>
              <a:off x="3589008" y="63413"/>
              <a:ext cx="261190" cy="407175"/>
            </a:xfrm>
            <a:custGeom>
              <a:avLst/>
              <a:gdLst/>
              <a:ahLst/>
              <a:cxnLst/>
              <a:rect l="l" t="t" r="r" b="b"/>
              <a:pathLst>
                <a:path w="16573" h="16287" extrusionOk="0">
                  <a:moveTo>
                    <a:pt x="142" y="0"/>
                  </a:moveTo>
                  <a:lnTo>
                    <a:pt x="16573" y="8286"/>
                  </a:lnTo>
                  <a:lnTo>
                    <a:pt x="0" y="16287"/>
                  </a:lnTo>
                </a:path>
              </a:pathLst>
            </a:custGeom>
            <a:noFill/>
            <a:ln w="19050" cap="flat" cmpd="sng">
              <a:solidFill>
                <a:schemeClr val="lt1"/>
              </a:solidFill>
              <a:prstDash val="solid"/>
              <a:round/>
              <a:headEnd type="none" w="med" len="med"/>
              <a:tailEnd type="none" w="med" len="med"/>
            </a:ln>
          </p:spPr>
        </p:sp>
        <p:cxnSp>
          <p:nvCxnSpPr>
            <p:cNvPr id="2420" name="Google Shape;2420;p40"/>
            <p:cNvCxnSpPr/>
            <p:nvPr/>
          </p:nvCxnSpPr>
          <p:spPr>
            <a:xfrm>
              <a:off x="3360936" y="269148"/>
              <a:ext cx="479700" cy="0"/>
            </a:xfrm>
            <a:prstGeom prst="straightConnector1">
              <a:avLst/>
            </a:prstGeom>
            <a:noFill/>
            <a:ln w="19050" cap="flat" cmpd="sng">
              <a:solidFill>
                <a:schemeClr val="lt1"/>
              </a:solidFill>
              <a:prstDash val="solid"/>
              <a:round/>
              <a:headEnd type="none" w="med" len="med"/>
              <a:tailEnd type="none" w="med" len="med"/>
            </a:ln>
          </p:spPr>
        </p:cxnSp>
      </p:grpSp>
      <p:grpSp>
        <p:nvGrpSpPr>
          <p:cNvPr id="2421" name="Google Shape;2421;p40"/>
          <p:cNvGrpSpPr/>
          <p:nvPr/>
        </p:nvGrpSpPr>
        <p:grpSpPr>
          <a:xfrm rot="10800000" flipH="1">
            <a:off x="546363" y="625909"/>
            <a:ext cx="190812" cy="158839"/>
            <a:chOff x="3360936" y="63413"/>
            <a:chExt cx="489263" cy="407175"/>
          </a:xfrm>
        </p:grpSpPr>
        <p:sp>
          <p:nvSpPr>
            <p:cNvPr id="2422" name="Google Shape;2422;p40"/>
            <p:cNvSpPr/>
            <p:nvPr/>
          </p:nvSpPr>
          <p:spPr>
            <a:xfrm>
              <a:off x="3589008" y="63413"/>
              <a:ext cx="261190" cy="407175"/>
            </a:xfrm>
            <a:custGeom>
              <a:avLst/>
              <a:gdLst/>
              <a:ahLst/>
              <a:cxnLst/>
              <a:rect l="l" t="t" r="r" b="b"/>
              <a:pathLst>
                <a:path w="16573" h="16287" extrusionOk="0">
                  <a:moveTo>
                    <a:pt x="142" y="0"/>
                  </a:moveTo>
                  <a:lnTo>
                    <a:pt x="16573" y="8286"/>
                  </a:lnTo>
                  <a:lnTo>
                    <a:pt x="0" y="16287"/>
                  </a:lnTo>
                </a:path>
              </a:pathLst>
            </a:custGeom>
            <a:noFill/>
            <a:ln w="19050" cap="flat" cmpd="sng">
              <a:solidFill>
                <a:schemeClr val="lt1"/>
              </a:solidFill>
              <a:prstDash val="solid"/>
              <a:round/>
              <a:headEnd type="none" w="med" len="med"/>
              <a:tailEnd type="none" w="med" len="med"/>
            </a:ln>
          </p:spPr>
        </p:sp>
        <p:cxnSp>
          <p:nvCxnSpPr>
            <p:cNvPr id="2423" name="Google Shape;2423;p40"/>
            <p:cNvCxnSpPr/>
            <p:nvPr/>
          </p:nvCxnSpPr>
          <p:spPr>
            <a:xfrm>
              <a:off x="3360936" y="269148"/>
              <a:ext cx="479700" cy="0"/>
            </a:xfrm>
            <a:prstGeom prst="straightConnector1">
              <a:avLst/>
            </a:prstGeom>
            <a:noFill/>
            <a:ln w="19050" cap="flat" cmpd="sng">
              <a:solidFill>
                <a:schemeClr val="lt1"/>
              </a:solidFill>
              <a:prstDash val="solid"/>
              <a:round/>
              <a:headEnd type="none" w="med" len="med"/>
              <a:tailEnd type="none" w="med" len="med"/>
            </a:ln>
          </p:spPr>
        </p:cxnSp>
      </p:grpSp>
      <p:sp>
        <p:nvSpPr>
          <p:cNvPr id="2424" name="Google Shape;2424;p40"/>
          <p:cNvSpPr/>
          <p:nvPr/>
        </p:nvSpPr>
        <p:spPr>
          <a:xfrm>
            <a:off x="8636950" y="569575"/>
            <a:ext cx="271500" cy="271500"/>
          </a:xfrm>
          <a:prstGeom prst="ellipse">
            <a:avLst/>
          </a:prstGeom>
          <a:solidFill>
            <a:schemeClr val="accent2"/>
          </a:solidFill>
          <a:ln>
            <a:noFill/>
          </a:ln>
        </p:spPr>
        <p:txBody>
          <a:bodyPr spcFirstLastPara="1" wrap="square" lIns="91425" tIns="91425" rIns="91425" bIns="91425" anchor="ctr" anchorCtr="0">
            <a:noAutofit/>
          </a:bodyPr>
          <a:lstStyle/>
          <a:p>
            <a:endParaRPr/>
          </a:p>
        </p:txBody>
      </p:sp>
      <p:sp>
        <p:nvSpPr>
          <p:cNvPr id="2427" name="Google Shape;2427;p40"/>
          <p:cNvSpPr/>
          <p:nvPr/>
        </p:nvSpPr>
        <p:spPr>
          <a:xfrm>
            <a:off x="8289200" y="612025"/>
            <a:ext cx="196200" cy="186600"/>
          </a:xfrm>
          <a:prstGeom prst="star5">
            <a:avLst>
              <a:gd name="adj" fmla="val 23618"/>
              <a:gd name="hf" fmla="val 105146"/>
              <a:gd name="vf" fmla="val 110557"/>
            </a:avLst>
          </a:prstGeom>
          <a:solidFill>
            <a:schemeClr val="accent2"/>
          </a:solidFill>
          <a:ln>
            <a:noFill/>
          </a:ln>
        </p:spPr>
        <p:txBody>
          <a:bodyPr spcFirstLastPara="1" wrap="square" lIns="91425" tIns="91425" rIns="91425" bIns="91425" anchor="ctr" anchorCtr="0">
            <a:noAutofit/>
          </a:bodyPr>
          <a:lstStyle/>
          <a:p>
            <a:endParaRPr/>
          </a:p>
        </p:txBody>
      </p:sp>
      <p:sp>
        <p:nvSpPr>
          <p:cNvPr id="4" name="TextBox 3"/>
          <p:cNvSpPr txBox="1"/>
          <p:nvPr/>
        </p:nvSpPr>
        <p:spPr>
          <a:xfrm>
            <a:off x="494783" y="1551247"/>
            <a:ext cx="7903505" cy="1938992"/>
          </a:xfrm>
          <a:prstGeom prst="rect">
            <a:avLst/>
          </a:prstGeom>
          <a:noFill/>
        </p:spPr>
        <p:txBody>
          <a:bodyPr wrap="square" rtlCol="0">
            <a:spAutoFit/>
          </a:bodyPr>
          <a:lstStyle/>
          <a:p>
            <a:pPr algn="ctr">
              <a:lnSpc>
                <a:spcPct val="150000"/>
              </a:lnSpc>
            </a:pPr>
            <a:r>
              <a:rPr lang="en-US" sz="4000" b="1" dirty="0" smtClean="0">
                <a:solidFill>
                  <a:schemeClr val="bg2">
                    <a:lumMod val="50000"/>
                  </a:schemeClr>
                </a:solidFill>
              </a:rPr>
              <a:t>CHÀO</a:t>
            </a:r>
            <a:r>
              <a:rPr lang="en-US" sz="4000" b="1" dirty="0" smtClean="0"/>
              <a:t> </a:t>
            </a:r>
            <a:r>
              <a:rPr lang="en-US" sz="4000" b="1" dirty="0" smtClean="0">
                <a:solidFill>
                  <a:schemeClr val="tx2">
                    <a:lumMod val="75000"/>
                  </a:schemeClr>
                </a:solidFill>
              </a:rPr>
              <a:t>MỪNG </a:t>
            </a:r>
            <a:r>
              <a:rPr lang="en-US" sz="4000" b="1" dirty="0" smtClean="0">
                <a:solidFill>
                  <a:schemeClr val="accent6">
                    <a:lumMod val="25000"/>
                  </a:schemeClr>
                </a:solidFill>
              </a:rPr>
              <a:t>CÁC</a:t>
            </a:r>
            <a:r>
              <a:rPr lang="en-US" sz="4000" b="1" dirty="0" smtClean="0">
                <a:solidFill>
                  <a:schemeClr val="accent1">
                    <a:lumMod val="75000"/>
                  </a:schemeClr>
                </a:solidFill>
              </a:rPr>
              <a:t> </a:t>
            </a:r>
            <a:r>
              <a:rPr lang="en-US" sz="4000" b="1" dirty="0" smtClean="0">
                <a:solidFill>
                  <a:srgbClr val="FFC000"/>
                </a:solidFill>
              </a:rPr>
              <a:t>EM</a:t>
            </a:r>
            <a:r>
              <a:rPr lang="en-US" sz="4000" b="1" dirty="0" smtClean="0"/>
              <a:t> </a:t>
            </a:r>
          </a:p>
          <a:p>
            <a:pPr algn="ctr">
              <a:lnSpc>
                <a:spcPct val="150000"/>
              </a:lnSpc>
            </a:pPr>
            <a:r>
              <a:rPr lang="en-US" sz="4000" b="1" dirty="0" smtClean="0">
                <a:solidFill>
                  <a:schemeClr val="accent6">
                    <a:lumMod val="25000"/>
                  </a:schemeClr>
                </a:solidFill>
              </a:rPr>
              <a:t>ĐẾN</a:t>
            </a:r>
            <a:r>
              <a:rPr lang="en-US" sz="4000" b="1" dirty="0" smtClean="0"/>
              <a:t> </a:t>
            </a:r>
            <a:r>
              <a:rPr lang="en-US" sz="4000" b="1" dirty="0" smtClean="0">
                <a:solidFill>
                  <a:srgbClr val="FFC000"/>
                </a:solidFill>
              </a:rPr>
              <a:t>VỚI</a:t>
            </a:r>
            <a:r>
              <a:rPr lang="en-US" sz="4000" b="1" dirty="0" smtClean="0"/>
              <a:t> </a:t>
            </a:r>
            <a:r>
              <a:rPr lang="en-US" sz="4000" b="1" dirty="0" smtClean="0">
                <a:solidFill>
                  <a:schemeClr val="bg2">
                    <a:lumMod val="75000"/>
                  </a:schemeClr>
                </a:solidFill>
              </a:rPr>
              <a:t>TIẾT</a:t>
            </a:r>
            <a:r>
              <a:rPr lang="en-US" sz="4000" b="1" dirty="0" smtClean="0"/>
              <a:t> </a:t>
            </a:r>
            <a:r>
              <a:rPr lang="en-US" sz="4000" b="1" dirty="0" smtClean="0">
                <a:solidFill>
                  <a:schemeClr val="tx2">
                    <a:lumMod val="75000"/>
                  </a:schemeClr>
                </a:solidFill>
              </a:rPr>
              <a:t>HỌC</a:t>
            </a:r>
            <a:r>
              <a:rPr lang="en-US" sz="4000" b="1" dirty="0" smtClean="0"/>
              <a:t> </a:t>
            </a:r>
            <a:r>
              <a:rPr lang="en-US" sz="4000" b="1" dirty="0" smtClean="0">
                <a:solidFill>
                  <a:schemeClr val="accent5">
                    <a:lumMod val="50000"/>
                  </a:schemeClr>
                </a:solidFill>
              </a:rPr>
              <a:t>HÔM</a:t>
            </a:r>
            <a:r>
              <a:rPr lang="en-US" sz="4000" b="1" dirty="0" smtClean="0"/>
              <a:t> </a:t>
            </a:r>
            <a:r>
              <a:rPr lang="en-US" sz="4000" b="1" dirty="0" smtClean="0">
                <a:solidFill>
                  <a:schemeClr val="accent6">
                    <a:lumMod val="25000"/>
                  </a:schemeClr>
                </a:solidFill>
              </a:rPr>
              <a:t>NAY!</a:t>
            </a:r>
            <a:endParaRPr lang="en-US" sz="4000" b="1" dirty="0">
              <a:solidFill>
                <a:schemeClr val="accent6">
                  <a:lumMod val="25000"/>
                </a:schemeClr>
              </a:solidFill>
            </a:endParaRPr>
          </a:p>
        </p:txBody>
      </p:sp>
      <p:grpSp>
        <p:nvGrpSpPr>
          <p:cNvPr id="70" name="Google Shape;2249;p37"/>
          <p:cNvGrpSpPr/>
          <p:nvPr/>
        </p:nvGrpSpPr>
        <p:grpSpPr>
          <a:xfrm flipH="1">
            <a:off x="7254840" y="1250045"/>
            <a:ext cx="1553420" cy="738945"/>
            <a:chOff x="6202519" y="2358617"/>
            <a:chExt cx="1392452" cy="662316"/>
          </a:xfrm>
          <a:effectLst>
            <a:outerShdw blurRad="50800" dist="38100" dir="18900000" algn="bl" rotWithShape="0">
              <a:prstClr val="black">
                <a:alpha val="40000"/>
              </a:prstClr>
            </a:outerShdw>
          </a:effectLst>
        </p:grpSpPr>
        <p:sp>
          <p:nvSpPr>
            <p:cNvPr id="72" name="Google Shape;2251;p37"/>
            <p:cNvSpPr/>
            <p:nvPr/>
          </p:nvSpPr>
          <p:spPr>
            <a:xfrm>
              <a:off x="6647364" y="2358617"/>
              <a:ext cx="686999" cy="570293"/>
            </a:xfrm>
            <a:custGeom>
              <a:avLst/>
              <a:gdLst/>
              <a:ahLst/>
              <a:cxnLst/>
              <a:rect l="l" t="t" r="r" b="b"/>
              <a:pathLst>
                <a:path w="17283" h="14347" extrusionOk="0">
                  <a:moveTo>
                    <a:pt x="13058" y="0"/>
                  </a:moveTo>
                  <a:lnTo>
                    <a:pt x="1" y="4540"/>
                  </a:lnTo>
                  <a:lnTo>
                    <a:pt x="3471" y="14347"/>
                  </a:lnTo>
                  <a:lnTo>
                    <a:pt x="17283" y="8696"/>
                  </a:lnTo>
                  <a:lnTo>
                    <a:pt x="15417" y="8340"/>
                  </a:lnTo>
                  <a:lnTo>
                    <a:pt x="16199" y="6529"/>
                  </a:lnTo>
                  <a:lnTo>
                    <a:pt x="14526" y="6227"/>
                  </a:lnTo>
                  <a:lnTo>
                    <a:pt x="15239" y="4650"/>
                  </a:lnTo>
                  <a:lnTo>
                    <a:pt x="13401" y="4005"/>
                  </a:lnTo>
                  <a:lnTo>
                    <a:pt x="14265" y="2209"/>
                  </a:lnTo>
                  <a:lnTo>
                    <a:pt x="12606" y="1605"/>
                  </a:lnTo>
                  <a:lnTo>
                    <a:pt x="130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52;p37"/>
            <p:cNvSpPr/>
            <p:nvPr/>
          </p:nvSpPr>
          <p:spPr>
            <a:xfrm>
              <a:off x="6514916" y="2539083"/>
              <a:ext cx="270419" cy="441622"/>
            </a:xfrm>
            <a:custGeom>
              <a:avLst/>
              <a:gdLst/>
              <a:ahLst/>
              <a:cxnLst/>
              <a:rect l="l" t="t" r="r" b="b"/>
              <a:pathLst>
                <a:path w="6803" h="11110" extrusionOk="0">
                  <a:moveTo>
                    <a:pt x="3333" y="0"/>
                  </a:moveTo>
                  <a:lnTo>
                    <a:pt x="0" y="1262"/>
                  </a:lnTo>
                  <a:lnTo>
                    <a:pt x="3429" y="11110"/>
                  </a:lnTo>
                  <a:lnTo>
                    <a:pt x="6803" y="9807"/>
                  </a:lnTo>
                  <a:lnTo>
                    <a:pt x="33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53;p37"/>
            <p:cNvSpPr/>
            <p:nvPr/>
          </p:nvSpPr>
          <p:spPr>
            <a:xfrm>
              <a:off x="7482637" y="2376624"/>
              <a:ext cx="112334" cy="105258"/>
            </a:xfrm>
            <a:custGeom>
              <a:avLst/>
              <a:gdLst/>
              <a:ahLst/>
              <a:cxnLst/>
              <a:rect l="l" t="t" r="r" b="b"/>
              <a:pathLst>
                <a:path w="2826" h="2648" extrusionOk="0">
                  <a:moveTo>
                    <a:pt x="0" y="0"/>
                  </a:moveTo>
                  <a:cubicBezTo>
                    <a:pt x="41" y="124"/>
                    <a:pt x="69" y="233"/>
                    <a:pt x="96" y="343"/>
                  </a:cubicBezTo>
                  <a:cubicBezTo>
                    <a:pt x="329" y="1152"/>
                    <a:pt x="549" y="1920"/>
                    <a:pt x="782" y="2647"/>
                  </a:cubicBezTo>
                  <a:lnTo>
                    <a:pt x="2826" y="165"/>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54;p37"/>
            <p:cNvSpPr/>
            <p:nvPr/>
          </p:nvSpPr>
          <p:spPr>
            <a:xfrm>
              <a:off x="7148416" y="2359174"/>
              <a:ext cx="365302" cy="345666"/>
            </a:xfrm>
            <a:custGeom>
              <a:avLst/>
              <a:gdLst/>
              <a:ahLst/>
              <a:cxnLst/>
              <a:rect l="l" t="t" r="r" b="b"/>
              <a:pathLst>
                <a:path w="9190" h="8696" extrusionOk="0">
                  <a:moveTo>
                    <a:pt x="453" y="0"/>
                  </a:moveTo>
                  <a:lnTo>
                    <a:pt x="1" y="1591"/>
                  </a:lnTo>
                  <a:lnTo>
                    <a:pt x="1797" y="2277"/>
                  </a:lnTo>
                  <a:lnTo>
                    <a:pt x="796" y="3991"/>
                  </a:lnTo>
                  <a:lnTo>
                    <a:pt x="2552" y="4622"/>
                  </a:lnTo>
                  <a:lnTo>
                    <a:pt x="1770" y="6254"/>
                  </a:lnTo>
                  <a:lnTo>
                    <a:pt x="3772" y="6584"/>
                  </a:lnTo>
                  <a:lnTo>
                    <a:pt x="2812" y="8326"/>
                  </a:lnTo>
                  <a:lnTo>
                    <a:pt x="4595" y="8696"/>
                  </a:lnTo>
                  <a:lnTo>
                    <a:pt x="9190" y="3086"/>
                  </a:lnTo>
                  <a:cubicBezTo>
                    <a:pt x="8957" y="2359"/>
                    <a:pt x="8737" y="1591"/>
                    <a:pt x="8504" y="796"/>
                  </a:cubicBezTo>
                  <a:cubicBezTo>
                    <a:pt x="8477" y="672"/>
                    <a:pt x="8449" y="563"/>
                    <a:pt x="8422" y="453"/>
                  </a:cubicBezTo>
                  <a:lnTo>
                    <a:pt x="4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55;p37"/>
            <p:cNvSpPr/>
            <p:nvPr/>
          </p:nvSpPr>
          <p:spPr>
            <a:xfrm>
              <a:off x="6250497" y="2589248"/>
              <a:ext cx="400720" cy="431685"/>
            </a:xfrm>
            <a:custGeom>
              <a:avLst/>
              <a:gdLst/>
              <a:ahLst/>
              <a:cxnLst/>
              <a:rect l="l" t="t" r="r" b="b"/>
              <a:pathLst>
                <a:path w="10081" h="10860" extrusionOk="0">
                  <a:moveTo>
                    <a:pt x="6652" y="0"/>
                  </a:moveTo>
                  <a:cubicBezTo>
                    <a:pt x="2181" y="1961"/>
                    <a:pt x="0" y="3621"/>
                    <a:pt x="1303" y="7736"/>
                  </a:cubicBezTo>
                  <a:cubicBezTo>
                    <a:pt x="2148" y="10385"/>
                    <a:pt x="4230" y="10860"/>
                    <a:pt x="5614" y="10860"/>
                  </a:cubicBezTo>
                  <a:cubicBezTo>
                    <a:pt x="6386" y="10860"/>
                    <a:pt x="6940" y="10712"/>
                    <a:pt x="6940" y="10712"/>
                  </a:cubicBezTo>
                  <a:lnTo>
                    <a:pt x="10081" y="9724"/>
                  </a:lnTo>
                  <a:lnTo>
                    <a:pt x="6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56;p37"/>
            <p:cNvSpPr/>
            <p:nvPr/>
          </p:nvSpPr>
          <p:spPr>
            <a:xfrm>
              <a:off x="6643071" y="2361996"/>
              <a:ext cx="694790" cy="567352"/>
            </a:xfrm>
            <a:custGeom>
              <a:avLst/>
              <a:gdLst/>
              <a:ahLst/>
              <a:cxnLst/>
              <a:rect l="l" t="t" r="r" b="b"/>
              <a:pathLst>
                <a:path w="17479" h="14273" extrusionOk="0">
                  <a:moveTo>
                    <a:pt x="12796" y="1712"/>
                  </a:moveTo>
                  <a:cubicBezTo>
                    <a:pt x="13276" y="1863"/>
                    <a:pt x="13756" y="2014"/>
                    <a:pt x="14222" y="2206"/>
                  </a:cubicBezTo>
                  <a:lnTo>
                    <a:pt x="13344" y="3866"/>
                  </a:lnTo>
                  <a:lnTo>
                    <a:pt x="8763" y="5415"/>
                  </a:lnTo>
                  <a:lnTo>
                    <a:pt x="4073" y="7006"/>
                  </a:lnTo>
                  <a:lnTo>
                    <a:pt x="1426" y="7912"/>
                  </a:lnTo>
                  <a:cubicBezTo>
                    <a:pt x="1426" y="7912"/>
                    <a:pt x="1412" y="7912"/>
                    <a:pt x="1398" y="7925"/>
                  </a:cubicBezTo>
                  <a:lnTo>
                    <a:pt x="1014" y="6869"/>
                  </a:lnTo>
                  <a:lnTo>
                    <a:pt x="712" y="6019"/>
                  </a:lnTo>
                  <a:cubicBezTo>
                    <a:pt x="2290" y="5484"/>
                    <a:pt x="3867" y="4949"/>
                    <a:pt x="5444" y="4387"/>
                  </a:cubicBezTo>
                  <a:cubicBezTo>
                    <a:pt x="7008" y="3838"/>
                    <a:pt x="8585" y="3276"/>
                    <a:pt x="10149" y="2700"/>
                  </a:cubicBezTo>
                  <a:cubicBezTo>
                    <a:pt x="11040" y="2371"/>
                    <a:pt x="11918" y="2041"/>
                    <a:pt x="12796" y="1712"/>
                  </a:cubicBezTo>
                  <a:close/>
                  <a:moveTo>
                    <a:pt x="13454" y="4112"/>
                  </a:moveTo>
                  <a:lnTo>
                    <a:pt x="14373" y="4332"/>
                  </a:lnTo>
                  <a:lnTo>
                    <a:pt x="14853" y="4455"/>
                  </a:lnTo>
                  <a:lnTo>
                    <a:pt x="15086" y="4510"/>
                  </a:lnTo>
                  <a:cubicBezTo>
                    <a:pt x="15127" y="4510"/>
                    <a:pt x="15237" y="4524"/>
                    <a:pt x="15265" y="4551"/>
                  </a:cubicBezTo>
                  <a:lnTo>
                    <a:pt x="15278" y="4551"/>
                  </a:lnTo>
                  <a:cubicBezTo>
                    <a:pt x="15278" y="4565"/>
                    <a:pt x="15278" y="4565"/>
                    <a:pt x="15278" y="4565"/>
                  </a:cubicBezTo>
                  <a:cubicBezTo>
                    <a:pt x="15265" y="4606"/>
                    <a:pt x="15251" y="4634"/>
                    <a:pt x="15237" y="4675"/>
                  </a:cubicBezTo>
                  <a:lnTo>
                    <a:pt x="15127" y="4880"/>
                  </a:lnTo>
                  <a:cubicBezTo>
                    <a:pt x="15059" y="5031"/>
                    <a:pt x="14977" y="5182"/>
                    <a:pt x="14908" y="5333"/>
                  </a:cubicBezTo>
                  <a:lnTo>
                    <a:pt x="14483" y="6183"/>
                  </a:lnTo>
                  <a:cubicBezTo>
                    <a:pt x="13166" y="6691"/>
                    <a:pt x="11836" y="7185"/>
                    <a:pt x="10519" y="7665"/>
                  </a:cubicBezTo>
                  <a:cubicBezTo>
                    <a:pt x="10464" y="7788"/>
                    <a:pt x="10409" y="7898"/>
                    <a:pt x="10341" y="8008"/>
                  </a:cubicBezTo>
                  <a:cubicBezTo>
                    <a:pt x="10917" y="7788"/>
                    <a:pt x="11507" y="7569"/>
                    <a:pt x="12083" y="7363"/>
                  </a:cubicBezTo>
                  <a:cubicBezTo>
                    <a:pt x="12947" y="7034"/>
                    <a:pt x="13811" y="6718"/>
                    <a:pt x="14675" y="6389"/>
                  </a:cubicBezTo>
                  <a:cubicBezTo>
                    <a:pt x="14784" y="6380"/>
                    <a:pt x="14892" y="6376"/>
                    <a:pt x="15001" y="6376"/>
                  </a:cubicBezTo>
                  <a:cubicBezTo>
                    <a:pt x="15399" y="6376"/>
                    <a:pt x="15796" y="6435"/>
                    <a:pt x="16184" y="6554"/>
                  </a:cubicBezTo>
                  <a:lnTo>
                    <a:pt x="15416" y="8117"/>
                  </a:lnTo>
                  <a:cubicBezTo>
                    <a:pt x="13838" y="8721"/>
                    <a:pt x="12261" y="9311"/>
                    <a:pt x="10684" y="9873"/>
                  </a:cubicBezTo>
                  <a:cubicBezTo>
                    <a:pt x="9079" y="10463"/>
                    <a:pt x="7474" y="11025"/>
                    <a:pt x="5856" y="11574"/>
                  </a:cubicBezTo>
                  <a:cubicBezTo>
                    <a:pt x="4937" y="11889"/>
                    <a:pt x="4018" y="12191"/>
                    <a:pt x="3113" y="12493"/>
                  </a:cubicBezTo>
                  <a:cubicBezTo>
                    <a:pt x="3085" y="12493"/>
                    <a:pt x="3072" y="12506"/>
                    <a:pt x="3058" y="12520"/>
                  </a:cubicBezTo>
                  <a:cubicBezTo>
                    <a:pt x="2852" y="11917"/>
                    <a:pt x="2633" y="11313"/>
                    <a:pt x="2413" y="10710"/>
                  </a:cubicBezTo>
                  <a:lnTo>
                    <a:pt x="2427" y="10710"/>
                  </a:lnTo>
                  <a:cubicBezTo>
                    <a:pt x="2452" y="10727"/>
                    <a:pt x="2483" y="10738"/>
                    <a:pt x="2516" y="10738"/>
                  </a:cubicBezTo>
                  <a:cubicBezTo>
                    <a:pt x="2536" y="10738"/>
                    <a:pt x="2557" y="10734"/>
                    <a:pt x="2578" y="10723"/>
                  </a:cubicBezTo>
                  <a:cubicBezTo>
                    <a:pt x="3881" y="10284"/>
                    <a:pt x="5184" y="9846"/>
                    <a:pt x="6473" y="9379"/>
                  </a:cubicBezTo>
                  <a:cubicBezTo>
                    <a:pt x="6473" y="9283"/>
                    <a:pt x="6487" y="9201"/>
                    <a:pt x="6514" y="9105"/>
                  </a:cubicBezTo>
                  <a:lnTo>
                    <a:pt x="6514" y="9105"/>
                  </a:lnTo>
                  <a:lnTo>
                    <a:pt x="5156" y="9585"/>
                  </a:lnTo>
                  <a:cubicBezTo>
                    <a:pt x="4278" y="9887"/>
                    <a:pt x="3387" y="10188"/>
                    <a:pt x="2509" y="10490"/>
                  </a:cubicBezTo>
                  <a:cubicBezTo>
                    <a:pt x="2495" y="10476"/>
                    <a:pt x="2468" y="10463"/>
                    <a:pt x="2454" y="10463"/>
                  </a:cubicBezTo>
                  <a:cubicBezTo>
                    <a:pt x="2440" y="10453"/>
                    <a:pt x="2423" y="10448"/>
                    <a:pt x="2407" y="10448"/>
                  </a:cubicBezTo>
                  <a:cubicBezTo>
                    <a:pt x="2378" y="10448"/>
                    <a:pt x="2349" y="10464"/>
                    <a:pt x="2331" y="10490"/>
                  </a:cubicBezTo>
                  <a:cubicBezTo>
                    <a:pt x="2043" y="9708"/>
                    <a:pt x="1769" y="8927"/>
                    <a:pt x="1481" y="8159"/>
                  </a:cubicBezTo>
                  <a:cubicBezTo>
                    <a:pt x="1508" y="8159"/>
                    <a:pt x="1522" y="8159"/>
                    <a:pt x="1535" y="8145"/>
                  </a:cubicBezTo>
                  <a:lnTo>
                    <a:pt x="6226" y="6554"/>
                  </a:lnTo>
                  <a:lnTo>
                    <a:pt x="10917" y="4963"/>
                  </a:lnTo>
                  <a:lnTo>
                    <a:pt x="13454" y="4112"/>
                  </a:lnTo>
                  <a:close/>
                  <a:moveTo>
                    <a:pt x="13177" y="0"/>
                  </a:moveTo>
                  <a:cubicBezTo>
                    <a:pt x="13130" y="0"/>
                    <a:pt x="13082" y="24"/>
                    <a:pt x="13056" y="80"/>
                  </a:cubicBezTo>
                  <a:cubicBezTo>
                    <a:pt x="12864" y="546"/>
                    <a:pt x="12714" y="1026"/>
                    <a:pt x="12590" y="1520"/>
                  </a:cubicBezTo>
                  <a:cubicBezTo>
                    <a:pt x="12590" y="1520"/>
                    <a:pt x="12590" y="1520"/>
                    <a:pt x="12590" y="1534"/>
                  </a:cubicBezTo>
                  <a:cubicBezTo>
                    <a:pt x="11054" y="2110"/>
                    <a:pt x="9518" y="2672"/>
                    <a:pt x="7982" y="3221"/>
                  </a:cubicBezTo>
                  <a:cubicBezTo>
                    <a:pt x="6418" y="3797"/>
                    <a:pt x="4841" y="4346"/>
                    <a:pt x="3264" y="4894"/>
                  </a:cubicBezTo>
                  <a:cubicBezTo>
                    <a:pt x="2386" y="5196"/>
                    <a:pt x="1508" y="5484"/>
                    <a:pt x="630" y="5786"/>
                  </a:cubicBezTo>
                  <a:lnTo>
                    <a:pt x="287" y="4839"/>
                  </a:lnTo>
                  <a:cubicBezTo>
                    <a:pt x="263" y="4777"/>
                    <a:pt x="218" y="4752"/>
                    <a:pt x="172" y="4752"/>
                  </a:cubicBezTo>
                  <a:cubicBezTo>
                    <a:pt x="87" y="4752"/>
                    <a:pt x="0" y="4842"/>
                    <a:pt x="54" y="4949"/>
                  </a:cubicBezTo>
                  <a:cubicBezTo>
                    <a:pt x="493" y="6156"/>
                    <a:pt x="932" y="7363"/>
                    <a:pt x="1371" y="8570"/>
                  </a:cubicBezTo>
                  <a:cubicBezTo>
                    <a:pt x="1810" y="9777"/>
                    <a:pt x="2249" y="10970"/>
                    <a:pt x="2674" y="12163"/>
                  </a:cubicBezTo>
                  <a:lnTo>
                    <a:pt x="3414" y="14207"/>
                  </a:lnTo>
                  <a:cubicBezTo>
                    <a:pt x="3445" y="14247"/>
                    <a:pt x="3489" y="14273"/>
                    <a:pt x="3538" y="14273"/>
                  </a:cubicBezTo>
                  <a:cubicBezTo>
                    <a:pt x="3556" y="14273"/>
                    <a:pt x="3574" y="14269"/>
                    <a:pt x="3593" y="14262"/>
                  </a:cubicBezTo>
                  <a:cubicBezTo>
                    <a:pt x="3648" y="14234"/>
                    <a:pt x="3675" y="14152"/>
                    <a:pt x="3648" y="14097"/>
                  </a:cubicBezTo>
                  <a:cubicBezTo>
                    <a:pt x="3469" y="13645"/>
                    <a:pt x="3318" y="13192"/>
                    <a:pt x="3154" y="12726"/>
                  </a:cubicBezTo>
                  <a:lnTo>
                    <a:pt x="3168" y="12726"/>
                  </a:lnTo>
                  <a:cubicBezTo>
                    <a:pt x="4800" y="12191"/>
                    <a:pt x="6432" y="11642"/>
                    <a:pt x="8064" y="11066"/>
                  </a:cubicBezTo>
                  <a:cubicBezTo>
                    <a:pt x="9696" y="10504"/>
                    <a:pt x="11301" y="9914"/>
                    <a:pt x="12906" y="9324"/>
                  </a:cubicBezTo>
                  <a:cubicBezTo>
                    <a:pt x="13742" y="9009"/>
                    <a:pt x="14579" y="8693"/>
                    <a:pt x="15416" y="8378"/>
                  </a:cubicBezTo>
                  <a:cubicBezTo>
                    <a:pt x="15429" y="8392"/>
                    <a:pt x="15443" y="8392"/>
                    <a:pt x="15470" y="8392"/>
                  </a:cubicBezTo>
                  <a:lnTo>
                    <a:pt x="17308" y="8625"/>
                  </a:lnTo>
                  <a:cubicBezTo>
                    <a:pt x="17316" y="8626"/>
                    <a:pt x="17324" y="8627"/>
                    <a:pt x="17332" y="8627"/>
                  </a:cubicBezTo>
                  <a:cubicBezTo>
                    <a:pt x="17474" y="8627"/>
                    <a:pt x="17478" y="8391"/>
                    <a:pt x="17322" y="8378"/>
                  </a:cubicBezTo>
                  <a:lnTo>
                    <a:pt x="15704" y="8172"/>
                  </a:lnTo>
                  <a:cubicBezTo>
                    <a:pt x="15690" y="8159"/>
                    <a:pt x="15690" y="8145"/>
                    <a:pt x="15676" y="8131"/>
                  </a:cubicBezTo>
                  <a:lnTo>
                    <a:pt x="16485" y="6513"/>
                  </a:lnTo>
                  <a:cubicBezTo>
                    <a:pt x="16499" y="6444"/>
                    <a:pt x="16472" y="6375"/>
                    <a:pt x="16403" y="6348"/>
                  </a:cubicBezTo>
                  <a:cubicBezTo>
                    <a:pt x="15948" y="6192"/>
                    <a:pt x="15471" y="6110"/>
                    <a:pt x="14992" y="6110"/>
                  </a:cubicBezTo>
                  <a:cubicBezTo>
                    <a:pt x="14923" y="6110"/>
                    <a:pt x="14854" y="6111"/>
                    <a:pt x="14785" y="6115"/>
                  </a:cubicBezTo>
                  <a:lnTo>
                    <a:pt x="15457" y="4771"/>
                  </a:lnTo>
                  <a:cubicBezTo>
                    <a:pt x="15525" y="4675"/>
                    <a:pt x="15539" y="4551"/>
                    <a:pt x="15512" y="4442"/>
                  </a:cubicBezTo>
                  <a:cubicBezTo>
                    <a:pt x="15457" y="4346"/>
                    <a:pt x="15361" y="4277"/>
                    <a:pt x="15251" y="4263"/>
                  </a:cubicBezTo>
                  <a:lnTo>
                    <a:pt x="14428" y="4071"/>
                  </a:lnTo>
                  <a:lnTo>
                    <a:pt x="13632" y="3879"/>
                  </a:lnTo>
                  <a:cubicBezTo>
                    <a:pt x="13921" y="3317"/>
                    <a:pt x="14222" y="2768"/>
                    <a:pt x="14510" y="2206"/>
                  </a:cubicBezTo>
                  <a:cubicBezTo>
                    <a:pt x="14551" y="2137"/>
                    <a:pt x="14524" y="2041"/>
                    <a:pt x="14442" y="2014"/>
                  </a:cubicBezTo>
                  <a:cubicBezTo>
                    <a:pt x="13921" y="1808"/>
                    <a:pt x="13399" y="1630"/>
                    <a:pt x="12864" y="1479"/>
                  </a:cubicBezTo>
                  <a:cubicBezTo>
                    <a:pt x="12974" y="1026"/>
                    <a:pt x="13125" y="601"/>
                    <a:pt x="13290" y="162"/>
                  </a:cubicBezTo>
                  <a:cubicBezTo>
                    <a:pt x="13333" y="68"/>
                    <a:pt x="13257" y="0"/>
                    <a:pt x="13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57;p37"/>
            <p:cNvSpPr/>
            <p:nvPr/>
          </p:nvSpPr>
          <p:spPr>
            <a:xfrm>
              <a:off x="6596325" y="2563729"/>
              <a:ext cx="145763" cy="377625"/>
            </a:xfrm>
            <a:custGeom>
              <a:avLst/>
              <a:gdLst/>
              <a:ahLst/>
              <a:cxnLst/>
              <a:rect l="l" t="t" r="r" b="b"/>
              <a:pathLst>
                <a:path w="3667" h="9500" extrusionOk="0">
                  <a:moveTo>
                    <a:pt x="159" y="0"/>
                  </a:moveTo>
                  <a:cubicBezTo>
                    <a:pt x="78" y="0"/>
                    <a:pt x="0" y="76"/>
                    <a:pt x="37" y="176"/>
                  </a:cubicBezTo>
                  <a:lnTo>
                    <a:pt x="1354" y="3797"/>
                  </a:lnTo>
                  <a:cubicBezTo>
                    <a:pt x="1792" y="5004"/>
                    <a:pt x="2231" y="6197"/>
                    <a:pt x="2657" y="7404"/>
                  </a:cubicBezTo>
                  <a:lnTo>
                    <a:pt x="3397" y="9434"/>
                  </a:lnTo>
                  <a:cubicBezTo>
                    <a:pt x="3425" y="9480"/>
                    <a:pt x="3467" y="9500"/>
                    <a:pt x="3508" y="9500"/>
                  </a:cubicBezTo>
                  <a:cubicBezTo>
                    <a:pt x="3589" y="9500"/>
                    <a:pt x="3667" y="9424"/>
                    <a:pt x="3630" y="9324"/>
                  </a:cubicBezTo>
                  <a:lnTo>
                    <a:pt x="2314" y="5703"/>
                  </a:lnTo>
                  <a:cubicBezTo>
                    <a:pt x="1875" y="4510"/>
                    <a:pt x="1450" y="3303"/>
                    <a:pt x="1011" y="2110"/>
                  </a:cubicBezTo>
                  <a:lnTo>
                    <a:pt x="270" y="66"/>
                  </a:lnTo>
                  <a:cubicBezTo>
                    <a:pt x="242" y="20"/>
                    <a:pt x="200"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58;p37"/>
            <p:cNvSpPr/>
            <p:nvPr/>
          </p:nvSpPr>
          <p:spPr>
            <a:xfrm>
              <a:off x="6549777" y="2586068"/>
              <a:ext cx="145088" cy="378181"/>
            </a:xfrm>
            <a:custGeom>
              <a:avLst/>
              <a:gdLst/>
              <a:ahLst/>
              <a:cxnLst/>
              <a:rect l="l" t="t" r="r" b="b"/>
              <a:pathLst>
                <a:path w="3650" h="9514" extrusionOk="0">
                  <a:moveTo>
                    <a:pt x="140" y="1"/>
                  </a:moveTo>
                  <a:cubicBezTo>
                    <a:pt x="121" y="1"/>
                    <a:pt x="102" y="4"/>
                    <a:pt x="83" y="12"/>
                  </a:cubicBezTo>
                  <a:cubicBezTo>
                    <a:pt x="28" y="39"/>
                    <a:pt x="1" y="121"/>
                    <a:pt x="28" y="190"/>
                  </a:cubicBezTo>
                  <a:lnTo>
                    <a:pt x="1345" y="3797"/>
                  </a:lnTo>
                  <a:cubicBezTo>
                    <a:pt x="1784" y="5004"/>
                    <a:pt x="2209" y="6197"/>
                    <a:pt x="2648" y="7404"/>
                  </a:cubicBezTo>
                  <a:lnTo>
                    <a:pt x="3389" y="9448"/>
                  </a:lnTo>
                  <a:cubicBezTo>
                    <a:pt x="3409" y="9488"/>
                    <a:pt x="3458" y="9513"/>
                    <a:pt x="3510" y="9513"/>
                  </a:cubicBezTo>
                  <a:cubicBezTo>
                    <a:pt x="3529" y="9513"/>
                    <a:pt x="3549" y="9510"/>
                    <a:pt x="3567" y="9503"/>
                  </a:cubicBezTo>
                  <a:cubicBezTo>
                    <a:pt x="3622" y="9475"/>
                    <a:pt x="3649" y="9393"/>
                    <a:pt x="3622" y="9338"/>
                  </a:cubicBezTo>
                  <a:lnTo>
                    <a:pt x="2305" y="5717"/>
                  </a:lnTo>
                  <a:cubicBezTo>
                    <a:pt x="1866" y="4510"/>
                    <a:pt x="1441" y="3303"/>
                    <a:pt x="1002" y="2110"/>
                  </a:cubicBezTo>
                  <a:lnTo>
                    <a:pt x="261" y="66"/>
                  </a:lnTo>
                  <a:cubicBezTo>
                    <a:pt x="241" y="26"/>
                    <a:pt x="192" y="1"/>
                    <a:pt x="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9;p37"/>
            <p:cNvSpPr/>
            <p:nvPr/>
          </p:nvSpPr>
          <p:spPr>
            <a:xfrm>
              <a:off x="6508596" y="2597993"/>
              <a:ext cx="146439" cy="378579"/>
            </a:xfrm>
            <a:custGeom>
              <a:avLst/>
              <a:gdLst/>
              <a:ahLst/>
              <a:cxnLst/>
              <a:rect l="l" t="t" r="r" b="b"/>
              <a:pathLst>
                <a:path w="3684" h="9524" extrusionOk="0">
                  <a:moveTo>
                    <a:pt x="178" y="0"/>
                  </a:moveTo>
                  <a:cubicBezTo>
                    <a:pt x="89" y="0"/>
                    <a:pt x="1" y="84"/>
                    <a:pt x="63" y="192"/>
                  </a:cubicBezTo>
                  <a:lnTo>
                    <a:pt x="1380" y="3813"/>
                  </a:lnTo>
                  <a:cubicBezTo>
                    <a:pt x="1805" y="5006"/>
                    <a:pt x="2244" y="6213"/>
                    <a:pt x="2683" y="7406"/>
                  </a:cubicBezTo>
                  <a:lnTo>
                    <a:pt x="3423" y="9450"/>
                  </a:lnTo>
                  <a:cubicBezTo>
                    <a:pt x="3442" y="9496"/>
                    <a:pt x="3486" y="9524"/>
                    <a:pt x="3529" y="9524"/>
                  </a:cubicBezTo>
                  <a:cubicBezTo>
                    <a:pt x="3550" y="9524"/>
                    <a:pt x="3570" y="9518"/>
                    <a:pt x="3588" y="9504"/>
                  </a:cubicBezTo>
                  <a:cubicBezTo>
                    <a:pt x="3657" y="9477"/>
                    <a:pt x="3684" y="9408"/>
                    <a:pt x="3657" y="9340"/>
                  </a:cubicBezTo>
                  <a:lnTo>
                    <a:pt x="2340" y="5719"/>
                  </a:lnTo>
                  <a:cubicBezTo>
                    <a:pt x="1901" y="4512"/>
                    <a:pt x="1462" y="3319"/>
                    <a:pt x="1023" y="2125"/>
                  </a:cubicBezTo>
                  <a:lnTo>
                    <a:pt x="296" y="82"/>
                  </a:lnTo>
                  <a:cubicBezTo>
                    <a:pt x="272" y="25"/>
                    <a:pt x="225"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0;p37"/>
            <p:cNvSpPr/>
            <p:nvPr/>
          </p:nvSpPr>
          <p:spPr>
            <a:xfrm>
              <a:off x="7048643" y="2453064"/>
              <a:ext cx="142901" cy="154190"/>
            </a:xfrm>
            <a:custGeom>
              <a:avLst/>
              <a:gdLst/>
              <a:ahLst/>
              <a:cxnLst/>
              <a:rect l="l" t="t" r="r" b="b"/>
              <a:pathLst>
                <a:path w="3595" h="3879" extrusionOk="0">
                  <a:moveTo>
                    <a:pt x="844" y="1"/>
                  </a:moveTo>
                  <a:cubicBezTo>
                    <a:pt x="560" y="1"/>
                    <a:pt x="275" y="45"/>
                    <a:pt x="1" y="134"/>
                  </a:cubicBezTo>
                  <a:cubicBezTo>
                    <a:pt x="97" y="971"/>
                    <a:pt x="343" y="1794"/>
                    <a:pt x="947" y="2439"/>
                  </a:cubicBezTo>
                  <a:cubicBezTo>
                    <a:pt x="1578" y="3152"/>
                    <a:pt x="2415" y="3742"/>
                    <a:pt x="3347" y="3879"/>
                  </a:cubicBezTo>
                  <a:cubicBezTo>
                    <a:pt x="3429" y="3673"/>
                    <a:pt x="3471" y="3481"/>
                    <a:pt x="3512" y="3275"/>
                  </a:cubicBezTo>
                  <a:cubicBezTo>
                    <a:pt x="3594" y="2658"/>
                    <a:pt x="3512" y="2027"/>
                    <a:pt x="3237" y="1465"/>
                  </a:cubicBezTo>
                  <a:cubicBezTo>
                    <a:pt x="2991" y="971"/>
                    <a:pt x="2579" y="560"/>
                    <a:pt x="2072" y="313"/>
                  </a:cubicBezTo>
                  <a:lnTo>
                    <a:pt x="2058" y="313"/>
                  </a:lnTo>
                  <a:cubicBezTo>
                    <a:pt x="1948" y="244"/>
                    <a:pt x="1811" y="176"/>
                    <a:pt x="1688" y="134"/>
                  </a:cubicBezTo>
                  <a:cubicBezTo>
                    <a:pt x="1413" y="45"/>
                    <a:pt x="1129"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61;p37"/>
            <p:cNvSpPr/>
            <p:nvPr/>
          </p:nvSpPr>
          <p:spPr>
            <a:xfrm>
              <a:off x="6983214" y="2458390"/>
              <a:ext cx="198512" cy="209602"/>
            </a:xfrm>
            <a:custGeom>
              <a:avLst/>
              <a:gdLst/>
              <a:ahLst/>
              <a:cxnLst/>
              <a:rect l="l" t="t" r="r" b="b"/>
              <a:pathLst>
                <a:path w="4994" h="5273" extrusionOk="0">
                  <a:moveTo>
                    <a:pt x="1647" y="0"/>
                  </a:moveTo>
                  <a:lnTo>
                    <a:pt x="1605" y="14"/>
                  </a:lnTo>
                  <a:cubicBezTo>
                    <a:pt x="1043" y="234"/>
                    <a:pt x="563" y="659"/>
                    <a:pt x="289" y="1194"/>
                  </a:cubicBezTo>
                  <a:cubicBezTo>
                    <a:pt x="83" y="1591"/>
                    <a:pt x="1" y="2044"/>
                    <a:pt x="28" y="2483"/>
                  </a:cubicBezTo>
                  <a:cubicBezTo>
                    <a:pt x="28" y="2716"/>
                    <a:pt x="42" y="2936"/>
                    <a:pt x="110" y="3155"/>
                  </a:cubicBezTo>
                  <a:cubicBezTo>
                    <a:pt x="110" y="3182"/>
                    <a:pt x="124" y="3224"/>
                    <a:pt x="124" y="3251"/>
                  </a:cubicBezTo>
                  <a:cubicBezTo>
                    <a:pt x="179" y="3457"/>
                    <a:pt x="275" y="3662"/>
                    <a:pt x="385" y="3854"/>
                  </a:cubicBezTo>
                  <a:cubicBezTo>
                    <a:pt x="755" y="4540"/>
                    <a:pt x="1400" y="5034"/>
                    <a:pt x="2168" y="5212"/>
                  </a:cubicBezTo>
                  <a:cubicBezTo>
                    <a:pt x="2345" y="5253"/>
                    <a:pt x="2527" y="5273"/>
                    <a:pt x="2708" y="5273"/>
                  </a:cubicBezTo>
                  <a:cubicBezTo>
                    <a:pt x="3016" y="5273"/>
                    <a:pt x="3323" y="5215"/>
                    <a:pt x="3608" y="5103"/>
                  </a:cubicBezTo>
                  <a:cubicBezTo>
                    <a:pt x="3855" y="5020"/>
                    <a:pt x="4074" y="4897"/>
                    <a:pt x="4280" y="4732"/>
                  </a:cubicBezTo>
                  <a:cubicBezTo>
                    <a:pt x="4609" y="4472"/>
                    <a:pt x="4856" y="4129"/>
                    <a:pt x="4993" y="3731"/>
                  </a:cubicBezTo>
                  <a:cubicBezTo>
                    <a:pt x="4061" y="3608"/>
                    <a:pt x="3224" y="3018"/>
                    <a:pt x="2593" y="2305"/>
                  </a:cubicBezTo>
                  <a:cubicBezTo>
                    <a:pt x="1989" y="1660"/>
                    <a:pt x="1743" y="837"/>
                    <a:pt x="1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62;p37"/>
            <p:cNvSpPr/>
            <p:nvPr/>
          </p:nvSpPr>
          <p:spPr>
            <a:xfrm>
              <a:off x="6766217" y="2547232"/>
              <a:ext cx="143458" cy="153793"/>
            </a:xfrm>
            <a:custGeom>
              <a:avLst/>
              <a:gdLst/>
              <a:ahLst/>
              <a:cxnLst/>
              <a:rect l="l" t="t" r="r" b="b"/>
              <a:pathLst>
                <a:path w="3609" h="3869" extrusionOk="0">
                  <a:moveTo>
                    <a:pt x="875" y="1"/>
                  </a:moveTo>
                  <a:cubicBezTo>
                    <a:pt x="580" y="1"/>
                    <a:pt x="285" y="52"/>
                    <a:pt x="1" y="152"/>
                  </a:cubicBezTo>
                  <a:cubicBezTo>
                    <a:pt x="97" y="989"/>
                    <a:pt x="344" y="1798"/>
                    <a:pt x="947" y="2456"/>
                  </a:cubicBezTo>
                  <a:cubicBezTo>
                    <a:pt x="1578" y="3169"/>
                    <a:pt x="2415" y="3745"/>
                    <a:pt x="3361" y="3869"/>
                  </a:cubicBezTo>
                  <a:cubicBezTo>
                    <a:pt x="3430" y="3677"/>
                    <a:pt x="3485" y="3485"/>
                    <a:pt x="3512" y="3279"/>
                  </a:cubicBezTo>
                  <a:cubicBezTo>
                    <a:pt x="3608" y="2662"/>
                    <a:pt x="3498" y="2031"/>
                    <a:pt x="3224" y="1469"/>
                  </a:cubicBezTo>
                  <a:cubicBezTo>
                    <a:pt x="2977" y="961"/>
                    <a:pt x="2566" y="563"/>
                    <a:pt x="2058" y="303"/>
                  </a:cubicBezTo>
                  <a:cubicBezTo>
                    <a:pt x="1935" y="234"/>
                    <a:pt x="1811" y="179"/>
                    <a:pt x="1688" y="138"/>
                  </a:cubicBezTo>
                  <a:cubicBezTo>
                    <a:pt x="1423" y="46"/>
                    <a:pt x="1149"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63;p37"/>
            <p:cNvSpPr/>
            <p:nvPr/>
          </p:nvSpPr>
          <p:spPr>
            <a:xfrm>
              <a:off x="6700828" y="2553234"/>
              <a:ext cx="199028" cy="209244"/>
            </a:xfrm>
            <a:custGeom>
              <a:avLst/>
              <a:gdLst/>
              <a:ahLst/>
              <a:cxnLst/>
              <a:rect l="l" t="t" r="r" b="b"/>
              <a:pathLst>
                <a:path w="5007" h="5264" extrusionOk="0">
                  <a:moveTo>
                    <a:pt x="1646" y="1"/>
                  </a:moveTo>
                  <a:lnTo>
                    <a:pt x="1605" y="15"/>
                  </a:lnTo>
                  <a:cubicBezTo>
                    <a:pt x="1042" y="234"/>
                    <a:pt x="576" y="646"/>
                    <a:pt x="288" y="1194"/>
                  </a:cubicBezTo>
                  <a:cubicBezTo>
                    <a:pt x="96" y="1592"/>
                    <a:pt x="0" y="2031"/>
                    <a:pt x="41" y="2483"/>
                  </a:cubicBezTo>
                  <a:cubicBezTo>
                    <a:pt x="28" y="2703"/>
                    <a:pt x="55" y="2936"/>
                    <a:pt x="110" y="3155"/>
                  </a:cubicBezTo>
                  <a:cubicBezTo>
                    <a:pt x="110" y="3183"/>
                    <a:pt x="124" y="3210"/>
                    <a:pt x="124" y="3238"/>
                  </a:cubicBezTo>
                  <a:cubicBezTo>
                    <a:pt x="192" y="3457"/>
                    <a:pt x="274" y="3663"/>
                    <a:pt x="384" y="3855"/>
                  </a:cubicBezTo>
                  <a:cubicBezTo>
                    <a:pt x="754" y="4541"/>
                    <a:pt x="1413" y="5035"/>
                    <a:pt x="2167" y="5213"/>
                  </a:cubicBezTo>
                  <a:cubicBezTo>
                    <a:pt x="2335" y="5246"/>
                    <a:pt x="2507" y="5263"/>
                    <a:pt x="2678" y="5263"/>
                  </a:cubicBezTo>
                  <a:cubicBezTo>
                    <a:pt x="2996" y="5263"/>
                    <a:pt x="3313" y="5205"/>
                    <a:pt x="3607" y="5089"/>
                  </a:cubicBezTo>
                  <a:cubicBezTo>
                    <a:pt x="3854" y="5007"/>
                    <a:pt x="4074" y="4884"/>
                    <a:pt x="4279" y="4733"/>
                  </a:cubicBezTo>
                  <a:cubicBezTo>
                    <a:pt x="4609" y="4472"/>
                    <a:pt x="4855" y="4116"/>
                    <a:pt x="5006" y="3718"/>
                  </a:cubicBezTo>
                  <a:cubicBezTo>
                    <a:pt x="4060" y="3594"/>
                    <a:pt x="3223" y="3018"/>
                    <a:pt x="2592" y="2305"/>
                  </a:cubicBezTo>
                  <a:cubicBezTo>
                    <a:pt x="1989" y="1647"/>
                    <a:pt x="1742" y="838"/>
                    <a:pt x="16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64;p37"/>
            <p:cNvSpPr/>
            <p:nvPr/>
          </p:nvSpPr>
          <p:spPr>
            <a:xfrm>
              <a:off x="6910789" y="2656585"/>
              <a:ext cx="128234" cy="91902"/>
            </a:xfrm>
            <a:custGeom>
              <a:avLst/>
              <a:gdLst/>
              <a:ahLst/>
              <a:cxnLst/>
              <a:rect l="l" t="t" r="r" b="b"/>
              <a:pathLst>
                <a:path w="3226" h="2312" extrusionOk="0">
                  <a:moveTo>
                    <a:pt x="2276" y="1"/>
                  </a:moveTo>
                  <a:cubicBezTo>
                    <a:pt x="2205" y="1"/>
                    <a:pt x="2130" y="64"/>
                    <a:pt x="2166" y="144"/>
                  </a:cubicBezTo>
                  <a:cubicBezTo>
                    <a:pt x="2234" y="350"/>
                    <a:pt x="2358" y="514"/>
                    <a:pt x="2536" y="638"/>
                  </a:cubicBezTo>
                  <a:cubicBezTo>
                    <a:pt x="2577" y="857"/>
                    <a:pt x="2591" y="1077"/>
                    <a:pt x="2577" y="1296"/>
                  </a:cubicBezTo>
                  <a:cubicBezTo>
                    <a:pt x="2550" y="1502"/>
                    <a:pt x="2454" y="1694"/>
                    <a:pt x="2289" y="1831"/>
                  </a:cubicBezTo>
                  <a:cubicBezTo>
                    <a:pt x="2152" y="1996"/>
                    <a:pt x="1946" y="2092"/>
                    <a:pt x="1740" y="2092"/>
                  </a:cubicBezTo>
                  <a:cubicBezTo>
                    <a:pt x="1315" y="2037"/>
                    <a:pt x="972" y="1762"/>
                    <a:pt x="821" y="1378"/>
                  </a:cubicBezTo>
                  <a:cubicBezTo>
                    <a:pt x="821" y="1351"/>
                    <a:pt x="808" y="1337"/>
                    <a:pt x="794" y="1337"/>
                  </a:cubicBezTo>
                  <a:cubicBezTo>
                    <a:pt x="890" y="1118"/>
                    <a:pt x="863" y="871"/>
                    <a:pt x="712" y="693"/>
                  </a:cubicBezTo>
                  <a:cubicBezTo>
                    <a:pt x="687" y="664"/>
                    <a:pt x="656" y="652"/>
                    <a:pt x="626" y="652"/>
                  </a:cubicBezTo>
                  <a:cubicBezTo>
                    <a:pt x="541" y="652"/>
                    <a:pt x="463" y="745"/>
                    <a:pt x="533" y="816"/>
                  </a:cubicBezTo>
                  <a:cubicBezTo>
                    <a:pt x="629" y="940"/>
                    <a:pt x="657" y="1118"/>
                    <a:pt x="575" y="1269"/>
                  </a:cubicBezTo>
                  <a:cubicBezTo>
                    <a:pt x="479" y="1447"/>
                    <a:pt x="314" y="1570"/>
                    <a:pt x="122" y="1612"/>
                  </a:cubicBezTo>
                  <a:cubicBezTo>
                    <a:pt x="1" y="1648"/>
                    <a:pt x="51" y="1813"/>
                    <a:pt x="159" y="1813"/>
                  </a:cubicBezTo>
                  <a:cubicBezTo>
                    <a:pt x="173" y="1813"/>
                    <a:pt x="188" y="1810"/>
                    <a:pt x="204" y="1804"/>
                  </a:cubicBezTo>
                  <a:cubicBezTo>
                    <a:pt x="383" y="1762"/>
                    <a:pt x="533" y="1666"/>
                    <a:pt x="657" y="1543"/>
                  </a:cubicBezTo>
                  <a:cubicBezTo>
                    <a:pt x="767" y="1762"/>
                    <a:pt x="931" y="1941"/>
                    <a:pt x="1123" y="2078"/>
                  </a:cubicBezTo>
                  <a:cubicBezTo>
                    <a:pt x="1329" y="2229"/>
                    <a:pt x="1562" y="2311"/>
                    <a:pt x="1809" y="2311"/>
                  </a:cubicBezTo>
                  <a:cubicBezTo>
                    <a:pt x="2070" y="2284"/>
                    <a:pt x="2316" y="2146"/>
                    <a:pt x="2481" y="1954"/>
                  </a:cubicBezTo>
                  <a:cubicBezTo>
                    <a:pt x="2659" y="1776"/>
                    <a:pt x="2769" y="1543"/>
                    <a:pt x="2797" y="1282"/>
                  </a:cubicBezTo>
                  <a:cubicBezTo>
                    <a:pt x="2824" y="1090"/>
                    <a:pt x="2810" y="912"/>
                    <a:pt x="2769" y="720"/>
                  </a:cubicBezTo>
                  <a:lnTo>
                    <a:pt x="2769" y="720"/>
                  </a:lnTo>
                  <a:cubicBezTo>
                    <a:pt x="2789" y="722"/>
                    <a:pt x="2810" y="723"/>
                    <a:pt x="2830" y="723"/>
                  </a:cubicBezTo>
                  <a:cubicBezTo>
                    <a:pt x="2936" y="723"/>
                    <a:pt x="3045" y="693"/>
                    <a:pt x="3126" y="624"/>
                  </a:cubicBezTo>
                  <a:cubicBezTo>
                    <a:pt x="3226" y="557"/>
                    <a:pt x="3155" y="437"/>
                    <a:pt x="3066" y="437"/>
                  </a:cubicBezTo>
                  <a:cubicBezTo>
                    <a:pt x="3045" y="437"/>
                    <a:pt x="3023" y="444"/>
                    <a:pt x="3002" y="459"/>
                  </a:cubicBezTo>
                  <a:cubicBezTo>
                    <a:pt x="2947" y="494"/>
                    <a:pt x="2886" y="511"/>
                    <a:pt x="2826" y="511"/>
                  </a:cubicBezTo>
                  <a:cubicBezTo>
                    <a:pt x="2766" y="511"/>
                    <a:pt x="2707" y="494"/>
                    <a:pt x="2659" y="459"/>
                  </a:cubicBezTo>
                  <a:cubicBezTo>
                    <a:pt x="2522" y="363"/>
                    <a:pt x="2426" y="226"/>
                    <a:pt x="2371" y="62"/>
                  </a:cubicBezTo>
                  <a:cubicBezTo>
                    <a:pt x="2352" y="19"/>
                    <a:pt x="2315" y="1"/>
                    <a:pt x="2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65;p37"/>
            <p:cNvSpPr/>
            <p:nvPr/>
          </p:nvSpPr>
          <p:spPr>
            <a:xfrm>
              <a:off x="7071539" y="2682661"/>
              <a:ext cx="106371" cy="70795"/>
            </a:xfrm>
            <a:custGeom>
              <a:avLst/>
              <a:gdLst/>
              <a:ahLst/>
              <a:cxnLst/>
              <a:rect l="l" t="t" r="r" b="b"/>
              <a:pathLst>
                <a:path w="2676" h="1781" extrusionOk="0">
                  <a:moveTo>
                    <a:pt x="1761" y="1"/>
                  </a:moveTo>
                  <a:cubicBezTo>
                    <a:pt x="1699" y="1"/>
                    <a:pt x="1637" y="4"/>
                    <a:pt x="1578" y="9"/>
                  </a:cubicBezTo>
                  <a:cubicBezTo>
                    <a:pt x="1249" y="37"/>
                    <a:pt x="933" y="146"/>
                    <a:pt x="659" y="311"/>
                  </a:cubicBezTo>
                  <a:cubicBezTo>
                    <a:pt x="426" y="448"/>
                    <a:pt x="220" y="654"/>
                    <a:pt x="97" y="901"/>
                  </a:cubicBezTo>
                  <a:cubicBezTo>
                    <a:pt x="1" y="1175"/>
                    <a:pt x="110" y="1477"/>
                    <a:pt x="371" y="1614"/>
                  </a:cubicBezTo>
                  <a:cubicBezTo>
                    <a:pt x="559" y="1732"/>
                    <a:pt x="774" y="1781"/>
                    <a:pt x="995" y="1781"/>
                  </a:cubicBezTo>
                  <a:cubicBezTo>
                    <a:pt x="1339" y="1781"/>
                    <a:pt x="1697" y="1663"/>
                    <a:pt x="1989" y="1504"/>
                  </a:cubicBezTo>
                  <a:cubicBezTo>
                    <a:pt x="2250" y="1394"/>
                    <a:pt x="2469" y="1175"/>
                    <a:pt x="2593" y="901"/>
                  </a:cubicBezTo>
                  <a:cubicBezTo>
                    <a:pt x="2675" y="695"/>
                    <a:pt x="2634" y="448"/>
                    <a:pt x="2483" y="284"/>
                  </a:cubicBezTo>
                  <a:cubicBezTo>
                    <a:pt x="2483" y="270"/>
                    <a:pt x="2483" y="256"/>
                    <a:pt x="2469" y="242"/>
                  </a:cubicBezTo>
                  <a:cubicBezTo>
                    <a:pt x="2282" y="55"/>
                    <a:pt x="2015" y="1"/>
                    <a:pt x="1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66;p37"/>
            <p:cNvSpPr/>
            <p:nvPr/>
          </p:nvSpPr>
          <p:spPr>
            <a:xfrm>
              <a:off x="6792413" y="2775359"/>
              <a:ext cx="106331" cy="70994"/>
            </a:xfrm>
            <a:custGeom>
              <a:avLst/>
              <a:gdLst/>
              <a:ahLst/>
              <a:cxnLst/>
              <a:rect l="l" t="t" r="r" b="b"/>
              <a:pathLst>
                <a:path w="2675" h="1786" extrusionOk="0">
                  <a:moveTo>
                    <a:pt x="1766" y="0"/>
                  </a:moveTo>
                  <a:cubicBezTo>
                    <a:pt x="1703" y="0"/>
                    <a:pt x="1640" y="3"/>
                    <a:pt x="1578" y="9"/>
                  </a:cubicBezTo>
                  <a:cubicBezTo>
                    <a:pt x="1248" y="36"/>
                    <a:pt x="947" y="146"/>
                    <a:pt x="672" y="311"/>
                  </a:cubicBezTo>
                  <a:cubicBezTo>
                    <a:pt x="425" y="448"/>
                    <a:pt x="220" y="653"/>
                    <a:pt x="96" y="900"/>
                  </a:cubicBezTo>
                  <a:cubicBezTo>
                    <a:pt x="0" y="1175"/>
                    <a:pt x="110" y="1476"/>
                    <a:pt x="371" y="1614"/>
                  </a:cubicBezTo>
                  <a:cubicBezTo>
                    <a:pt x="563" y="1735"/>
                    <a:pt x="787" y="1785"/>
                    <a:pt x="1016" y="1785"/>
                  </a:cubicBezTo>
                  <a:cubicBezTo>
                    <a:pt x="1357" y="1785"/>
                    <a:pt x="1710" y="1673"/>
                    <a:pt x="1989" y="1518"/>
                  </a:cubicBezTo>
                  <a:cubicBezTo>
                    <a:pt x="2263" y="1394"/>
                    <a:pt x="2469" y="1175"/>
                    <a:pt x="2593" y="900"/>
                  </a:cubicBezTo>
                  <a:cubicBezTo>
                    <a:pt x="2675" y="695"/>
                    <a:pt x="2634" y="461"/>
                    <a:pt x="2483" y="283"/>
                  </a:cubicBezTo>
                  <a:cubicBezTo>
                    <a:pt x="2483" y="269"/>
                    <a:pt x="2483" y="256"/>
                    <a:pt x="2469" y="242"/>
                  </a:cubicBezTo>
                  <a:cubicBezTo>
                    <a:pt x="2282" y="55"/>
                    <a:pt x="2024" y="0"/>
                    <a:pt x="17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67;p37"/>
            <p:cNvSpPr/>
            <p:nvPr/>
          </p:nvSpPr>
          <p:spPr>
            <a:xfrm>
              <a:off x="6202519" y="2564166"/>
              <a:ext cx="248636" cy="281351"/>
            </a:xfrm>
            <a:custGeom>
              <a:avLst/>
              <a:gdLst/>
              <a:ahLst/>
              <a:cxnLst/>
              <a:rect l="l" t="t" r="r" b="b"/>
              <a:pathLst>
                <a:path w="6255" h="7078" extrusionOk="0">
                  <a:moveTo>
                    <a:pt x="4320" y="0"/>
                  </a:moveTo>
                  <a:lnTo>
                    <a:pt x="2359" y="2332"/>
                  </a:lnTo>
                  <a:lnTo>
                    <a:pt x="0" y="2291"/>
                  </a:lnTo>
                  <a:lnTo>
                    <a:pt x="1948" y="3758"/>
                  </a:lnTo>
                  <a:lnTo>
                    <a:pt x="1838" y="7077"/>
                  </a:lnTo>
                  <a:lnTo>
                    <a:pt x="3813" y="4417"/>
                  </a:lnTo>
                  <a:lnTo>
                    <a:pt x="6254" y="4485"/>
                  </a:lnTo>
                  <a:lnTo>
                    <a:pt x="6254" y="4485"/>
                  </a:lnTo>
                  <a:lnTo>
                    <a:pt x="4389" y="3045"/>
                  </a:lnTo>
                  <a:lnTo>
                    <a:pt x="43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68;p37"/>
            <p:cNvSpPr/>
            <p:nvPr/>
          </p:nvSpPr>
          <p:spPr>
            <a:xfrm>
              <a:off x="6357346" y="2751708"/>
              <a:ext cx="145604" cy="165241"/>
            </a:xfrm>
            <a:custGeom>
              <a:avLst/>
              <a:gdLst/>
              <a:ahLst/>
              <a:cxnLst/>
              <a:rect l="l" t="t" r="r" b="b"/>
              <a:pathLst>
                <a:path w="3663" h="4157" extrusionOk="0">
                  <a:moveTo>
                    <a:pt x="2538" y="0"/>
                  </a:moveTo>
                  <a:lnTo>
                    <a:pt x="1386" y="1372"/>
                  </a:lnTo>
                  <a:lnTo>
                    <a:pt x="0" y="1344"/>
                  </a:lnTo>
                  <a:lnTo>
                    <a:pt x="0" y="1344"/>
                  </a:lnTo>
                  <a:lnTo>
                    <a:pt x="1139" y="2209"/>
                  </a:lnTo>
                  <a:lnTo>
                    <a:pt x="1070" y="4156"/>
                  </a:lnTo>
                  <a:lnTo>
                    <a:pt x="2236" y="2593"/>
                  </a:lnTo>
                  <a:lnTo>
                    <a:pt x="3662" y="2634"/>
                  </a:lnTo>
                  <a:lnTo>
                    <a:pt x="2565" y="1783"/>
                  </a:lnTo>
                  <a:lnTo>
                    <a:pt x="25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69;p37"/>
            <p:cNvSpPr/>
            <p:nvPr/>
          </p:nvSpPr>
          <p:spPr>
            <a:xfrm>
              <a:off x="7350149" y="2468209"/>
              <a:ext cx="146161" cy="165241"/>
            </a:xfrm>
            <a:custGeom>
              <a:avLst/>
              <a:gdLst/>
              <a:ahLst/>
              <a:cxnLst/>
              <a:rect l="l" t="t" r="r" b="b"/>
              <a:pathLst>
                <a:path w="3677" h="4157" extrusionOk="0">
                  <a:moveTo>
                    <a:pt x="2538" y="0"/>
                  </a:moveTo>
                  <a:lnTo>
                    <a:pt x="1386" y="1372"/>
                  </a:lnTo>
                  <a:lnTo>
                    <a:pt x="0" y="1344"/>
                  </a:lnTo>
                  <a:lnTo>
                    <a:pt x="1139" y="2208"/>
                  </a:lnTo>
                  <a:lnTo>
                    <a:pt x="1070" y="4156"/>
                  </a:lnTo>
                  <a:lnTo>
                    <a:pt x="2236" y="2593"/>
                  </a:lnTo>
                  <a:lnTo>
                    <a:pt x="3676" y="2634"/>
                  </a:lnTo>
                  <a:lnTo>
                    <a:pt x="3676" y="2634"/>
                  </a:lnTo>
                  <a:lnTo>
                    <a:pt x="2579" y="1797"/>
                  </a:lnTo>
                  <a:lnTo>
                    <a:pt x="25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81821398"/>
      </p:ext>
    </p:extLst>
  </p:cSld>
  <p:clrMapOvr>
    <a:masterClrMapping/>
  </p:clrMapOvr>
  <p:transition spd="slow">
    <p:comb/>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333"/>
        <p:cNvGrpSpPr/>
        <p:nvPr/>
      </p:nvGrpSpPr>
      <p:grpSpPr>
        <a:xfrm>
          <a:off x="0" y="0"/>
          <a:ext cx="0" cy="0"/>
          <a:chOff x="0" y="0"/>
          <a:chExt cx="0" cy="0"/>
        </a:xfrm>
      </p:grpSpPr>
      <p:sp>
        <p:nvSpPr>
          <p:cNvPr id="1335" name="Google Shape;1335;p52"/>
          <p:cNvSpPr/>
          <p:nvPr/>
        </p:nvSpPr>
        <p:spPr>
          <a:xfrm>
            <a:off x="1048647" y="1508263"/>
            <a:ext cx="365700" cy="365700"/>
          </a:xfrm>
          <a:prstGeom prst="ellipse">
            <a:avLst/>
          </a:prstGeom>
          <a:noFill/>
          <a:ln w="9525" cap="flat" cmpd="sng">
            <a:solidFill>
              <a:schemeClr val="accent4">
                <a:lumMod val="75000"/>
              </a:schemeClr>
            </a:solidFill>
            <a:prstDash val="solid"/>
            <a:round/>
            <a:headEnd type="none" w="sm" len="sm"/>
            <a:tailEnd type="none" w="sm" len="sm"/>
          </a:ln>
        </p:spPr>
        <p:txBody>
          <a:bodyPr spcFirstLastPara="1" wrap="square" lIns="73150" tIns="64000" rIns="91425" bIns="91425" anchor="ctr" anchorCtr="0">
            <a:noAutofit/>
          </a:bodyPr>
          <a:lstStyle/>
          <a:p>
            <a:pPr marL="0" lvl="0" indent="0" algn="l" rtl="0">
              <a:spcBef>
                <a:spcPts val="0"/>
              </a:spcBef>
              <a:spcAft>
                <a:spcPts val="0"/>
              </a:spcAft>
              <a:buNone/>
            </a:pPr>
            <a:r>
              <a:rPr lang="en" sz="1800" b="1" dirty="0">
                <a:solidFill>
                  <a:srgbClr val="FF0000"/>
                </a:solidFill>
                <a:latin typeface="+mn-lt"/>
              </a:rPr>
              <a:t>c</a:t>
            </a:r>
            <a:endParaRPr sz="1800" b="1" dirty="0">
              <a:solidFill>
                <a:srgbClr val="FF0000"/>
              </a:solidFill>
              <a:latin typeface="+mn-lt"/>
            </a:endParaRPr>
          </a:p>
        </p:txBody>
      </p:sp>
      <p:sp>
        <p:nvSpPr>
          <p:cNvPr id="1338" name="Google Shape;1338;p52"/>
          <p:cNvSpPr/>
          <p:nvPr/>
        </p:nvSpPr>
        <p:spPr>
          <a:xfrm>
            <a:off x="6913327" y="1388854"/>
            <a:ext cx="661898" cy="661898"/>
          </a:xfrm>
          <a:prstGeom prst="ellipse">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0" name="Google Shape;1340;p52"/>
          <p:cNvGrpSpPr/>
          <p:nvPr/>
        </p:nvGrpSpPr>
        <p:grpSpPr>
          <a:xfrm>
            <a:off x="5555994" y="1984698"/>
            <a:ext cx="2887956" cy="2613627"/>
            <a:chOff x="4876801" y="1994933"/>
            <a:chExt cx="2887956" cy="2613627"/>
          </a:xfrm>
        </p:grpSpPr>
        <p:sp>
          <p:nvSpPr>
            <p:cNvPr id="1341" name="Google Shape;1341;p52"/>
            <p:cNvSpPr/>
            <p:nvPr/>
          </p:nvSpPr>
          <p:spPr>
            <a:xfrm>
              <a:off x="6681505" y="2978584"/>
              <a:ext cx="804401" cy="572458"/>
            </a:xfrm>
            <a:custGeom>
              <a:avLst/>
              <a:gdLst/>
              <a:ahLst/>
              <a:cxnLst/>
              <a:rect l="l" t="t" r="r" b="b"/>
              <a:pathLst>
                <a:path w="14134" h="10059" extrusionOk="0">
                  <a:moveTo>
                    <a:pt x="4573" y="1"/>
                  </a:moveTo>
                  <a:cubicBezTo>
                    <a:pt x="4502" y="1"/>
                    <a:pt x="4432" y="4"/>
                    <a:pt x="4362" y="12"/>
                  </a:cubicBezTo>
                  <a:lnTo>
                    <a:pt x="232" y="480"/>
                  </a:lnTo>
                  <a:lnTo>
                    <a:pt x="232" y="480"/>
                  </a:lnTo>
                  <a:cubicBezTo>
                    <a:pt x="155" y="403"/>
                    <a:pt x="102" y="364"/>
                    <a:pt x="67" y="364"/>
                  </a:cubicBezTo>
                  <a:cubicBezTo>
                    <a:pt x="27" y="364"/>
                    <a:pt x="8" y="411"/>
                    <a:pt x="1" y="506"/>
                  </a:cubicBezTo>
                  <a:lnTo>
                    <a:pt x="232" y="480"/>
                  </a:lnTo>
                  <a:lnTo>
                    <a:pt x="232" y="480"/>
                  </a:lnTo>
                  <a:cubicBezTo>
                    <a:pt x="873" y="1123"/>
                    <a:pt x="3182" y="4435"/>
                    <a:pt x="11211" y="10059"/>
                  </a:cubicBezTo>
                  <a:lnTo>
                    <a:pt x="14133" y="7049"/>
                  </a:lnTo>
                  <a:lnTo>
                    <a:pt x="5904" y="491"/>
                  </a:lnTo>
                  <a:cubicBezTo>
                    <a:pt x="5535" y="174"/>
                    <a:pt x="5056" y="1"/>
                    <a:pt x="4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2"/>
            <p:cNvSpPr/>
            <p:nvPr/>
          </p:nvSpPr>
          <p:spPr>
            <a:xfrm>
              <a:off x="7384014" y="2775639"/>
              <a:ext cx="180470" cy="535409"/>
            </a:xfrm>
            <a:custGeom>
              <a:avLst/>
              <a:gdLst/>
              <a:ahLst/>
              <a:cxnLst/>
              <a:rect l="l" t="t" r="r" b="b"/>
              <a:pathLst>
                <a:path w="3171" h="9408" extrusionOk="0">
                  <a:moveTo>
                    <a:pt x="1469" y="1"/>
                  </a:moveTo>
                  <a:lnTo>
                    <a:pt x="1" y="7358"/>
                  </a:lnTo>
                  <a:cubicBezTo>
                    <a:pt x="699" y="8070"/>
                    <a:pt x="1426" y="8754"/>
                    <a:pt x="2167" y="9408"/>
                  </a:cubicBezTo>
                  <a:lnTo>
                    <a:pt x="3170" y="219"/>
                  </a:lnTo>
                  <a:lnTo>
                    <a:pt x="1469" y="1"/>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2"/>
            <p:cNvSpPr/>
            <p:nvPr/>
          </p:nvSpPr>
          <p:spPr>
            <a:xfrm>
              <a:off x="7427039" y="2495010"/>
              <a:ext cx="337719" cy="406451"/>
            </a:xfrm>
            <a:custGeom>
              <a:avLst/>
              <a:gdLst/>
              <a:ahLst/>
              <a:cxnLst/>
              <a:rect l="l" t="t" r="r" b="b"/>
              <a:pathLst>
                <a:path w="5934" h="7142" extrusionOk="0">
                  <a:moveTo>
                    <a:pt x="4000" y="0"/>
                  </a:moveTo>
                  <a:cubicBezTo>
                    <a:pt x="3907" y="0"/>
                    <a:pt x="3815" y="41"/>
                    <a:pt x="3752" y="119"/>
                  </a:cubicBezTo>
                  <a:lnTo>
                    <a:pt x="1339" y="3143"/>
                  </a:lnTo>
                  <a:lnTo>
                    <a:pt x="1339" y="3143"/>
                  </a:lnTo>
                  <a:lnTo>
                    <a:pt x="1513" y="2038"/>
                  </a:lnTo>
                  <a:cubicBezTo>
                    <a:pt x="1542" y="1835"/>
                    <a:pt x="1440" y="1617"/>
                    <a:pt x="1266" y="1515"/>
                  </a:cubicBezTo>
                  <a:cubicBezTo>
                    <a:pt x="1200" y="1476"/>
                    <a:pt x="1129" y="1457"/>
                    <a:pt x="1060" y="1457"/>
                  </a:cubicBezTo>
                  <a:cubicBezTo>
                    <a:pt x="899" y="1457"/>
                    <a:pt x="745" y="1556"/>
                    <a:pt x="684" y="1719"/>
                  </a:cubicBezTo>
                  <a:lnTo>
                    <a:pt x="306" y="2693"/>
                  </a:lnTo>
                  <a:cubicBezTo>
                    <a:pt x="88" y="3260"/>
                    <a:pt x="1" y="3856"/>
                    <a:pt x="59" y="4452"/>
                  </a:cubicBezTo>
                  <a:lnTo>
                    <a:pt x="103" y="4903"/>
                  </a:lnTo>
                  <a:cubicBezTo>
                    <a:pt x="146" y="5353"/>
                    <a:pt x="321" y="5790"/>
                    <a:pt x="612" y="6168"/>
                  </a:cubicBezTo>
                  <a:lnTo>
                    <a:pt x="1368" y="7142"/>
                  </a:lnTo>
                  <a:lnTo>
                    <a:pt x="5555" y="3652"/>
                  </a:lnTo>
                  <a:cubicBezTo>
                    <a:pt x="5642" y="3580"/>
                    <a:pt x="5671" y="3478"/>
                    <a:pt x="5657" y="3362"/>
                  </a:cubicBezTo>
                  <a:cubicBezTo>
                    <a:pt x="5626" y="3199"/>
                    <a:pt x="5489" y="3100"/>
                    <a:pt x="5345" y="3100"/>
                  </a:cubicBezTo>
                  <a:cubicBezTo>
                    <a:pt x="5283" y="3100"/>
                    <a:pt x="5219" y="3119"/>
                    <a:pt x="5162" y="3158"/>
                  </a:cubicBezTo>
                  <a:lnTo>
                    <a:pt x="4159" y="3681"/>
                  </a:lnTo>
                  <a:lnTo>
                    <a:pt x="5802" y="2286"/>
                  </a:lnTo>
                  <a:cubicBezTo>
                    <a:pt x="5904" y="2184"/>
                    <a:pt x="5933" y="2038"/>
                    <a:pt x="5860" y="1922"/>
                  </a:cubicBezTo>
                  <a:lnTo>
                    <a:pt x="5846" y="1878"/>
                  </a:lnTo>
                  <a:cubicBezTo>
                    <a:pt x="5790" y="1766"/>
                    <a:pt x="5673" y="1702"/>
                    <a:pt x="5554" y="1702"/>
                  </a:cubicBezTo>
                  <a:cubicBezTo>
                    <a:pt x="5488" y="1702"/>
                    <a:pt x="5423" y="1721"/>
                    <a:pt x="5366" y="1762"/>
                  </a:cubicBezTo>
                  <a:lnTo>
                    <a:pt x="3694" y="2998"/>
                  </a:lnTo>
                  <a:lnTo>
                    <a:pt x="5453" y="992"/>
                  </a:lnTo>
                  <a:cubicBezTo>
                    <a:pt x="5570" y="875"/>
                    <a:pt x="5555" y="686"/>
                    <a:pt x="5453" y="570"/>
                  </a:cubicBezTo>
                  <a:lnTo>
                    <a:pt x="5395" y="512"/>
                  </a:lnTo>
                  <a:cubicBezTo>
                    <a:pt x="5330" y="439"/>
                    <a:pt x="5242" y="403"/>
                    <a:pt x="5157" y="403"/>
                  </a:cubicBezTo>
                  <a:cubicBezTo>
                    <a:pt x="5072" y="403"/>
                    <a:pt x="4988" y="439"/>
                    <a:pt x="4930" y="512"/>
                  </a:cubicBezTo>
                  <a:lnTo>
                    <a:pt x="2807" y="2664"/>
                  </a:lnTo>
                  <a:lnTo>
                    <a:pt x="4363" y="570"/>
                  </a:lnTo>
                  <a:cubicBezTo>
                    <a:pt x="4435" y="454"/>
                    <a:pt x="4421" y="279"/>
                    <a:pt x="4319" y="177"/>
                  </a:cubicBezTo>
                  <a:lnTo>
                    <a:pt x="4217" y="90"/>
                  </a:lnTo>
                  <a:cubicBezTo>
                    <a:pt x="4157" y="30"/>
                    <a:pt x="4078" y="0"/>
                    <a:pt x="4000"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2"/>
            <p:cNvSpPr/>
            <p:nvPr/>
          </p:nvSpPr>
          <p:spPr>
            <a:xfrm>
              <a:off x="7501535" y="2671606"/>
              <a:ext cx="36481" cy="102438"/>
            </a:xfrm>
            <a:custGeom>
              <a:avLst/>
              <a:gdLst/>
              <a:ahLst/>
              <a:cxnLst/>
              <a:rect l="l" t="t" r="r" b="b"/>
              <a:pathLst>
                <a:path w="641" h="1800" extrusionOk="0">
                  <a:moveTo>
                    <a:pt x="37" y="0"/>
                  </a:moveTo>
                  <a:cubicBezTo>
                    <a:pt x="30" y="0"/>
                    <a:pt x="22" y="4"/>
                    <a:pt x="15" y="11"/>
                  </a:cubicBezTo>
                  <a:cubicBezTo>
                    <a:pt x="0" y="26"/>
                    <a:pt x="0" y="55"/>
                    <a:pt x="15" y="70"/>
                  </a:cubicBezTo>
                  <a:cubicBezTo>
                    <a:pt x="15" y="70"/>
                    <a:pt x="553" y="724"/>
                    <a:pt x="335" y="1756"/>
                  </a:cubicBezTo>
                  <a:cubicBezTo>
                    <a:pt x="320" y="1771"/>
                    <a:pt x="335" y="1800"/>
                    <a:pt x="349" y="1800"/>
                  </a:cubicBezTo>
                  <a:lnTo>
                    <a:pt x="364" y="1800"/>
                  </a:lnTo>
                  <a:cubicBezTo>
                    <a:pt x="378" y="1800"/>
                    <a:pt x="393" y="1785"/>
                    <a:pt x="393" y="1771"/>
                  </a:cubicBezTo>
                  <a:cubicBezTo>
                    <a:pt x="640" y="709"/>
                    <a:pt x="59" y="26"/>
                    <a:pt x="59" y="11"/>
                  </a:cubicBezTo>
                  <a:cubicBezTo>
                    <a:pt x="51" y="4"/>
                    <a:pt x="44"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2"/>
            <p:cNvSpPr/>
            <p:nvPr/>
          </p:nvSpPr>
          <p:spPr>
            <a:xfrm>
              <a:off x="7272298" y="2897315"/>
              <a:ext cx="297994" cy="678196"/>
            </a:xfrm>
            <a:custGeom>
              <a:avLst/>
              <a:gdLst/>
              <a:ahLst/>
              <a:cxnLst/>
              <a:rect l="l" t="t" r="r" b="b"/>
              <a:pathLst>
                <a:path w="5236" h="11917" extrusionOk="0">
                  <a:moveTo>
                    <a:pt x="2080" y="0"/>
                  </a:moveTo>
                  <a:lnTo>
                    <a:pt x="641" y="8855"/>
                  </a:lnTo>
                  <a:cubicBezTo>
                    <a:pt x="103" y="10062"/>
                    <a:pt x="1" y="11152"/>
                    <a:pt x="1193" y="11705"/>
                  </a:cubicBezTo>
                  <a:cubicBezTo>
                    <a:pt x="1513" y="11849"/>
                    <a:pt x="1847" y="11916"/>
                    <a:pt x="2176" y="11916"/>
                  </a:cubicBezTo>
                  <a:cubicBezTo>
                    <a:pt x="3208" y="11916"/>
                    <a:pt x="4185" y="11251"/>
                    <a:pt x="4494" y="10192"/>
                  </a:cubicBezTo>
                  <a:lnTo>
                    <a:pt x="5235" y="1032"/>
                  </a:lnTo>
                  <a:lnTo>
                    <a:pt x="20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2"/>
            <p:cNvSpPr/>
            <p:nvPr/>
          </p:nvSpPr>
          <p:spPr>
            <a:xfrm>
              <a:off x="6081606" y="2998218"/>
              <a:ext cx="519725" cy="930991"/>
            </a:xfrm>
            <a:custGeom>
              <a:avLst/>
              <a:gdLst/>
              <a:ahLst/>
              <a:cxnLst/>
              <a:rect l="l" t="t" r="r" b="b"/>
              <a:pathLst>
                <a:path w="9132" h="16359" extrusionOk="0">
                  <a:moveTo>
                    <a:pt x="6354" y="1"/>
                  </a:moveTo>
                  <a:cubicBezTo>
                    <a:pt x="6354" y="1"/>
                    <a:pt x="3853" y="3011"/>
                    <a:pt x="0" y="15151"/>
                  </a:cubicBezTo>
                  <a:lnTo>
                    <a:pt x="2937" y="16358"/>
                  </a:lnTo>
                  <a:lnTo>
                    <a:pt x="9131" y="4639"/>
                  </a:lnTo>
                  <a:lnTo>
                    <a:pt x="6354" y="1"/>
                  </a:lnTo>
                  <a:close/>
                </a:path>
              </a:pathLst>
            </a:custGeom>
            <a:solidFill>
              <a:srgbClr val="6983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2"/>
            <p:cNvSpPr/>
            <p:nvPr/>
          </p:nvSpPr>
          <p:spPr>
            <a:xfrm>
              <a:off x="6421706" y="2921274"/>
              <a:ext cx="728252" cy="935942"/>
            </a:xfrm>
            <a:custGeom>
              <a:avLst/>
              <a:gdLst/>
              <a:ahLst/>
              <a:cxnLst/>
              <a:rect l="l" t="t" r="r" b="b"/>
              <a:pathLst>
                <a:path w="12796" h="16446" extrusionOk="0">
                  <a:moveTo>
                    <a:pt x="7793" y="1"/>
                  </a:moveTo>
                  <a:lnTo>
                    <a:pt x="4900" y="30"/>
                  </a:lnTo>
                  <a:lnTo>
                    <a:pt x="422" y="1309"/>
                  </a:lnTo>
                  <a:cubicBezTo>
                    <a:pt x="131" y="1484"/>
                    <a:pt x="0" y="1833"/>
                    <a:pt x="116" y="2138"/>
                  </a:cubicBezTo>
                  <a:lnTo>
                    <a:pt x="204" y="6238"/>
                  </a:lnTo>
                  <a:lnTo>
                    <a:pt x="2574" y="16445"/>
                  </a:lnTo>
                  <a:lnTo>
                    <a:pt x="10701" y="16285"/>
                  </a:lnTo>
                  <a:lnTo>
                    <a:pt x="10745" y="10571"/>
                  </a:lnTo>
                  <a:cubicBezTo>
                    <a:pt x="12795" y="5395"/>
                    <a:pt x="11414" y="1978"/>
                    <a:pt x="10105" y="1251"/>
                  </a:cubicBezTo>
                  <a:lnTo>
                    <a:pt x="77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2"/>
            <p:cNvSpPr/>
            <p:nvPr/>
          </p:nvSpPr>
          <p:spPr>
            <a:xfrm>
              <a:off x="6597106" y="2921274"/>
              <a:ext cx="408006" cy="193039"/>
            </a:xfrm>
            <a:custGeom>
              <a:avLst/>
              <a:gdLst/>
              <a:ahLst/>
              <a:cxnLst/>
              <a:rect l="l" t="t" r="r" b="b"/>
              <a:pathLst>
                <a:path w="7169" h="3392" extrusionOk="0">
                  <a:moveTo>
                    <a:pt x="4711" y="1"/>
                  </a:moveTo>
                  <a:lnTo>
                    <a:pt x="1832" y="30"/>
                  </a:lnTo>
                  <a:lnTo>
                    <a:pt x="0" y="553"/>
                  </a:lnTo>
                  <a:cubicBezTo>
                    <a:pt x="0" y="553"/>
                    <a:pt x="1776" y="3392"/>
                    <a:pt x="4354" y="3392"/>
                  </a:cubicBezTo>
                  <a:cubicBezTo>
                    <a:pt x="4405" y="3392"/>
                    <a:pt x="4456" y="3391"/>
                    <a:pt x="4508" y="3389"/>
                  </a:cubicBezTo>
                  <a:cubicBezTo>
                    <a:pt x="7169" y="3287"/>
                    <a:pt x="6151" y="771"/>
                    <a:pt x="6151" y="771"/>
                  </a:cubicBezTo>
                  <a:lnTo>
                    <a:pt x="4711" y="1"/>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2"/>
            <p:cNvSpPr/>
            <p:nvPr/>
          </p:nvSpPr>
          <p:spPr>
            <a:xfrm>
              <a:off x="6399340" y="3848071"/>
              <a:ext cx="791994" cy="760488"/>
            </a:xfrm>
            <a:custGeom>
              <a:avLst/>
              <a:gdLst/>
              <a:ahLst/>
              <a:cxnLst/>
              <a:rect l="l" t="t" r="r" b="b"/>
              <a:pathLst>
                <a:path w="13916" h="13363" extrusionOk="0">
                  <a:moveTo>
                    <a:pt x="11094" y="0"/>
                  </a:moveTo>
                  <a:lnTo>
                    <a:pt x="2967" y="160"/>
                  </a:lnTo>
                  <a:cubicBezTo>
                    <a:pt x="0" y="3868"/>
                    <a:pt x="102" y="13362"/>
                    <a:pt x="102" y="13362"/>
                  </a:cubicBezTo>
                  <a:lnTo>
                    <a:pt x="13915" y="13362"/>
                  </a:lnTo>
                  <a:lnTo>
                    <a:pt x="110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2"/>
            <p:cNvSpPr/>
            <p:nvPr/>
          </p:nvSpPr>
          <p:spPr>
            <a:xfrm>
              <a:off x="6358820" y="2304814"/>
              <a:ext cx="888859" cy="606888"/>
            </a:xfrm>
            <a:custGeom>
              <a:avLst/>
              <a:gdLst/>
              <a:ahLst/>
              <a:cxnLst/>
              <a:rect l="l" t="t" r="r" b="b"/>
              <a:pathLst>
                <a:path w="15618" h="10664" extrusionOk="0">
                  <a:moveTo>
                    <a:pt x="2355" y="1"/>
                  </a:moveTo>
                  <a:lnTo>
                    <a:pt x="2355" y="1"/>
                  </a:lnTo>
                  <a:cubicBezTo>
                    <a:pt x="291" y="2894"/>
                    <a:pt x="0" y="9582"/>
                    <a:pt x="7924" y="10571"/>
                  </a:cubicBezTo>
                  <a:cubicBezTo>
                    <a:pt x="8431" y="10634"/>
                    <a:pt x="8902" y="10664"/>
                    <a:pt x="9339" y="10664"/>
                  </a:cubicBezTo>
                  <a:cubicBezTo>
                    <a:pt x="15618" y="10664"/>
                    <a:pt x="14791" y="4546"/>
                    <a:pt x="11968" y="4546"/>
                  </a:cubicBezTo>
                  <a:cubicBezTo>
                    <a:pt x="11920" y="4546"/>
                    <a:pt x="11871" y="4548"/>
                    <a:pt x="11821" y="4552"/>
                  </a:cubicBezTo>
                  <a:cubicBezTo>
                    <a:pt x="11745" y="4557"/>
                    <a:pt x="11674" y="4560"/>
                    <a:pt x="11607" y="4560"/>
                  </a:cubicBezTo>
                  <a:cubicBezTo>
                    <a:pt x="10468" y="4560"/>
                    <a:pt x="10701" y="3781"/>
                    <a:pt x="10701" y="3781"/>
                  </a:cubicBezTo>
                  <a:lnTo>
                    <a:pt x="23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2"/>
            <p:cNvSpPr/>
            <p:nvPr/>
          </p:nvSpPr>
          <p:spPr>
            <a:xfrm>
              <a:off x="6456422" y="2171186"/>
              <a:ext cx="556946" cy="502117"/>
            </a:xfrm>
            <a:custGeom>
              <a:avLst/>
              <a:gdLst/>
              <a:ahLst/>
              <a:cxnLst/>
              <a:rect l="l" t="t" r="r" b="b"/>
              <a:pathLst>
                <a:path w="9786" h="8823" extrusionOk="0">
                  <a:moveTo>
                    <a:pt x="5099" y="1"/>
                  </a:moveTo>
                  <a:cubicBezTo>
                    <a:pt x="2809" y="1"/>
                    <a:pt x="436" y="1419"/>
                    <a:pt x="219" y="3686"/>
                  </a:cubicBezTo>
                  <a:cubicBezTo>
                    <a:pt x="1" y="6115"/>
                    <a:pt x="2342" y="8572"/>
                    <a:pt x="4770" y="8804"/>
                  </a:cubicBezTo>
                  <a:cubicBezTo>
                    <a:pt x="4904" y="8817"/>
                    <a:pt x="5038" y="8822"/>
                    <a:pt x="5171" y="8822"/>
                  </a:cubicBezTo>
                  <a:cubicBezTo>
                    <a:pt x="7417" y="8822"/>
                    <a:pt x="9347" y="7113"/>
                    <a:pt x="9553" y="4820"/>
                  </a:cubicBezTo>
                  <a:cubicBezTo>
                    <a:pt x="9786" y="2392"/>
                    <a:pt x="7998" y="255"/>
                    <a:pt x="5584" y="22"/>
                  </a:cubicBezTo>
                  <a:cubicBezTo>
                    <a:pt x="5423" y="8"/>
                    <a:pt x="5262" y="1"/>
                    <a:pt x="50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2"/>
            <p:cNvSpPr/>
            <p:nvPr/>
          </p:nvSpPr>
          <p:spPr>
            <a:xfrm>
              <a:off x="6890880" y="2485848"/>
              <a:ext cx="148997" cy="135560"/>
            </a:xfrm>
            <a:custGeom>
              <a:avLst/>
              <a:gdLst/>
              <a:ahLst/>
              <a:cxnLst/>
              <a:rect l="l" t="t" r="r" b="b"/>
              <a:pathLst>
                <a:path w="2618" h="2382" extrusionOk="0">
                  <a:moveTo>
                    <a:pt x="1472" y="1"/>
                  </a:moveTo>
                  <a:cubicBezTo>
                    <a:pt x="1359" y="1"/>
                    <a:pt x="1240" y="12"/>
                    <a:pt x="1120" y="33"/>
                  </a:cubicBezTo>
                  <a:cubicBezTo>
                    <a:pt x="451" y="149"/>
                    <a:pt x="0" y="789"/>
                    <a:pt x="116" y="1458"/>
                  </a:cubicBezTo>
                  <a:cubicBezTo>
                    <a:pt x="218" y="2041"/>
                    <a:pt x="696" y="2381"/>
                    <a:pt x="1270" y="2381"/>
                  </a:cubicBezTo>
                  <a:cubicBezTo>
                    <a:pt x="1354" y="2381"/>
                    <a:pt x="1440" y="2374"/>
                    <a:pt x="1527" y="2359"/>
                  </a:cubicBezTo>
                  <a:cubicBezTo>
                    <a:pt x="2196" y="2243"/>
                    <a:pt x="2617" y="1458"/>
                    <a:pt x="2501" y="789"/>
                  </a:cubicBezTo>
                  <a:cubicBezTo>
                    <a:pt x="2406" y="229"/>
                    <a:pt x="1988" y="1"/>
                    <a:pt x="1472" y="1"/>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2"/>
            <p:cNvSpPr/>
            <p:nvPr/>
          </p:nvSpPr>
          <p:spPr>
            <a:xfrm>
              <a:off x="6703871" y="2608491"/>
              <a:ext cx="159753" cy="350907"/>
            </a:xfrm>
            <a:custGeom>
              <a:avLst/>
              <a:gdLst/>
              <a:ahLst/>
              <a:cxnLst/>
              <a:rect l="l" t="t" r="r" b="b"/>
              <a:pathLst>
                <a:path w="2807" h="6166" extrusionOk="0">
                  <a:moveTo>
                    <a:pt x="829" y="1"/>
                  </a:moveTo>
                  <a:lnTo>
                    <a:pt x="0" y="6166"/>
                  </a:lnTo>
                  <a:lnTo>
                    <a:pt x="2806" y="6137"/>
                  </a:lnTo>
                  <a:lnTo>
                    <a:pt x="2748" y="670"/>
                  </a:lnTo>
                  <a:lnTo>
                    <a:pt x="829" y="1"/>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2"/>
            <p:cNvSpPr/>
            <p:nvPr/>
          </p:nvSpPr>
          <p:spPr>
            <a:xfrm>
              <a:off x="6731131" y="2620898"/>
              <a:ext cx="130842" cy="191218"/>
            </a:xfrm>
            <a:custGeom>
              <a:avLst/>
              <a:gdLst/>
              <a:ahLst/>
              <a:cxnLst/>
              <a:rect l="l" t="t" r="r" b="b"/>
              <a:pathLst>
                <a:path w="2299" h="3360" extrusionOk="0">
                  <a:moveTo>
                    <a:pt x="1" y="1"/>
                  </a:moveTo>
                  <a:cubicBezTo>
                    <a:pt x="1" y="1"/>
                    <a:pt x="16" y="2749"/>
                    <a:pt x="2298" y="3360"/>
                  </a:cubicBezTo>
                  <a:lnTo>
                    <a:pt x="2298" y="1150"/>
                  </a:lnTo>
                  <a:lnTo>
                    <a:pt x="1" y="1"/>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2"/>
            <p:cNvSpPr/>
            <p:nvPr/>
          </p:nvSpPr>
          <p:spPr>
            <a:xfrm>
              <a:off x="6459723" y="2239423"/>
              <a:ext cx="564401" cy="503938"/>
            </a:xfrm>
            <a:custGeom>
              <a:avLst/>
              <a:gdLst/>
              <a:ahLst/>
              <a:cxnLst/>
              <a:rect l="l" t="t" r="r" b="b"/>
              <a:pathLst>
                <a:path w="9917" h="8855" extrusionOk="0">
                  <a:moveTo>
                    <a:pt x="6942" y="0"/>
                  </a:moveTo>
                  <a:cubicBezTo>
                    <a:pt x="6717" y="0"/>
                    <a:pt x="6573" y="45"/>
                    <a:pt x="6573" y="45"/>
                  </a:cubicBezTo>
                  <a:cubicBezTo>
                    <a:pt x="1" y="117"/>
                    <a:pt x="2851" y="4828"/>
                    <a:pt x="2851" y="4828"/>
                  </a:cubicBezTo>
                  <a:lnTo>
                    <a:pt x="3185" y="5701"/>
                  </a:lnTo>
                  <a:cubicBezTo>
                    <a:pt x="3316" y="6369"/>
                    <a:pt x="3636" y="7126"/>
                    <a:pt x="4057" y="7678"/>
                  </a:cubicBezTo>
                  <a:cubicBezTo>
                    <a:pt x="4742" y="8533"/>
                    <a:pt x="5379" y="8854"/>
                    <a:pt x="6281" y="8854"/>
                  </a:cubicBezTo>
                  <a:cubicBezTo>
                    <a:pt x="6606" y="8854"/>
                    <a:pt x="6965" y="8813"/>
                    <a:pt x="7373" y="8739"/>
                  </a:cubicBezTo>
                  <a:cubicBezTo>
                    <a:pt x="8957" y="8478"/>
                    <a:pt x="9917" y="6660"/>
                    <a:pt x="9335" y="3113"/>
                  </a:cubicBezTo>
                  <a:cubicBezTo>
                    <a:pt x="8873" y="359"/>
                    <a:pt x="7582" y="0"/>
                    <a:pt x="6942"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2"/>
            <p:cNvSpPr/>
            <p:nvPr/>
          </p:nvSpPr>
          <p:spPr>
            <a:xfrm>
              <a:off x="6908238" y="2517718"/>
              <a:ext cx="24871" cy="37048"/>
            </a:xfrm>
            <a:custGeom>
              <a:avLst/>
              <a:gdLst/>
              <a:ahLst/>
              <a:cxnLst/>
              <a:rect l="l" t="t" r="r" b="b"/>
              <a:pathLst>
                <a:path w="437" h="651" extrusionOk="0">
                  <a:moveTo>
                    <a:pt x="37" y="0"/>
                  </a:moveTo>
                  <a:cubicBezTo>
                    <a:pt x="30" y="0"/>
                    <a:pt x="22" y="4"/>
                    <a:pt x="15" y="11"/>
                  </a:cubicBezTo>
                  <a:cubicBezTo>
                    <a:pt x="0" y="26"/>
                    <a:pt x="15" y="40"/>
                    <a:pt x="15" y="55"/>
                  </a:cubicBezTo>
                  <a:lnTo>
                    <a:pt x="364" y="389"/>
                  </a:lnTo>
                  <a:lnTo>
                    <a:pt x="88" y="593"/>
                  </a:lnTo>
                  <a:cubicBezTo>
                    <a:pt x="73" y="607"/>
                    <a:pt x="73" y="622"/>
                    <a:pt x="73" y="636"/>
                  </a:cubicBezTo>
                  <a:cubicBezTo>
                    <a:pt x="88" y="636"/>
                    <a:pt x="88" y="651"/>
                    <a:pt x="102" y="651"/>
                  </a:cubicBezTo>
                  <a:cubicBezTo>
                    <a:pt x="102" y="651"/>
                    <a:pt x="117" y="651"/>
                    <a:pt x="117" y="636"/>
                  </a:cubicBezTo>
                  <a:lnTo>
                    <a:pt x="422" y="418"/>
                  </a:lnTo>
                  <a:cubicBezTo>
                    <a:pt x="437" y="418"/>
                    <a:pt x="437" y="404"/>
                    <a:pt x="437" y="404"/>
                  </a:cubicBezTo>
                  <a:cubicBezTo>
                    <a:pt x="437" y="389"/>
                    <a:pt x="437" y="374"/>
                    <a:pt x="437" y="374"/>
                  </a:cubicBezTo>
                  <a:lnTo>
                    <a:pt x="59" y="11"/>
                  </a:lnTo>
                  <a:cubicBezTo>
                    <a:pt x="51" y="4"/>
                    <a:pt x="44" y="0"/>
                    <a:pt x="37" y="0"/>
                  </a:cubicBezTo>
                  <a:close/>
                </a:path>
              </a:pathLst>
            </a:custGeom>
            <a:solidFill>
              <a:srgbClr val="2D1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2"/>
            <p:cNvSpPr/>
            <p:nvPr/>
          </p:nvSpPr>
          <p:spPr>
            <a:xfrm>
              <a:off x="6710473" y="2395473"/>
              <a:ext cx="125834" cy="50991"/>
            </a:xfrm>
            <a:custGeom>
              <a:avLst/>
              <a:gdLst/>
              <a:ahLst/>
              <a:cxnLst/>
              <a:rect l="l" t="t" r="r" b="b"/>
              <a:pathLst>
                <a:path w="2211" h="896" extrusionOk="0">
                  <a:moveTo>
                    <a:pt x="1751" y="1"/>
                  </a:moveTo>
                  <a:cubicBezTo>
                    <a:pt x="1511" y="1"/>
                    <a:pt x="1209" y="69"/>
                    <a:pt x="1004" y="138"/>
                  </a:cubicBezTo>
                  <a:cubicBezTo>
                    <a:pt x="1004" y="138"/>
                    <a:pt x="495" y="283"/>
                    <a:pt x="219" y="487"/>
                  </a:cubicBezTo>
                  <a:cubicBezTo>
                    <a:pt x="0" y="661"/>
                    <a:pt x="102" y="850"/>
                    <a:pt x="378" y="894"/>
                  </a:cubicBezTo>
                  <a:cubicBezTo>
                    <a:pt x="394" y="895"/>
                    <a:pt x="411" y="896"/>
                    <a:pt x="430" y="896"/>
                  </a:cubicBezTo>
                  <a:cubicBezTo>
                    <a:pt x="628" y="896"/>
                    <a:pt x="1013" y="830"/>
                    <a:pt x="1265" y="763"/>
                  </a:cubicBezTo>
                  <a:cubicBezTo>
                    <a:pt x="2138" y="516"/>
                    <a:pt x="2210" y="269"/>
                    <a:pt x="2109" y="123"/>
                  </a:cubicBezTo>
                  <a:cubicBezTo>
                    <a:pt x="2055" y="34"/>
                    <a:pt x="1918" y="1"/>
                    <a:pt x="17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2"/>
            <p:cNvSpPr/>
            <p:nvPr/>
          </p:nvSpPr>
          <p:spPr>
            <a:xfrm>
              <a:off x="6893669" y="2383749"/>
              <a:ext cx="103979" cy="36309"/>
            </a:xfrm>
            <a:custGeom>
              <a:avLst/>
              <a:gdLst/>
              <a:ahLst/>
              <a:cxnLst/>
              <a:rect l="l" t="t" r="r" b="b"/>
              <a:pathLst>
                <a:path w="1827" h="638" extrusionOk="0">
                  <a:moveTo>
                    <a:pt x="594" y="0"/>
                  </a:moveTo>
                  <a:cubicBezTo>
                    <a:pt x="312" y="0"/>
                    <a:pt x="1" y="56"/>
                    <a:pt x="24" y="242"/>
                  </a:cubicBezTo>
                  <a:cubicBezTo>
                    <a:pt x="53" y="402"/>
                    <a:pt x="213" y="562"/>
                    <a:pt x="969" y="635"/>
                  </a:cubicBezTo>
                  <a:cubicBezTo>
                    <a:pt x="999" y="637"/>
                    <a:pt x="1032" y="638"/>
                    <a:pt x="1066" y="638"/>
                  </a:cubicBezTo>
                  <a:cubicBezTo>
                    <a:pt x="1289" y="638"/>
                    <a:pt x="1564" y="598"/>
                    <a:pt x="1652" y="548"/>
                  </a:cubicBezTo>
                  <a:cubicBezTo>
                    <a:pt x="1827" y="460"/>
                    <a:pt x="1783" y="257"/>
                    <a:pt x="1536" y="155"/>
                  </a:cubicBezTo>
                  <a:cubicBezTo>
                    <a:pt x="1231" y="24"/>
                    <a:pt x="794" y="10"/>
                    <a:pt x="794" y="10"/>
                  </a:cubicBezTo>
                  <a:cubicBezTo>
                    <a:pt x="733" y="4"/>
                    <a:pt x="665" y="0"/>
                    <a:pt x="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2"/>
            <p:cNvSpPr/>
            <p:nvPr/>
          </p:nvSpPr>
          <p:spPr>
            <a:xfrm>
              <a:off x="6765904" y="2490401"/>
              <a:ext cx="71254" cy="15536"/>
            </a:xfrm>
            <a:custGeom>
              <a:avLst/>
              <a:gdLst/>
              <a:ahLst/>
              <a:cxnLst/>
              <a:rect l="l" t="t" r="r" b="b"/>
              <a:pathLst>
                <a:path w="1252" h="273" extrusionOk="0">
                  <a:moveTo>
                    <a:pt x="1193" y="0"/>
                  </a:moveTo>
                  <a:cubicBezTo>
                    <a:pt x="1182" y="0"/>
                    <a:pt x="1171" y="4"/>
                    <a:pt x="1164" y="11"/>
                  </a:cubicBezTo>
                  <a:cubicBezTo>
                    <a:pt x="1164" y="11"/>
                    <a:pt x="966" y="183"/>
                    <a:pt x="524" y="183"/>
                  </a:cubicBezTo>
                  <a:cubicBezTo>
                    <a:pt x="391" y="183"/>
                    <a:pt x="237" y="168"/>
                    <a:pt x="59" y="127"/>
                  </a:cubicBezTo>
                  <a:cubicBezTo>
                    <a:pt x="30" y="127"/>
                    <a:pt x="1" y="142"/>
                    <a:pt x="1" y="157"/>
                  </a:cubicBezTo>
                  <a:cubicBezTo>
                    <a:pt x="1" y="186"/>
                    <a:pt x="15" y="200"/>
                    <a:pt x="30" y="215"/>
                  </a:cubicBezTo>
                  <a:cubicBezTo>
                    <a:pt x="219" y="258"/>
                    <a:pt x="379" y="273"/>
                    <a:pt x="524" y="273"/>
                  </a:cubicBezTo>
                  <a:cubicBezTo>
                    <a:pt x="1004" y="273"/>
                    <a:pt x="1222" y="84"/>
                    <a:pt x="1222" y="69"/>
                  </a:cubicBezTo>
                  <a:cubicBezTo>
                    <a:pt x="1251" y="55"/>
                    <a:pt x="1251" y="26"/>
                    <a:pt x="1222" y="11"/>
                  </a:cubicBezTo>
                  <a:cubicBezTo>
                    <a:pt x="1215" y="4"/>
                    <a:pt x="1204" y="0"/>
                    <a:pt x="1193" y="0"/>
                  </a:cubicBezTo>
                  <a:close/>
                </a:path>
              </a:pathLst>
            </a:custGeom>
            <a:solidFill>
              <a:srgbClr val="2D1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2"/>
            <p:cNvSpPr/>
            <p:nvPr/>
          </p:nvSpPr>
          <p:spPr>
            <a:xfrm>
              <a:off x="6923149" y="2467010"/>
              <a:ext cx="49685" cy="19065"/>
            </a:xfrm>
            <a:custGeom>
              <a:avLst/>
              <a:gdLst/>
              <a:ahLst/>
              <a:cxnLst/>
              <a:rect l="l" t="t" r="r" b="b"/>
              <a:pathLst>
                <a:path w="873" h="335" extrusionOk="0">
                  <a:moveTo>
                    <a:pt x="829" y="1"/>
                  </a:moveTo>
                  <a:cubicBezTo>
                    <a:pt x="814" y="1"/>
                    <a:pt x="785" y="15"/>
                    <a:pt x="785" y="30"/>
                  </a:cubicBezTo>
                  <a:cubicBezTo>
                    <a:pt x="774" y="41"/>
                    <a:pt x="701" y="247"/>
                    <a:pt x="385" y="247"/>
                  </a:cubicBezTo>
                  <a:cubicBezTo>
                    <a:pt x="297" y="247"/>
                    <a:pt x="189" y="231"/>
                    <a:pt x="58" y="190"/>
                  </a:cubicBezTo>
                  <a:cubicBezTo>
                    <a:pt x="29" y="190"/>
                    <a:pt x="15" y="204"/>
                    <a:pt x="0" y="219"/>
                  </a:cubicBezTo>
                  <a:cubicBezTo>
                    <a:pt x="0" y="248"/>
                    <a:pt x="15" y="277"/>
                    <a:pt x="29" y="277"/>
                  </a:cubicBezTo>
                  <a:cubicBezTo>
                    <a:pt x="160" y="320"/>
                    <a:pt x="276" y="335"/>
                    <a:pt x="378" y="335"/>
                  </a:cubicBezTo>
                  <a:cubicBezTo>
                    <a:pt x="771" y="335"/>
                    <a:pt x="858" y="59"/>
                    <a:pt x="858" y="59"/>
                  </a:cubicBezTo>
                  <a:cubicBezTo>
                    <a:pt x="873" y="30"/>
                    <a:pt x="858" y="15"/>
                    <a:pt x="829" y="1"/>
                  </a:cubicBezTo>
                  <a:close/>
                </a:path>
              </a:pathLst>
            </a:custGeom>
            <a:solidFill>
              <a:srgbClr val="2D1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2"/>
            <p:cNvSpPr/>
            <p:nvPr/>
          </p:nvSpPr>
          <p:spPr>
            <a:xfrm>
              <a:off x="6880921" y="2596711"/>
              <a:ext cx="41432" cy="39211"/>
            </a:xfrm>
            <a:custGeom>
              <a:avLst/>
              <a:gdLst/>
              <a:ahLst/>
              <a:cxnLst/>
              <a:rect l="l" t="t" r="r" b="b"/>
              <a:pathLst>
                <a:path w="728" h="689" extrusionOk="0">
                  <a:moveTo>
                    <a:pt x="345" y="1"/>
                  </a:moveTo>
                  <a:cubicBezTo>
                    <a:pt x="175" y="1"/>
                    <a:pt x="28" y="137"/>
                    <a:pt x="15" y="310"/>
                  </a:cubicBezTo>
                  <a:cubicBezTo>
                    <a:pt x="1" y="499"/>
                    <a:pt x="131" y="673"/>
                    <a:pt x="335" y="688"/>
                  </a:cubicBezTo>
                  <a:cubicBezTo>
                    <a:pt x="345" y="688"/>
                    <a:pt x="354" y="689"/>
                    <a:pt x="364" y="689"/>
                  </a:cubicBezTo>
                  <a:cubicBezTo>
                    <a:pt x="540" y="689"/>
                    <a:pt x="685" y="562"/>
                    <a:pt x="713" y="382"/>
                  </a:cubicBezTo>
                  <a:cubicBezTo>
                    <a:pt x="728" y="179"/>
                    <a:pt x="582" y="19"/>
                    <a:pt x="393" y="4"/>
                  </a:cubicBezTo>
                  <a:cubicBezTo>
                    <a:pt x="377" y="2"/>
                    <a:pt x="361" y="1"/>
                    <a:pt x="345" y="1"/>
                  </a:cubicBezTo>
                  <a:close/>
                </a:path>
              </a:pathLst>
            </a:custGeom>
            <a:solidFill>
              <a:srgbClr val="2D1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2"/>
            <p:cNvSpPr/>
            <p:nvPr/>
          </p:nvSpPr>
          <p:spPr>
            <a:xfrm>
              <a:off x="6530065" y="2208008"/>
              <a:ext cx="277278" cy="250802"/>
            </a:xfrm>
            <a:custGeom>
              <a:avLst/>
              <a:gdLst/>
              <a:ahLst/>
              <a:cxnLst/>
              <a:rect l="l" t="t" r="r" b="b"/>
              <a:pathLst>
                <a:path w="4872" h="4407" extrusionOk="0">
                  <a:moveTo>
                    <a:pt x="3127" y="1"/>
                  </a:moveTo>
                  <a:lnTo>
                    <a:pt x="1644" y="1324"/>
                  </a:lnTo>
                  <a:cubicBezTo>
                    <a:pt x="1" y="2981"/>
                    <a:pt x="1309" y="4406"/>
                    <a:pt x="1309" y="4406"/>
                  </a:cubicBezTo>
                  <a:cubicBezTo>
                    <a:pt x="4872" y="2051"/>
                    <a:pt x="3127" y="1"/>
                    <a:pt x="31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2"/>
            <p:cNvSpPr/>
            <p:nvPr/>
          </p:nvSpPr>
          <p:spPr>
            <a:xfrm>
              <a:off x="6559886" y="2383408"/>
              <a:ext cx="116728" cy="192071"/>
            </a:xfrm>
            <a:custGeom>
              <a:avLst/>
              <a:gdLst/>
              <a:ahLst/>
              <a:cxnLst/>
              <a:rect l="l" t="t" r="r" b="b"/>
              <a:pathLst>
                <a:path w="2051" h="3375" extrusionOk="0">
                  <a:moveTo>
                    <a:pt x="1745" y="1"/>
                  </a:moveTo>
                  <a:lnTo>
                    <a:pt x="0" y="626"/>
                  </a:lnTo>
                  <a:lnTo>
                    <a:pt x="73" y="1818"/>
                  </a:lnTo>
                  <a:lnTo>
                    <a:pt x="2050" y="3374"/>
                  </a:lnTo>
                  <a:lnTo>
                    <a:pt x="17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2"/>
            <p:cNvSpPr/>
            <p:nvPr/>
          </p:nvSpPr>
          <p:spPr>
            <a:xfrm>
              <a:off x="6552431" y="2536499"/>
              <a:ext cx="140745" cy="132031"/>
            </a:xfrm>
            <a:custGeom>
              <a:avLst/>
              <a:gdLst/>
              <a:ahLst/>
              <a:cxnLst/>
              <a:rect l="l" t="t" r="r" b="b"/>
              <a:pathLst>
                <a:path w="2473" h="2320" extrusionOk="0">
                  <a:moveTo>
                    <a:pt x="1010" y="0"/>
                  </a:moveTo>
                  <a:cubicBezTo>
                    <a:pt x="477" y="0"/>
                    <a:pt x="107" y="247"/>
                    <a:pt x="58" y="815"/>
                  </a:cubicBezTo>
                  <a:cubicBezTo>
                    <a:pt x="0" y="1498"/>
                    <a:pt x="480" y="2254"/>
                    <a:pt x="1164" y="2313"/>
                  </a:cubicBezTo>
                  <a:cubicBezTo>
                    <a:pt x="1238" y="2317"/>
                    <a:pt x="1309" y="2320"/>
                    <a:pt x="1375" y="2320"/>
                  </a:cubicBezTo>
                  <a:cubicBezTo>
                    <a:pt x="2109" y="2320"/>
                    <a:pt x="2347" y="2023"/>
                    <a:pt x="2414" y="1397"/>
                  </a:cubicBezTo>
                  <a:cubicBezTo>
                    <a:pt x="2472" y="713"/>
                    <a:pt x="1861" y="117"/>
                    <a:pt x="1353" y="30"/>
                  </a:cubicBezTo>
                  <a:cubicBezTo>
                    <a:pt x="1233" y="10"/>
                    <a:pt x="1118" y="0"/>
                    <a:pt x="1010"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2"/>
            <p:cNvSpPr/>
            <p:nvPr/>
          </p:nvSpPr>
          <p:spPr>
            <a:xfrm>
              <a:off x="6593805" y="2581288"/>
              <a:ext cx="57994" cy="41317"/>
            </a:xfrm>
            <a:custGeom>
              <a:avLst/>
              <a:gdLst/>
              <a:ahLst/>
              <a:cxnLst/>
              <a:rect l="l" t="t" r="r" b="b"/>
              <a:pathLst>
                <a:path w="1019" h="726" extrusionOk="0">
                  <a:moveTo>
                    <a:pt x="218" y="1"/>
                  </a:moveTo>
                  <a:cubicBezTo>
                    <a:pt x="105" y="1"/>
                    <a:pt x="29" y="28"/>
                    <a:pt x="29" y="28"/>
                  </a:cubicBezTo>
                  <a:cubicBezTo>
                    <a:pt x="0" y="28"/>
                    <a:pt x="0" y="43"/>
                    <a:pt x="0" y="57"/>
                  </a:cubicBezTo>
                  <a:cubicBezTo>
                    <a:pt x="15" y="72"/>
                    <a:pt x="29" y="86"/>
                    <a:pt x="44" y="86"/>
                  </a:cubicBezTo>
                  <a:cubicBezTo>
                    <a:pt x="44" y="81"/>
                    <a:pt x="107" y="58"/>
                    <a:pt x="203" y="58"/>
                  </a:cubicBezTo>
                  <a:cubicBezTo>
                    <a:pt x="399" y="58"/>
                    <a:pt x="731" y="156"/>
                    <a:pt x="945" y="711"/>
                  </a:cubicBezTo>
                  <a:cubicBezTo>
                    <a:pt x="960" y="711"/>
                    <a:pt x="974" y="726"/>
                    <a:pt x="974" y="726"/>
                  </a:cubicBezTo>
                  <a:lnTo>
                    <a:pt x="989" y="726"/>
                  </a:lnTo>
                  <a:cubicBezTo>
                    <a:pt x="1004" y="711"/>
                    <a:pt x="1018" y="697"/>
                    <a:pt x="1004" y="682"/>
                  </a:cubicBezTo>
                  <a:cubicBezTo>
                    <a:pt x="784" y="101"/>
                    <a:pt x="434" y="1"/>
                    <a:pt x="218" y="1"/>
                  </a:cubicBezTo>
                  <a:close/>
                </a:path>
              </a:pathLst>
            </a:custGeom>
            <a:solidFill>
              <a:srgbClr val="2D1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2"/>
            <p:cNvSpPr/>
            <p:nvPr/>
          </p:nvSpPr>
          <p:spPr>
            <a:xfrm>
              <a:off x="6688106" y="2196796"/>
              <a:ext cx="297140" cy="137665"/>
            </a:xfrm>
            <a:custGeom>
              <a:avLst/>
              <a:gdLst/>
              <a:ahLst/>
              <a:cxnLst/>
              <a:rect l="l" t="t" r="r" b="b"/>
              <a:pathLst>
                <a:path w="5221" h="2419" extrusionOk="0">
                  <a:moveTo>
                    <a:pt x="1350" y="0"/>
                  </a:moveTo>
                  <a:cubicBezTo>
                    <a:pt x="570" y="0"/>
                    <a:pt x="1" y="154"/>
                    <a:pt x="1" y="154"/>
                  </a:cubicBezTo>
                  <a:cubicBezTo>
                    <a:pt x="553" y="2220"/>
                    <a:pt x="3616" y="2419"/>
                    <a:pt x="4775" y="2419"/>
                  </a:cubicBezTo>
                  <a:cubicBezTo>
                    <a:pt x="5052" y="2419"/>
                    <a:pt x="5221" y="2408"/>
                    <a:pt x="5221" y="2408"/>
                  </a:cubicBezTo>
                  <a:cubicBezTo>
                    <a:pt x="4363" y="390"/>
                    <a:pt x="2590" y="0"/>
                    <a:pt x="13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2"/>
            <p:cNvSpPr/>
            <p:nvPr/>
          </p:nvSpPr>
          <p:spPr>
            <a:xfrm>
              <a:off x="5282235" y="3953129"/>
              <a:ext cx="1167674" cy="654579"/>
            </a:xfrm>
            <a:custGeom>
              <a:avLst/>
              <a:gdLst/>
              <a:ahLst/>
              <a:cxnLst/>
              <a:rect l="l" t="t" r="r" b="b"/>
              <a:pathLst>
                <a:path w="20517" h="11502" extrusionOk="0">
                  <a:moveTo>
                    <a:pt x="6340" y="1"/>
                  </a:moveTo>
                  <a:lnTo>
                    <a:pt x="1" y="11502"/>
                  </a:lnTo>
                  <a:lnTo>
                    <a:pt x="8158" y="11502"/>
                  </a:lnTo>
                  <a:lnTo>
                    <a:pt x="10513" y="7663"/>
                  </a:lnTo>
                  <a:lnTo>
                    <a:pt x="11531" y="7692"/>
                  </a:lnTo>
                  <a:lnTo>
                    <a:pt x="12927" y="11502"/>
                  </a:lnTo>
                  <a:lnTo>
                    <a:pt x="20516" y="11502"/>
                  </a:lnTo>
                  <a:lnTo>
                    <a:pt x="18452" y="728"/>
                  </a:lnTo>
                  <a:lnTo>
                    <a:pt x="6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2"/>
            <p:cNvSpPr/>
            <p:nvPr/>
          </p:nvSpPr>
          <p:spPr>
            <a:xfrm>
              <a:off x="5182128" y="2970104"/>
              <a:ext cx="562751" cy="573425"/>
            </a:xfrm>
            <a:custGeom>
              <a:avLst/>
              <a:gdLst/>
              <a:ahLst/>
              <a:cxnLst/>
              <a:rect l="l" t="t" r="r" b="b"/>
              <a:pathLst>
                <a:path w="9888" h="10076" extrusionOk="0">
                  <a:moveTo>
                    <a:pt x="7110" y="1"/>
                  </a:moveTo>
                  <a:lnTo>
                    <a:pt x="1135" y="6209"/>
                  </a:lnTo>
                  <a:cubicBezTo>
                    <a:pt x="248" y="7009"/>
                    <a:pt x="0" y="8114"/>
                    <a:pt x="698" y="9088"/>
                  </a:cubicBezTo>
                  <a:cubicBezTo>
                    <a:pt x="1159" y="9738"/>
                    <a:pt x="1880" y="10076"/>
                    <a:pt x="2609" y="10076"/>
                  </a:cubicBezTo>
                  <a:cubicBezTo>
                    <a:pt x="3169" y="10076"/>
                    <a:pt x="3733" y="9876"/>
                    <a:pt x="4188" y="9466"/>
                  </a:cubicBezTo>
                  <a:lnTo>
                    <a:pt x="9888" y="3737"/>
                  </a:lnTo>
                  <a:lnTo>
                    <a:pt x="7110" y="1"/>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2"/>
            <p:cNvSpPr/>
            <p:nvPr/>
          </p:nvSpPr>
          <p:spPr>
            <a:xfrm>
              <a:off x="5427870" y="2821908"/>
              <a:ext cx="509822" cy="520613"/>
            </a:xfrm>
            <a:custGeom>
              <a:avLst/>
              <a:gdLst/>
              <a:ahLst/>
              <a:cxnLst/>
              <a:rect l="l" t="t" r="r" b="b"/>
              <a:pathLst>
                <a:path w="8958" h="9148" extrusionOk="0">
                  <a:moveTo>
                    <a:pt x="4735" y="0"/>
                  </a:moveTo>
                  <a:cubicBezTo>
                    <a:pt x="4099" y="0"/>
                    <a:pt x="3504" y="164"/>
                    <a:pt x="3069" y="540"/>
                  </a:cubicBezTo>
                  <a:lnTo>
                    <a:pt x="1" y="4349"/>
                  </a:lnTo>
                  <a:lnTo>
                    <a:pt x="4086" y="9148"/>
                  </a:lnTo>
                  <a:lnTo>
                    <a:pt x="7809" y="5396"/>
                  </a:lnTo>
                  <a:cubicBezTo>
                    <a:pt x="8870" y="4335"/>
                    <a:pt x="8957" y="2677"/>
                    <a:pt x="8041" y="1500"/>
                  </a:cubicBezTo>
                  <a:cubicBezTo>
                    <a:pt x="7360" y="617"/>
                    <a:pt x="5970" y="0"/>
                    <a:pt x="47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2"/>
            <p:cNvSpPr/>
            <p:nvPr/>
          </p:nvSpPr>
          <p:spPr>
            <a:xfrm>
              <a:off x="5154014" y="2963503"/>
              <a:ext cx="242504" cy="470020"/>
            </a:xfrm>
            <a:custGeom>
              <a:avLst/>
              <a:gdLst/>
              <a:ahLst/>
              <a:cxnLst/>
              <a:rect l="l" t="t" r="r" b="b"/>
              <a:pathLst>
                <a:path w="4261" h="8259" extrusionOk="0">
                  <a:moveTo>
                    <a:pt x="1759" y="0"/>
                  </a:moveTo>
                  <a:lnTo>
                    <a:pt x="0" y="218"/>
                  </a:lnTo>
                  <a:lnTo>
                    <a:pt x="814" y="8259"/>
                  </a:lnTo>
                  <a:lnTo>
                    <a:pt x="4260" y="7852"/>
                  </a:lnTo>
                  <a:lnTo>
                    <a:pt x="1759" y="0"/>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2"/>
            <p:cNvSpPr/>
            <p:nvPr/>
          </p:nvSpPr>
          <p:spPr>
            <a:xfrm>
              <a:off x="5617383" y="2821623"/>
              <a:ext cx="825061" cy="1174565"/>
            </a:xfrm>
            <a:custGeom>
              <a:avLst/>
              <a:gdLst/>
              <a:ahLst/>
              <a:cxnLst/>
              <a:rect l="l" t="t" r="r" b="b"/>
              <a:pathLst>
                <a:path w="14497" h="20639" extrusionOk="0">
                  <a:moveTo>
                    <a:pt x="1365" y="0"/>
                  </a:moveTo>
                  <a:cubicBezTo>
                    <a:pt x="895" y="0"/>
                    <a:pt x="14" y="484"/>
                    <a:pt x="0" y="879"/>
                  </a:cubicBezTo>
                  <a:lnTo>
                    <a:pt x="451" y="19883"/>
                  </a:lnTo>
                  <a:lnTo>
                    <a:pt x="13013" y="20639"/>
                  </a:lnTo>
                  <a:lnTo>
                    <a:pt x="14322" y="2086"/>
                  </a:lnTo>
                  <a:cubicBezTo>
                    <a:pt x="14380" y="1694"/>
                    <a:pt x="14497" y="1228"/>
                    <a:pt x="14104" y="1170"/>
                  </a:cubicBezTo>
                  <a:lnTo>
                    <a:pt x="1454" y="7"/>
                  </a:lnTo>
                  <a:cubicBezTo>
                    <a:pt x="1427" y="2"/>
                    <a:pt x="1397" y="0"/>
                    <a:pt x="1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2"/>
            <p:cNvSpPr/>
            <p:nvPr/>
          </p:nvSpPr>
          <p:spPr>
            <a:xfrm>
              <a:off x="5791986" y="2836079"/>
              <a:ext cx="385639" cy="146543"/>
            </a:xfrm>
            <a:custGeom>
              <a:avLst/>
              <a:gdLst/>
              <a:ahLst/>
              <a:cxnLst/>
              <a:rect l="l" t="t" r="r" b="b"/>
              <a:pathLst>
                <a:path w="6776" h="2575" extrusionOk="0">
                  <a:moveTo>
                    <a:pt x="1120" y="0"/>
                  </a:moveTo>
                  <a:cubicBezTo>
                    <a:pt x="1120" y="0"/>
                    <a:pt x="0" y="2239"/>
                    <a:pt x="2545" y="2545"/>
                  </a:cubicBezTo>
                  <a:cubicBezTo>
                    <a:pt x="2710" y="2565"/>
                    <a:pt x="2872" y="2575"/>
                    <a:pt x="3030" y="2575"/>
                  </a:cubicBezTo>
                  <a:cubicBezTo>
                    <a:pt x="5336" y="2575"/>
                    <a:pt x="6776" y="524"/>
                    <a:pt x="6776" y="524"/>
                  </a:cubicBezTo>
                  <a:lnTo>
                    <a:pt x="1120" y="0"/>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2"/>
            <p:cNvSpPr/>
            <p:nvPr/>
          </p:nvSpPr>
          <p:spPr>
            <a:xfrm>
              <a:off x="5074567" y="2614296"/>
              <a:ext cx="607427" cy="693448"/>
            </a:xfrm>
            <a:custGeom>
              <a:avLst/>
              <a:gdLst/>
              <a:ahLst/>
              <a:cxnLst/>
              <a:rect l="l" t="t" r="r" b="b"/>
              <a:pathLst>
                <a:path w="10673" h="12185" extrusionOk="0">
                  <a:moveTo>
                    <a:pt x="175" y="1"/>
                  </a:moveTo>
                  <a:lnTo>
                    <a:pt x="0" y="2080"/>
                  </a:lnTo>
                  <a:lnTo>
                    <a:pt x="10178" y="12185"/>
                  </a:lnTo>
                  <a:lnTo>
                    <a:pt x="10672" y="9524"/>
                  </a:lnTo>
                  <a:lnTo>
                    <a:pt x="1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2"/>
            <p:cNvSpPr/>
            <p:nvPr/>
          </p:nvSpPr>
          <p:spPr>
            <a:xfrm>
              <a:off x="5635595" y="3033332"/>
              <a:ext cx="930975" cy="1130859"/>
            </a:xfrm>
            <a:custGeom>
              <a:avLst/>
              <a:gdLst/>
              <a:ahLst/>
              <a:cxnLst/>
              <a:rect l="l" t="t" r="r" b="b"/>
              <a:pathLst>
                <a:path w="16358" h="19871" extrusionOk="0">
                  <a:moveTo>
                    <a:pt x="3783" y="1"/>
                  </a:moveTo>
                  <a:cubicBezTo>
                    <a:pt x="3645" y="1"/>
                    <a:pt x="3503" y="13"/>
                    <a:pt x="3359" y="38"/>
                  </a:cubicBezTo>
                  <a:cubicBezTo>
                    <a:pt x="3243" y="67"/>
                    <a:pt x="3141" y="96"/>
                    <a:pt x="3039" y="140"/>
                  </a:cubicBezTo>
                  <a:lnTo>
                    <a:pt x="1047" y="707"/>
                  </a:lnTo>
                  <a:lnTo>
                    <a:pt x="1643" y="2132"/>
                  </a:lnTo>
                  <a:cubicBezTo>
                    <a:pt x="0" y="6988"/>
                    <a:pt x="1832" y="9271"/>
                    <a:pt x="3083" y="9896"/>
                  </a:cubicBezTo>
                  <a:cubicBezTo>
                    <a:pt x="4377" y="10536"/>
                    <a:pt x="4784" y="12150"/>
                    <a:pt x="4784" y="12150"/>
                  </a:cubicBezTo>
                  <a:cubicBezTo>
                    <a:pt x="6441" y="17210"/>
                    <a:pt x="8012" y="18082"/>
                    <a:pt x="8012" y="18082"/>
                  </a:cubicBezTo>
                  <a:cubicBezTo>
                    <a:pt x="8346" y="18344"/>
                    <a:pt x="8651" y="18547"/>
                    <a:pt x="8957" y="18722"/>
                  </a:cubicBezTo>
                  <a:lnTo>
                    <a:pt x="9509" y="19870"/>
                  </a:lnTo>
                  <a:lnTo>
                    <a:pt x="11370" y="19318"/>
                  </a:lnTo>
                  <a:cubicBezTo>
                    <a:pt x="11545" y="19289"/>
                    <a:pt x="11996" y="19085"/>
                    <a:pt x="12156" y="19013"/>
                  </a:cubicBezTo>
                  <a:cubicBezTo>
                    <a:pt x="13755" y="18344"/>
                    <a:pt x="14773" y="15945"/>
                    <a:pt x="15369" y="12004"/>
                  </a:cubicBezTo>
                  <a:cubicBezTo>
                    <a:pt x="16358" y="5549"/>
                    <a:pt x="11050" y="4138"/>
                    <a:pt x="10091" y="3775"/>
                  </a:cubicBezTo>
                  <a:cubicBezTo>
                    <a:pt x="9131" y="3411"/>
                    <a:pt x="7459" y="3862"/>
                    <a:pt x="6543" y="2205"/>
                  </a:cubicBezTo>
                  <a:cubicBezTo>
                    <a:pt x="5733" y="739"/>
                    <a:pt x="4843" y="1"/>
                    <a:pt x="37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2"/>
            <p:cNvSpPr/>
            <p:nvPr/>
          </p:nvSpPr>
          <p:spPr>
            <a:xfrm>
              <a:off x="5495765" y="3071406"/>
              <a:ext cx="922665" cy="1101891"/>
            </a:xfrm>
            <a:custGeom>
              <a:avLst/>
              <a:gdLst/>
              <a:ahLst/>
              <a:cxnLst/>
              <a:rect l="l" t="t" r="r" b="b"/>
              <a:pathLst>
                <a:path w="16212" h="19362" extrusionOk="0">
                  <a:moveTo>
                    <a:pt x="3924" y="0"/>
                  </a:moveTo>
                  <a:cubicBezTo>
                    <a:pt x="3787" y="0"/>
                    <a:pt x="3647" y="13"/>
                    <a:pt x="3504" y="38"/>
                  </a:cubicBezTo>
                  <a:cubicBezTo>
                    <a:pt x="2254" y="271"/>
                    <a:pt x="1977" y="1565"/>
                    <a:pt x="1977" y="1565"/>
                  </a:cubicBezTo>
                  <a:cubicBezTo>
                    <a:pt x="0" y="6814"/>
                    <a:pt x="1934" y="9256"/>
                    <a:pt x="3228" y="9896"/>
                  </a:cubicBezTo>
                  <a:cubicBezTo>
                    <a:pt x="4507" y="10536"/>
                    <a:pt x="4929" y="12150"/>
                    <a:pt x="4929" y="12150"/>
                  </a:cubicBezTo>
                  <a:cubicBezTo>
                    <a:pt x="6587" y="17209"/>
                    <a:pt x="8142" y="18082"/>
                    <a:pt x="8142" y="18082"/>
                  </a:cubicBezTo>
                  <a:cubicBezTo>
                    <a:pt x="9280" y="18950"/>
                    <a:pt x="10257" y="19361"/>
                    <a:pt x="11097" y="19361"/>
                  </a:cubicBezTo>
                  <a:cubicBezTo>
                    <a:pt x="13251" y="19361"/>
                    <a:pt x="14497" y="16654"/>
                    <a:pt x="15209" y="12019"/>
                  </a:cubicBezTo>
                  <a:cubicBezTo>
                    <a:pt x="16212" y="5563"/>
                    <a:pt x="11181" y="4138"/>
                    <a:pt x="10222" y="3775"/>
                  </a:cubicBezTo>
                  <a:cubicBezTo>
                    <a:pt x="9262" y="3411"/>
                    <a:pt x="7590" y="3862"/>
                    <a:pt x="6674" y="2205"/>
                  </a:cubicBezTo>
                  <a:cubicBezTo>
                    <a:pt x="5864" y="738"/>
                    <a:pt x="4974" y="0"/>
                    <a:pt x="3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2"/>
            <p:cNvSpPr/>
            <p:nvPr/>
          </p:nvSpPr>
          <p:spPr>
            <a:xfrm>
              <a:off x="5044745" y="2644914"/>
              <a:ext cx="607484" cy="662831"/>
            </a:xfrm>
            <a:custGeom>
              <a:avLst/>
              <a:gdLst/>
              <a:ahLst/>
              <a:cxnLst/>
              <a:rect l="l" t="t" r="r" b="b"/>
              <a:pathLst>
                <a:path w="10674" h="11647" extrusionOk="0">
                  <a:moveTo>
                    <a:pt x="757" y="1"/>
                  </a:moveTo>
                  <a:lnTo>
                    <a:pt x="1" y="1542"/>
                  </a:lnTo>
                  <a:lnTo>
                    <a:pt x="10179" y="11647"/>
                  </a:lnTo>
                  <a:lnTo>
                    <a:pt x="10673" y="8986"/>
                  </a:lnTo>
                  <a:lnTo>
                    <a:pt x="7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2"/>
            <p:cNvSpPr/>
            <p:nvPr/>
          </p:nvSpPr>
          <p:spPr>
            <a:xfrm>
              <a:off x="4879248" y="2468262"/>
              <a:ext cx="173014" cy="204933"/>
            </a:xfrm>
            <a:custGeom>
              <a:avLst/>
              <a:gdLst/>
              <a:ahLst/>
              <a:cxnLst/>
              <a:rect l="l" t="t" r="r" b="b"/>
              <a:pathLst>
                <a:path w="3040" h="3601" extrusionOk="0">
                  <a:moveTo>
                    <a:pt x="2758" y="0"/>
                  </a:moveTo>
                  <a:cubicBezTo>
                    <a:pt x="2678" y="0"/>
                    <a:pt x="2598" y="39"/>
                    <a:pt x="2545" y="109"/>
                  </a:cubicBezTo>
                  <a:lnTo>
                    <a:pt x="88" y="3177"/>
                  </a:lnTo>
                  <a:cubicBezTo>
                    <a:pt x="1" y="3294"/>
                    <a:pt x="30" y="3453"/>
                    <a:pt x="132" y="3541"/>
                  </a:cubicBezTo>
                  <a:cubicBezTo>
                    <a:pt x="180" y="3582"/>
                    <a:pt x="239" y="3601"/>
                    <a:pt x="296" y="3601"/>
                  </a:cubicBezTo>
                  <a:cubicBezTo>
                    <a:pt x="359" y="3601"/>
                    <a:pt x="421" y="3579"/>
                    <a:pt x="466" y="3541"/>
                  </a:cubicBezTo>
                  <a:cubicBezTo>
                    <a:pt x="481" y="3526"/>
                    <a:pt x="495" y="3512"/>
                    <a:pt x="510" y="3497"/>
                  </a:cubicBezTo>
                  <a:lnTo>
                    <a:pt x="2952" y="429"/>
                  </a:lnTo>
                  <a:cubicBezTo>
                    <a:pt x="3040" y="313"/>
                    <a:pt x="3025" y="138"/>
                    <a:pt x="2909" y="51"/>
                  </a:cubicBezTo>
                  <a:cubicBezTo>
                    <a:pt x="2863" y="17"/>
                    <a:pt x="2810" y="0"/>
                    <a:pt x="2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2"/>
            <p:cNvSpPr/>
            <p:nvPr/>
          </p:nvSpPr>
          <p:spPr>
            <a:xfrm>
              <a:off x="4921476" y="2516751"/>
              <a:ext cx="173014" cy="204876"/>
            </a:xfrm>
            <a:custGeom>
              <a:avLst/>
              <a:gdLst/>
              <a:ahLst/>
              <a:cxnLst/>
              <a:rect l="l" t="t" r="r" b="b"/>
              <a:pathLst>
                <a:path w="3040" h="3600" extrusionOk="0">
                  <a:moveTo>
                    <a:pt x="2736" y="1"/>
                  </a:moveTo>
                  <a:cubicBezTo>
                    <a:pt x="2659" y="1"/>
                    <a:pt x="2580" y="34"/>
                    <a:pt x="2530" y="101"/>
                  </a:cubicBezTo>
                  <a:lnTo>
                    <a:pt x="88" y="3169"/>
                  </a:lnTo>
                  <a:cubicBezTo>
                    <a:pt x="0" y="3285"/>
                    <a:pt x="15" y="3459"/>
                    <a:pt x="131" y="3547"/>
                  </a:cubicBezTo>
                  <a:cubicBezTo>
                    <a:pt x="180" y="3581"/>
                    <a:pt x="235" y="3599"/>
                    <a:pt x="291" y="3599"/>
                  </a:cubicBezTo>
                  <a:cubicBezTo>
                    <a:pt x="351" y="3599"/>
                    <a:pt x="413" y="3578"/>
                    <a:pt x="466" y="3532"/>
                  </a:cubicBezTo>
                  <a:cubicBezTo>
                    <a:pt x="480" y="3517"/>
                    <a:pt x="480" y="3503"/>
                    <a:pt x="495" y="3503"/>
                  </a:cubicBezTo>
                  <a:lnTo>
                    <a:pt x="2952" y="421"/>
                  </a:lnTo>
                  <a:cubicBezTo>
                    <a:pt x="3039" y="304"/>
                    <a:pt x="3010" y="144"/>
                    <a:pt x="2894" y="57"/>
                  </a:cubicBezTo>
                  <a:cubicBezTo>
                    <a:pt x="2850" y="20"/>
                    <a:pt x="2793" y="1"/>
                    <a:pt x="2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2"/>
            <p:cNvSpPr/>
            <p:nvPr/>
          </p:nvSpPr>
          <p:spPr>
            <a:xfrm>
              <a:off x="4932232" y="2482718"/>
              <a:ext cx="191226" cy="171356"/>
            </a:xfrm>
            <a:custGeom>
              <a:avLst/>
              <a:gdLst/>
              <a:ahLst/>
              <a:cxnLst/>
              <a:rect l="l" t="t" r="r" b="b"/>
              <a:pathLst>
                <a:path w="3360" h="3011" extrusionOk="0">
                  <a:moveTo>
                    <a:pt x="0" y="1"/>
                  </a:moveTo>
                  <a:lnTo>
                    <a:pt x="1542" y="2240"/>
                  </a:lnTo>
                  <a:lnTo>
                    <a:pt x="3156" y="3010"/>
                  </a:lnTo>
                  <a:lnTo>
                    <a:pt x="3359" y="1949"/>
                  </a:lnTo>
                  <a:lnTo>
                    <a:pt x="6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2"/>
            <p:cNvSpPr/>
            <p:nvPr/>
          </p:nvSpPr>
          <p:spPr>
            <a:xfrm>
              <a:off x="4876801" y="2482718"/>
              <a:ext cx="220138" cy="249949"/>
            </a:xfrm>
            <a:custGeom>
              <a:avLst/>
              <a:gdLst/>
              <a:ahLst/>
              <a:cxnLst/>
              <a:rect l="l" t="t" r="r" b="b"/>
              <a:pathLst>
                <a:path w="3868" h="4392" extrusionOk="0">
                  <a:moveTo>
                    <a:pt x="974" y="1"/>
                  </a:moveTo>
                  <a:lnTo>
                    <a:pt x="0" y="1615"/>
                  </a:lnTo>
                  <a:lnTo>
                    <a:pt x="2181" y="4392"/>
                  </a:lnTo>
                  <a:lnTo>
                    <a:pt x="2952" y="4392"/>
                  </a:lnTo>
                  <a:lnTo>
                    <a:pt x="3708" y="2851"/>
                  </a:lnTo>
                  <a:lnTo>
                    <a:pt x="3868" y="2138"/>
                  </a:lnTo>
                  <a:lnTo>
                    <a:pt x="9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2"/>
            <p:cNvSpPr/>
            <p:nvPr/>
          </p:nvSpPr>
          <p:spPr>
            <a:xfrm>
              <a:off x="5964939" y="3485605"/>
              <a:ext cx="152298" cy="270664"/>
            </a:xfrm>
            <a:custGeom>
              <a:avLst/>
              <a:gdLst/>
              <a:ahLst/>
              <a:cxnLst/>
              <a:rect l="l" t="t" r="r" b="b"/>
              <a:pathLst>
                <a:path w="2676" h="4756" extrusionOk="0">
                  <a:moveTo>
                    <a:pt x="1745" y="1"/>
                  </a:moveTo>
                  <a:lnTo>
                    <a:pt x="0" y="4014"/>
                  </a:lnTo>
                  <a:lnTo>
                    <a:pt x="902" y="4755"/>
                  </a:lnTo>
                  <a:lnTo>
                    <a:pt x="2675" y="655"/>
                  </a:lnTo>
                  <a:lnTo>
                    <a:pt x="17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2"/>
            <p:cNvSpPr/>
            <p:nvPr/>
          </p:nvSpPr>
          <p:spPr>
            <a:xfrm>
              <a:off x="5751409" y="3342473"/>
              <a:ext cx="156452" cy="192014"/>
            </a:xfrm>
            <a:custGeom>
              <a:avLst/>
              <a:gdLst/>
              <a:ahLst/>
              <a:cxnLst/>
              <a:rect l="l" t="t" r="r" b="b"/>
              <a:pathLst>
                <a:path w="2749" h="3374" extrusionOk="0">
                  <a:moveTo>
                    <a:pt x="1382" y="1"/>
                  </a:moveTo>
                  <a:cubicBezTo>
                    <a:pt x="612" y="1"/>
                    <a:pt x="1" y="757"/>
                    <a:pt x="1" y="1687"/>
                  </a:cubicBezTo>
                  <a:cubicBezTo>
                    <a:pt x="1" y="2618"/>
                    <a:pt x="612" y="3374"/>
                    <a:pt x="1382" y="3374"/>
                  </a:cubicBezTo>
                  <a:cubicBezTo>
                    <a:pt x="2138" y="3374"/>
                    <a:pt x="2749" y="2618"/>
                    <a:pt x="2749" y="1687"/>
                  </a:cubicBezTo>
                  <a:cubicBezTo>
                    <a:pt x="2749" y="757"/>
                    <a:pt x="2138" y="1"/>
                    <a:pt x="1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2"/>
            <p:cNvSpPr/>
            <p:nvPr/>
          </p:nvSpPr>
          <p:spPr>
            <a:xfrm>
              <a:off x="5075363" y="2665004"/>
              <a:ext cx="962447" cy="889333"/>
            </a:xfrm>
            <a:custGeom>
              <a:avLst/>
              <a:gdLst/>
              <a:ahLst/>
              <a:cxnLst/>
              <a:rect l="l" t="t" r="r" b="b"/>
              <a:pathLst>
                <a:path w="16911" h="15627" extrusionOk="0">
                  <a:moveTo>
                    <a:pt x="44" y="0"/>
                  </a:moveTo>
                  <a:cubicBezTo>
                    <a:pt x="34" y="0"/>
                    <a:pt x="23" y="4"/>
                    <a:pt x="15" y="11"/>
                  </a:cubicBezTo>
                  <a:cubicBezTo>
                    <a:pt x="1" y="26"/>
                    <a:pt x="1" y="55"/>
                    <a:pt x="15" y="69"/>
                  </a:cubicBezTo>
                  <a:lnTo>
                    <a:pt x="16838" y="15612"/>
                  </a:lnTo>
                  <a:cubicBezTo>
                    <a:pt x="16838" y="15627"/>
                    <a:pt x="16852" y="15627"/>
                    <a:pt x="16867" y="15627"/>
                  </a:cubicBezTo>
                  <a:cubicBezTo>
                    <a:pt x="16867" y="15627"/>
                    <a:pt x="16882" y="15627"/>
                    <a:pt x="16896" y="15612"/>
                  </a:cubicBezTo>
                  <a:cubicBezTo>
                    <a:pt x="16911" y="15598"/>
                    <a:pt x="16911" y="15569"/>
                    <a:pt x="16896" y="15554"/>
                  </a:cubicBezTo>
                  <a:lnTo>
                    <a:pt x="74" y="11"/>
                  </a:lnTo>
                  <a:cubicBezTo>
                    <a:pt x="66" y="4"/>
                    <a:pt x="55" y="0"/>
                    <a:pt x="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2"/>
            <p:cNvSpPr/>
            <p:nvPr/>
          </p:nvSpPr>
          <p:spPr>
            <a:xfrm>
              <a:off x="5063810" y="2686516"/>
              <a:ext cx="956642" cy="907544"/>
            </a:xfrm>
            <a:custGeom>
              <a:avLst/>
              <a:gdLst/>
              <a:ahLst/>
              <a:cxnLst/>
              <a:rect l="l" t="t" r="r" b="b"/>
              <a:pathLst>
                <a:path w="16809" h="15947" extrusionOk="0">
                  <a:moveTo>
                    <a:pt x="44" y="0"/>
                  </a:moveTo>
                  <a:cubicBezTo>
                    <a:pt x="33" y="0"/>
                    <a:pt x="22" y="4"/>
                    <a:pt x="15" y="11"/>
                  </a:cubicBezTo>
                  <a:cubicBezTo>
                    <a:pt x="0" y="26"/>
                    <a:pt x="0" y="55"/>
                    <a:pt x="15" y="69"/>
                  </a:cubicBezTo>
                  <a:lnTo>
                    <a:pt x="16736" y="15932"/>
                  </a:lnTo>
                  <a:cubicBezTo>
                    <a:pt x="16750" y="15947"/>
                    <a:pt x="16750" y="15947"/>
                    <a:pt x="16765" y="15947"/>
                  </a:cubicBezTo>
                  <a:cubicBezTo>
                    <a:pt x="16779" y="15947"/>
                    <a:pt x="16779" y="15947"/>
                    <a:pt x="16794" y="15932"/>
                  </a:cubicBezTo>
                  <a:cubicBezTo>
                    <a:pt x="16808" y="15917"/>
                    <a:pt x="16808" y="15903"/>
                    <a:pt x="16794" y="15888"/>
                  </a:cubicBezTo>
                  <a:lnTo>
                    <a:pt x="73" y="11"/>
                  </a:lnTo>
                  <a:cubicBezTo>
                    <a:pt x="66" y="4"/>
                    <a:pt x="55" y="0"/>
                    <a:pt x="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2"/>
            <p:cNvSpPr/>
            <p:nvPr/>
          </p:nvSpPr>
          <p:spPr>
            <a:xfrm>
              <a:off x="5054705" y="2711330"/>
              <a:ext cx="944235" cy="931560"/>
            </a:xfrm>
            <a:custGeom>
              <a:avLst/>
              <a:gdLst/>
              <a:ahLst/>
              <a:cxnLst/>
              <a:rect l="l" t="t" r="r" b="b"/>
              <a:pathLst>
                <a:path w="16591" h="16369" extrusionOk="0">
                  <a:moveTo>
                    <a:pt x="44" y="0"/>
                  </a:moveTo>
                  <a:cubicBezTo>
                    <a:pt x="33" y="0"/>
                    <a:pt x="22" y="4"/>
                    <a:pt x="15" y="11"/>
                  </a:cubicBezTo>
                  <a:cubicBezTo>
                    <a:pt x="0" y="40"/>
                    <a:pt x="0" y="55"/>
                    <a:pt x="15" y="69"/>
                  </a:cubicBezTo>
                  <a:lnTo>
                    <a:pt x="16518" y="16368"/>
                  </a:lnTo>
                  <a:lnTo>
                    <a:pt x="16576" y="16368"/>
                  </a:lnTo>
                  <a:cubicBezTo>
                    <a:pt x="16590" y="16354"/>
                    <a:pt x="16590" y="16325"/>
                    <a:pt x="16576" y="16310"/>
                  </a:cubicBezTo>
                  <a:lnTo>
                    <a:pt x="73" y="11"/>
                  </a:lnTo>
                  <a:cubicBezTo>
                    <a:pt x="66" y="4"/>
                    <a:pt x="55" y="0"/>
                    <a:pt x="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2"/>
            <p:cNvSpPr/>
            <p:nvPr/>
          </p:nvSpPr>
          <p:spPr>
            <a:xfrm>
              <a:off x="5086973" y="2671776"/>
              <a:ext cx="229244" cy="328200"/>
            </a:xfrm>
            <a:custGeom>
              <a:avLst/>
              <a:gdLst/>
              <a:ahLst/>
              <a:cxnLst/>
              <a:rect l="l" t="t" r="r" b="b"/>
              <a:pathLst>
                <a:path w="4028" h="5767" extrusionOk="0">
                  <a:moveTo>
                    <a:pt x="1372" y="1"/>
                  </a:moveTo>
                  <a:cubicBezTo>
                    <a:pt x="1312" y="1"/>
                    <a:pt x="1250" y="13"/>
                    <a:pt x="1193" y="37"/>
                  </a:cubicBezTo>
                  <a:cubicBezTo>
                    <a:pt x="829" y="212"/>
                    <a:pt x="437" y="604"/>
                    <a:pt x="204" y="866"/>
                  </a:cubicBezTo>
                  <a:cubicBezTo>
                    <a:pt x="73" y="1012"/>
                    <a:pt x="0" y="1215"/>
                    <a:pt x="0" y="1419"/>
                  </a:cubicBezTo>
                  <a:cubicBezTo>
                    <a:pt x="15" y="1869"/>
                    <a:pt x="88" y="2742"/>
                    <a:pt x="378" y="3934"/>
                  </a:cubicBezTo>
                  <a:cubicBezTo>
                    <a:pt x="800" y="5693"/>
                    <a:pt x="1905" y="5766"/>
                    <a:pt x="1905" y="5766"/>
                  </a:cubicBezTo>
                  <a:lnTo>
                    <a:pt x="2705" y="5592"/>
                  </a:lnTo>
                  <a:cubicBezTo>
                    <a:pt x="2967" y="5533"/>
                    <a:pt x="3141" y="5286"/>
                    <a:pt x="3112" y="5010"/>
                  </a:cubicBezTo>
                  <a:lnTo>
                    <a:pt x="2937" y="3745"/>
                  </a:lnTo>
                  <a:cubicBezTo>
                    <a:pt x="2908" y="3556"/>
                    <a:pt x="2981" y="3352"/>
                    <a:pt x="3112" y="3236"/>
                  </a:cubicBezTo>
                  <a:lnTo>
                    <a:pt x="3810" y="2611"/>
                  </a:lnTo>
                  <a:cubicBezTo>
                    <a:pt x="3999" y="2451"/>
                    <a:pt x="4028" y="2175"/>
                    <a:pt x="3883" y="1957"/>
                  </a:cubicBezTo>
                  <a:lnTo>
                    <a:pt x="3359" y="1172"/>
                  </a:lnTo>
                  <a:cubicBezTo>
                    <a:pt x="3176" y="911"/>
                    <a:pt x="2888" y="743"/>
                    <a:pt x="2579" y="743"/>
                  </a:cubicBezTo>
                  <a:cubicBezTo>
                    <a:pt x="2544" y="743"/>
                    <a:pt x="2508" y="745"/>
                    <a:pt x="2472" y="750"/>
                  </a:cubicBezTo>
                  <a:cubicBezTo>
                    <a:pt x="1600" y="852"/>
                    <a:pt x="829" y="1928"/>
                    <a:pt x="829" y="1928"/>
                  </a:cubicBezTo>
                  <a:lnTo>
                    <a:pt x="873" y="1404"/>
                  </a:lnTo>
                  <a:cubicBezTo>
                    <a:pt x="873" y="1361"/>
                    <a:pt x="887" y="1317"/>
                    <a:pt x="931" y="1288"/>
                  </a:cubicBezTo>
                  <a:lnTo>
                    <a:pt x="1672" y="663"/>
                  </a:lnTo>
                  <a:cubicBezTo>
                    <a:pt x="1861" y="488"/>
                    <a:pt x="1847" y="328"/>
                    <a:pt x="1760" y="212"/>
                  </a:cubicBezTo>
                  <a:cubicBezTo>
                    <a:pt x="1676" y="77"/>
                    <a:pt x="1526" y="1"/>
                    <a:pt x="1372" y="1"/>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2"/>
            <p:cNvSpPr/>
            <p:nvPr/>
          </p:nvSpPr>
          <p:spPr>
            <a:xfrm>
              <a:off x="6299234" y="3103333"/>
              <a:ext cx="526327" cy="588108"/>
            </a:xfrm>
            <a:custGeom>
              <a:avLst/>
              <a:gdLst/>
              <a:ahLst/>
              <a:cxnLst/>
              <a:rect l="l" t="t" r="r" b="b"/>
              <a:pathLst>
                <a:path w="9248" h="10334" extrusionOk="0">
                  <a:moveTo>
                    <a:pt x="4260" y="1"/>
                  </a:moveTo>
                  <a:lnTo>
                    <a:pt x="0" y="1862"/>
                  </a:lnTo>
                  <a:lnTo>
                    <a:pt x="4697" y="9088"/>
                  </a:lnTo>
                  <a:cubicBezTo>
                    <a:pt x="5119" y="9868"/>
                    <a:pt x="5800" y="10333"/>
                    <a:pt x="6577" y="10333"/>
                  </a:cubicBezTo>
                  <a:cubicBezTo>
                    <a:pt x="6842" y="10333"/>
                    <a:pt x="7119" y="10279"/>
                    <a:pt x="7401" y="10164"/>
                  </a:cubicBezTo>
                  <a:cubicBezTo>
                    <a:pt x="8695" y="9626"/>
                    <a:pt x="9247" y="8085"/>
                    <a:pt x="8550" y="6849"/>
                  </a:cubicBezTo>
                  <a:lnTo>
                    <a:pt x="4260" y="1"/>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2"/>
            <p:cNvSpPr/>
            <p:nvPr/>
          </p:nvSpPr>
          <p:spPr>
            <a:xfrm>
              <a:off x="6161054" y="2888209"/>
              <a:ext cx="535433" cy="507296"/>
            </a:xfrm>
            <a:custGeom>
              <a:avLst/>
              <a:gdLst/>
              <a:ahLst/>
              <a:cxnLst/>
              <a:rect l="l" t="t" r="r" b="b"/>
              <a:pathLst>
                <a:path w="9408" h="8914" extrusionOk="0">
                  <a:moveTo>
                    <a:pt x="4092" y="0"/>
                  </a:moveTo>
                  <a:cubicBezTo>
                    <a:pt x="3673" y="0"/>
                    <a:pt x="3249" y="90"/>
                    <a:pt x="2850" y="276"/>
                  </a:cubicBezTo>
                  <a:cubicBezTo>
                    <a:pt x="1309" y="989"/>
                    <a:pt x="0" y="3402"/>
                    <a:pt x="785" y="4900"/>
                  </a:cubicBezTo>
                  <a:lnTo>
                    <a:pt x="3998" y="8913"/>
                  </a:lnTo>
                  <a:lnTo>
                    <a:pt x="9407" y="5860"/>
                  </a:lnTo>
                  <a:lnTo>
                    <a:pt x="6587" y="1381"/>
                  </a:lnTo>
                  <a:cubicBezTo>
                    <a:pt x="6036" y="494"/>
                    <a:pt x="5077" y="0"/>
                    <a:pt x="40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2"/>
            <p:cNvSpPr/>
            <p:nvPr/>
          </p:nvSpPr>
          <p:spPr>
            <a:xfrm>
              <a:off x="5865629" y="3531077"/>
              <a:ext cx="369931" cy="266510"/>
            </a:xfrm>
            <a:custGeom>
              <a:avLst/>
              <a:gdLst/>
              <a:ahLst/>
              <a:cxnLst/>
              <a:rect l="l" t="t" r="r" b="b"/>
              <a:pathLst>
                <a:path w="6500" h="4683" extrusionOk="0">
                  <a:moveTo>
                    <a:pt x="2514" y="1"/>
                  </a:moveTo>
                  <a:cubicBezTo>
                    <a:pt x="2158" y="1"/>
                    <a:pt x="1828" y="68"/>
                    <a:pt x="1556" y="220"/>
                  </a:cubicBezTo>
                  <a:cubicBezTo>
                    <a:pt x="407" y="874"/>
                    <a:pt x="0" y="2313"/>
                    <a:pt x="655" y="3462"/>
                  </a:cubicBezTo>
                  <a:cubicBezTo>
                    <a:pt x="1087" y="4238"/>
                    <a:pt x="1898" y="4683"/>
                    <a:pt x="2728" y="4683"/>
                  </a:cubicBezTo>
                  <a:cubicBezTo>
                    <a:pt x="3127" y="4683"/>
                    <a:pt x="3529" y="4580"/>
                    <a:pt x="3897" y="4363"/>
                  </a:cubicBezTo>
                  <a:cubicBezTo>
                    <a:pt x="6500" y="2837"/>
                    <a:pt x="6209" y="2720"/>
                    <a:pt x="5569" y="1572"/>
                  </a:cubicBezTo>
                  <a:cubicBezTo>
                    <a:pt x="5069" y="706"/>
                    <a:pt x="3663" y="1"/>
                    <a:pt x="2514" y="1"/>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2"/>
            <p:cNvSpPr/>
            <p:nvPr/>
          </p:nvSpPr>
          <p:spPr>
            <a:xfrm>
              <a:off x="5846564" y="3509621"/>
              <a:ext cx="292189" cy="112568"/>
            </a:xfrm>
            <a:custGeom>
              <a:avLst/>
              <a:gdLst/>
              <a:ahLst/>
              <a:cxnLst/>
              <a:rect l="l" t="t" r="r" b="b"/>
              <a:pathLst>
                <a:path w="5134" h="1978" extrusionOk="0">
                  <a:moveTo>
                    <a:pt x="2697" y="0"/>
                  </a:moveTo>
                  <a:cubicBezTo>
                    <a:pt x="2070" y="0"/>
                    <a:pt x="1485" y="233"/>
                    <a:pt x="1033" y="538"/>
                  </a:cubicBezTo>
                  <a:cubicBezTo>
                    <a:pt x="1" y="1236"/>
                    <a:pt x="786" y="1978"/>
                    <a:pt x="786" y="1978"/>
                  </a:cubicBezTo>
                  <a:lnTo>
                    <a:pt x="5133" y="1498"/>
                  </a:lnTo>
                  <a:cubicBezTo>
                    <a:pt x="4381" y="386"/>
                    <a:pt x="3504" y="0"/>
                    <a:pt x="2697"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2"/>
            <p:cNvSpPr/>
            <p:nvPr/>
          </p:nvSpPr>
          <p:spPr>
            <a:xfrm>
              <a:off x="6096460" y="3474849"/>
              <a:ext cx="594223" cy="272314"/>
            </a:xfrm>
            <a:custGeom>
              <a:avLst/>
              <a:gdLst/>
              <a:ahLst/>
              <a:cxnLst/>
              <a:rect l="l" t="t" r="r" b="b"/>
              <a:pathLst>
                <a:path w="10441" h="4785" extrusionOk="0">
                  <a:moveTo>
                    <a:pt x="10004" y="1"/>
                  </a:moveTo>
                  <a:lnTo>
                    <a:pt x="1" y="2342"/>
                  </a:lnTo>
                  <a:lnTo>
                    <a:pt x="1" y="4784"/>
                  </a:lnTo>
                  <a:lnTo>
                    <a:pt x="10440" y="3781"/>
                  </a:lnTo>
                  <a:lnTo>
                    <a:pt x="10004" y="1"/>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2"/>
            <p:cNvSpPr/>
            <p:nvPr/>
          </p:nvSpPr>
          <p:spPr>
            <a:xfrm>
              <a:off x="6206526" y="2195601"/>
              <a:ext cx="196177" cy="358362"/>
            </a:xfrm>
            <a:custGeom>
              <a:avLst/>
              <a:gdLst/>
              <a:ahLst/>
              <a:cxnLst/>
              <a:rect l="l" t="t" r="r" b="b"/>
              <a:pathLst>
                <a:path w="3447" h="6297" extrusionOk="0">
                  <a:moveTo>
                    <a:pt x="597" y="0"/>
                  </a:moveTo>
                  <a:lnTo>
                    <a:pt x="1" y="6296"/>
                  </a:lnTo>
                  <a:cubicBezTo>
                    <a:pt x="1" y="6296"/>
                    <a:pt x="3098" y="3984"/>
                    <a:pt x="3272" y="2094"/>
                  </a:cubicBezTo>
                  <a:cubicBezTo>
                    <a:pt x="3447" y="189"/>
                    <a:pt x="597" y="0"/>
                    <a:pt x="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2"/>
            <p:cNvSpPr/>
            <p:nvPr/>
          </p:nvSpPr>
          <p:spPr>
            <a:xfrm>
              <a:off x="5792783" y="2151723"/>
              <a:ext cx="208584" cy="191218"/>
            </a:xfrm>
            <a:custGeom>
              <a:avLst/>
              <a:gdLst/>
              <a:ahLst/>
              <a:cxnLst/>
              <a:rect l="l" t="t" r="r" b="b"/>
              <a:pathLst>
                <a:path w="3665" h="3360" extrusionOk="0">
                  <a:moveTo>
                    <a:pt x="1731" y="1"/>
                  </a:moveTo>
                  <a:cubicBezTo>
                    <a:pt x="1731" y="1"/>
                    <a:pt x="1" y="873"/>
                    <a:pt x="1077" y="3360"/>
                  </a:cubicBezTo>
                  <a:lnTo>
                    <a:pt x="3665" y="568"/>
                  </a:lnTo>
                  <a:lnTo>
                    <a:pt x="1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2"/>
            <p:cNvSpPr/>
            <p:nvPr/>
          </p:nvSpPr>
          <p:spPr>
            <a:xfrm>
              <a:off x="5800238" y="2363546"/>
              <a:ext cx="157306" cy="142218"/>
            </a:xfrm>
            <a:custGeom>
              <a:avLst/>
              <a:gdLst/>
              <a:ahLst/>
              <a:cxnLst/>
              <a:rect l="l" t="t" r="r" b="b"/>
              <a:pathLst>
                <a:path w="2764" h="2499" extrusionOk="0">
                  <a:moveTo>
                    <a:pt x="1168" y="0"/>
                  </a:moveTo>
                  <a:cubicBezTo>
                    <a:pt x="699" y="0"/>
                    <a:pt x="316" y="219"/>
                    <a:pt x="175" y="728"/>
                  </a:cubicBezTo>
                  <a:cubicBezTo>
                    <a:pt x="1" y="1411"/>
                    <a:pt x="350" y="2255"/>
                    <a:pt x="1033" y="2444"/>
                  </a:cubicBezTo>
                  <a:cubicBezTo>
                    <a:pt x="1167" y="2481"/>
                    <a:pt x="1300" y="2499"/>
                    <a:pt x="1430" y="2499"/>
                  </a:cubicBezTo>
                  <a:cubicBezTo>
                    <a:pt x="1964" y="2499"/>
                    <a:pt x="2434" y="2194"/>
                    <a:pt x="2574" y="1644"/>
                  </a:cubicBezTo>
                  <a:cubicBezTo>
                    <a:pt x="2763" y="961"/>
                    <a:pt x="2356" y="263"/>
                    <a:pt x="1673" y="74"/>
                  </a:cubicBezTo>
                  <a:cubicBezTo>
                    <a:pt x="1499" y="26"/>
                    <a:pt x="1329" y="0"/>
                    <a:pt x="1168"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2"/>
            <p:cNvSpPr/>
            <p:nvPr/>
          </p:nvSpPr>
          <p:spPr>
            <a:xfrm>
              <a:off x="5913605" y="2514190"/>
              <a:ext cx="186275" cy="363313"/>
            </a:xfrm>
            <a:custGeom>
              <a:avLst/>
              <a:gdLst/>
              <a:ahLst/>
              <a:cxnLst/>
              <a:rect l="l" t="t" r="r" b="b"/>
              <a:pathLst>
                <a:path w="3273" h="6384" extrusionOk="0">
                  <a:moveTo>
                    <a:pt x="3272" y="0"/>
                  </a:moveTo>
                  <a:lnTo>
                    <a:pt x="640" y="466"/>
                  </a:lnTo>
                  <a:lnTo>
                    <a:pt x="1" y="6092"/>
                  </a:lnTo>
                  <a:lnTo>
                    <a:pt x="3214" y="6383"/>
                  </a:lnTo>
                  <a:lnTo>
                    <a:pt x="3272" y="0"/>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2"/>
            <p:cNvSpPr/>
            <p:nvPr/>
          </p:nvSpPr>
          <p:spPr>
            <a:xfrm>
              <a:off x="5930963" y="2576223"/>
              <a:ext cx="191226" cy="134934"/>
            </a:xfrm>
            <a:custGeom>
              <a:avLst/>
              <a:gdLst/>
              <a:ahLst/>
              <a:cxnLst/>
              <a:rect l="l" t="t" r="r" b="b"/>
              <a:pathLst>
                <a:path w="3360" h="2371" extrusionOk="0">
                  <a:moveTo>
                    <a:pt x="3360" y="1"/>
                  </a:moveTo>
                  <a:lnTo>
                    <a:pt x="248" y="103"/>
                  </a:lnTo>
                  <a:lnTo>
                    <a:pt x="1" y="2371"/>
                  </a:lnTo>
                  <a:cubicBezTo>
                    <a:pt x="2705" y="1964"/>
                    <a:pt x="3360" y="1"/>
                    <a:pt x="3360" y="1"/>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2"/>
            <p:cNvSpPr/>
            <p:nvPr/>
          </p:nvSpPr>
          <p:spPr>
            <a:xfrm>
              <a:off x="5809344" y="2122072"/>
              <a:ext cx="619037" cy="532905"/>
            </a:xfrm>
            <a:custGeom>
              <a:avLst/>
              <a:gdLst/>
              <a:ahLst/>
              <a:cxnLst/>
              <a:rect l="l" t="t" r="r" b="b"/>
              <a:pathLst>
                <a:path w="10877" h="9364" extrusionOk="0">
                  <a:moveTo>
                    <a:pt x="3591" y="1"/>
                  </a:moveTo>
                  <a:cubicBezTo>
                    <a:pt x="2892" y="1"/>
                    <a:pt x="1661" y="414"/>
                    <a:pt x="960" y="3066"/>
                  </a:cubicBezTo>
                  <a:cubicBezTo>
                    <a:pt x="1" y="6759"/>
                    <a:pt x="553" y="8679"/>
                    <a:pt x="2167" y="9115"/>
                  </a:cubicBezTo>
                  <a:cubicBezTo>
                    <a:pt x="2739" y="9270"/>
                    <a:pt x="3254" y="9364"/>
                    <a:pt x="3730" y="9364"/>
                  </a:cubicBezTo>
                  <a:cubicBezTo>
                    <a:pt x="4549" y="9364"/>
                    <a:pt x="5252" y="9085"/>
                    <a:pt x="5933" y="8359"/>
                  </a:cubicBezTo>
                  <a:cubicBezTo>
                    <a:pt x="6413" y="7821"/>
                    <a:pt x="6820" y="7050"/>
                    <a:pt x="7038" y="6367"/>
                  </a:cubicBezTo>
                  <a:lnTo>
                    <a:pt x="7460" y="5465"/>
                  </a:lnTo>
                  <a:cubicBezTo>
                    <a:pt x="7460" y="5465"/>
                    <a:pt x="10876" y="784"/>
                    <a:pt x="4115" y="86"/>
                  </a:cubicBezTo>
                  <a:cubicBezTo>
                    <a:pt x="4115" y="86"/>
                    <a:pt x="3908" y="1"/>
                    <a:pt x="3591" y="1"/>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2"/>
            <p:cNvSpPr/>
            <p:nvPr/>
          </p:nvSpPr>
          <p:spPr>
            <a:xfrm>
              <a:off x="5912808" y="2394392"/>
              <a:ext cx="38928" cy="52812"/>
            </a:xfrm>
            <a:custGeom>
              <a:avLst/>
              <a:gdLst/>
              <a:ahLst/>
              <a:cxnLst/>
              <a:rect l="l" t="t" r="r" b="b"/>
              <a:pathLst>
                <a:path w="684" h="928" extrusionOk="0">
                  <a:moveTo>
                    <a:pt x="647" y="1"/>
                  </a:moveTo>
                  <a:cubicBezTo>
                    <a:pt x="640" y="1"/>
                    <a:pt x="633" y="4"/>
                    <a:pt x="625" y="12"/>
                  </a:cubicBezTo>
                  <a:lnTo>
                    <a:pt x="15" y="506"/>
                  </a:lnTo>
                  <a:cubicBezTo>
                    <a:pt x="0" y="506"/>
                    <a:pt x="0" y="520"/>
                    <a:pt x="0" y="520"/>
                  </a:cubicBezTo>
                  <a:cubicBezTo>
                    <a:pt x="0" y="535"/>
                    <a:pt x="0" y="550"/>
                    <a:pt x="15" y="550"/>
                  </a:cubicBezTo>
                  <a:lnTo>
                    <a:pt x="422" y="913"/>
                  </a:lnTo>
                  <a:cubicBezTo>
                    <a:pt x="422" y="913"/>
                    <a:pt x="436" y="928"/>
                    <a:pt x="436" y="928"/>
                  </a:cubicBezTo>
                  <a:cubicBezTo>
                    <a:pt x="451" y="928"/>
                    <a:pt x="451" y="913"/>
                    <a:pt x="465" y="913"/>
                  </a:cubicBezTo>
                  <a:cubicBezTo>
                    <a:pt x="480" y="898"/>
                    <a:pt x="465" y="884"/>
                    <a:pt x="451" y="869"/>
                  </a:cubicBezTo>
                  <a:lnTo>
                    <a:pt x="73" y="535"/>
                  </a:lnTo>
                  <a:lnTo>
                    <a:pt x="669" y="55"/>
                  </a:lnTo>
                  <a:cubicBezTo>
                    <a:pt x="683" y="41"/>
                    <a:pt x="683" y="26"/>
                    <a:pt x="669" y="12"/>
                  </a:cubicBezTo>
                  <a:cubicBezTo>
                    <a:pt x="662" y="4"/>
                    <a:pt x="654" y="1"/>
                    <a:pt x="647" y="1"/>
                  </a:cubicBezTo>
                  <a:close/>
                </a:path>
              </a:pathLst>
            </a:custGeom>
            <a:solidFill>
              <a:srgbClr val="2D1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2"/>
            <p:cNvSpPr/>
            <p:nvPr/>
          </p:nvSpPr>
          <p:spPr>
            <a:xfrm>
              <a:off x="6032777" y="2260252"/>
              <a:ext cx="129988" cy="71422"/>
            </a:xfrm>
            <a:custGeom>
              <a:avLst/>
              <a:gdLst/>
              <a:ahLst/>
              <a:cxnLst/>
              <a:rect l="l" t="t" r="r" b="b"/>
              <a:pathLst>
                <a:path w="2284" h="1255" extrusionOk="0">
                  <a:moveTo>
                    <a:pt x="457" y="0"/>
                  </a:moveTo>
                  <a:cubicBezTo>
                    <a:pt x="283" y="0"/>
                    <a:pt x="142" y="47"/>
                    <a:pt x="88" y="173"/>
                  </a:cubicBezTo>
                  <a:cubicBezTo>
                    <a:pt x="0" y="377"/>
                    <a:pt x="59" y="726"/>
                    <a:pt x="975" y="1075"/>
                  </a:cubicBezTo>
                  <a:cubicBezTo>
                    <a:pt x="1231" y="1164"/>
                    <a:pt x="1612" y="1254"/>
                    <a:pt x="1818" y="1254"/>
                  </a:cubicBezTo>
                  <a:cubicBezTo>
                    <a:pt x="1845" y="1254"/>
                    <a:pt x="1870" y="1252"/>
                    <a:pt x="1891" y="1249"/>
                  </a:cubicBezTo>
                  <a:cubicBezTo>
                    <a:pt x="2181" y="1191"/>
                    <a:pt x="2283" y="929"/>
                    <a:pt x="2050" y="682"/>
                  </a:cubicBezTo>
                  <a:cubicBezTo>
                    <a:pt x="1760" y="377"/>
                    <a:pt x="1236" y="188"/>
                    <a:pt x="1236" y="188"/>
                  </a:cubicBezTo>
                  <a:cubicBezTo>
                    <a:pt x="1015" y="94"/>
                    <a:pt x="703" y="0"/>
                    <a:pt x="4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2"/>
            <p:cNvSpPr/>
            <p:nvPr/>
          </p:nvSpPr>
          <p:spPr>
            <a:xfrm>
              <a:off x="5866426" y="2231114"/>
              <a:ext cx="107565" cy="49853"/>
            </a:xfrm>
            <a:custGeom>
              <a:avLst/>
              <a:gdLst/>
              <a:ahLst/>
              <a:cxnLst/>
              <a:rect l="l" t="t" r="r" b="b"/>
              <a:pathLst>
                <a:path w="1890" h="876" extrusionOk="0">
                  <a:moveTo>
                    <a:pt x="1145" y="0"/>
                  </a:moveTo>
                  <a:cubicBezTo>
                    <a:pt x="1121" y="0"/>
                    <a:pt x="1099" y="1"/>
                    <a:pt x="1077" y="2"/>
                  </a:cubicBezTo>
                  <a:cubicBezTo>
                    <a:pt x="1077" y="2"/>
                    <a:pt x="626" y="2"/>
                    <a:pt x="306" y="162"/>
                  </a:cubicBezTo>
                  <a:cubicBezTo>
                    <a:pt x="44" y="292"/>
                    <a:pt x="1" y="569"/>
                    <a:pt x="175" y="714"/>
                  </a:cubicBezTo>
                  <a:cubicBezTo>
                    <a:pt x="270" y="795"/>
                    <a:pt x="576" y="876"/>
                    <a:pt x="817" y="876"/>
                  </a:cubicBezTo>
                  <a:cubicBezTo>
                    <a:pt x="836" y="876"/>
                    <a:pt x="855" y="875"/>
                    <a:pt x="873" y="874"/>
                  </a:cubicBezTo>
                  <a:cubicBezTo>
                    <a:pt x="1658" y="830"/>
                    <a:pt x="1833" y="612"/>
                    <a:pt x="1862" y="394"/>
                  </a:cubicBezTo>
                  <a:cubicBezTo>
                    <a:pt x="1889" y="96"/>
                    <a:pt x="1462" y="0"/>
                    <a:pt x="1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2"/>
            <p:cNvSpPr/>
            <p:nvPr/>
          </p:nvSpPr>
          <p:spPr>
            <a:xfrm>
              <a:off x="6016216" y="2382042"/>
              <a:ext cx="72905" cy="20488"/>
            </a:xfrm>
            <a:custGeom>
              <a:avLst/>
              <a:gdLst/>
              <a:ahLst/>
              <a:cxnLst/>
              <a:rect l="l" t="t" r="r" b="b"/>
              <a:pathLst>
                <a:path w="1281" h="360" extrusionOk="0">
                  <a:moveTo>
                    <a:pt x="53" y="1"/>
                  </a:moveTo>
                  <a:cubicBezTo>
                    <a:pt x="44" y="1"/>
                    <a:pt x="36" y="4"/>
                    <a:pt x="30" y="10"/>
                  </a:cubicBezTo>
                  <a:cubicBezTo>
                    <a:pt x="1" y="40"/>
                    <a:pt x="1" y="69"/>
                    <a:pt x="15" y="83"/>
                  </a:cubicBezTo>
                  <a:cubicBezTo>
                    <a:pt x="30" y="98"/>
                    <a:pt x="277" y="359"/>
                    <a:pt x="902" y="359"/>
                  </a:cubicBezTo>
                  <a:cubicBezTo>
                    <a:pt x="1004" y="359"/>
                    <a:pt x="1120" y="359"/>
                    <a:pt x="1236" y="345"/>
                  </a:cubicBezTo>
                  <a:cubicBezTo>
                    <a:pt x="1266" y="345"/>
                    <a:pt x="1280" y="316"/>
                    <a:pt x="1280" y="287"/>
                  </a:cubicBezTo>
                  <a:cubicBezTo>
                    <a:pt x="1280" y="258"/>
                    <a:pt x="1251" y="243"/>
                    <a:pt x="1222" y="243"/>
                  </a:cubicBezTo>
                  <a:cubicBezTo>
                    <a:pt x="1101" y="260"/>
                    <a:pt x="992" y="268"/>
                    <a:pt x="892" y="268"/>
                  </a:cubicBezTo>
                  <a:cubicBezTo>
                    <a:pt x="320" y="268"/>
                    <a:pt x="88" y="25"/>
                    <a:pt x="88" y="25"/>
                  </a:cubicBezTo>
                  <a:cubicBezTo>
                    <a:pt x="79" y="8"/>
                    <a:pt x="66" y="1"/>
                    <a:pt x="53" y="1"/>
                  </a:cubicBezTo>
                  <a:close/>
                </a:path>
              </a:pathLst>
            </a:custGeom>
            <a:solidFill>
              <a:srgbClr val="2D1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2"/>
            <p:cNvSpPr/>
            <p:nvPr/>
          </p:nvSpPr>
          <p:spPr>
            <a:xfrm>
              <a:off x="5878832" y="2345391"/>
              <a:ext cx="50538" cy="22366"/>
            </a:xfrm>
            <a:custGeom>
              <a:avLst/>
              <a:gdLst/>
              <a:ahLst/>
              <a:cxnLst/>
              <a:rect l="l" t="t" r="r" b="b"/>
              <a:pathLst>
                <a:path w="888" h="393" extrusionOk="0">
                  <a:moveTo>
                    <a:pt x="45" y="0"/>
                  </a:moveTo>
                  <a:cubicBezTo>
                    <a:pt x="16" y="15"/>
                    <a:pt x="1" y="29"/>
                    <a:pt x="1" y="58"/>
                  </a:cubicBezTo>
                  <a:cubicBezTo>
                    <a:pt x="1" y="58"/>
                    <a:pt x="88" y="393"/>
                    <a:pt x="568" y="393"/>
                  </a:cubicBezTo>
                  <a:cubicBezTo>
                    <a:pt x="655" y="393"/>
                    <a:pt x="742" y="393"/>
                    <a:pt x="844" y="364"/>
                  </a:cubicBezTo>
                  <a:cubicBezTo>
                    <a:pt x="859" y="364"/>
                    <a:pt x="888" y="335"/>
                    <a:pt x="873" y="320"/>
                  </a:cubicBezTo>
                  <a:cubicBezTo>
                    <a:pt x="873" y="291"/>
                    <a:pt x="844" y="276"/>
                    <a:pt x="815" y="276"/>
                  </a:cubicBezTo>
                  <a:cubicBezTo>
                    <a:pt x="717" y="297"/>
                    <a:pt x="632" y="306"/>
                    <a:pt x="558" y="306"/>
                  </a:cubicBezTo>
                  <a:cubicBezTo>
                    <a:pt x="164" y="306"/>
                    <a:pt x="100" y="56"/>
                    <a:pt x="88" y="44"/>
                  </a:cubicBezTo>
                  <a:cubicBezTo>
                    <a:pt x="88" y="15"/>
                    <a:pt x="59" y="0"/>
                    <a:pt x="45" y="0"/>
                  </a:cubicBezTo>
                  <a:close/>
                </a:path>
              </a:pathLst>
            </a:custGeom>
            <a:solidFill>
              <a:srgbClr val="2D1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2"/>
            <p:cNvSpPr/>
            <p:nvPr/>
          </p:nvSpPr>
          <p:spPr>
            <a:xfrm>
              <a:off x="5917760" y="2485222"/>
              <a:ext cx="40579" cy="40577"/>
            </a:xfrm>
            <a:custGeom>
              <a:avLst/>
              <a:gdLst/>
              <a:ahLst/>
              <a:cxnLst/>
              <a:rect l="l" t="t" r="r" b="b"/>
              <a:pathLst>
                <a:path w="713" h="713" extrusionOk="0">
                  <a:moveTo>
                    <a:pt x="364" y="0"/>
                  </a:moveTo>
                  <a:cubicBezTo>
                    <a:pt x="160" y="0"/>
                    <a:pt x="0" y="160"/>
                    <a:pt x="0" y="364"/>
                  </a:cubicBezTo>
                  <a:cubicBezTo>
                    <a:pt x="0" y="553"/>
                    <a:pt x="160" y="713"/>
                    <a:pt x="364" y="713"/>
                  </a:cubicBezTo>
                  <a:cubicBezTo>
                    <a:pt x="553" y="713"/>
                    <a:pt x="713" y="553"/>
                    <a:pt x="713" y="364"/>
                  </a:cubicBezTo>
                  <a:cubicBezTo>
                    <a:pt x="713" y="160"/>
                    <a:pt x="553" y="0"/>
                    <a:pt x="364" y="0"/>
                  </a:cubicBezTo>
                  <a:close/>
                </a:path>
              </a:pathLst>
            </a:custGeom>
            <a:solidFill>
              <a:srgbClr val="2D1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2"/>
            <p:cNvSpPr/>
            <p:nvPr/>
          </p:nvSpPr>
          <p:spPr>
            <a:xfrm>
              <a:off x="6163046" y="2195601"/>
              <a:ext cx="155257" cy="297924"/>
            </a:xfrm>
            <a:custGeom>
              <a:avLst/>
              <a:gdLst/>
              <a:ahLst/>
              <a:cxnLst/>
              <a:rect l="l" t="t" r="r" b="b"/>
              <a:pathLst>
                <a:path w="2728" h="5235" extrusionOk="0">
                  <a:moveTo>
                    <a:pt x="1360" y="0"/>
                  </a:moveTo>
                  <a:cubicBezTo>
                    <a:pt x="1326" y="0"/>
                    <a:pt x="1" y="1859"/>
                    <a:pt x="837" y="3388"/>
                  </a:cubicBezTo>
                  <a:lnTo>
                    <a:pt x="227" y="4944"/>
                  </a:lnTo>
                  <a:lnTo>
                    <a:pt x="634" y="5235"/>
                  </a:lnTo>
                  <a:lnTo>
                    <a:pt x="1666" y="4188"/>
                  </a:lnTo>
                  <a:lnTo>
                    <a:pt x="2728" y="480"/>
                  </a:lnTo>
                  <a:lnTo>
                    <a:pt x="1361" y="0"/>
                  </a:lnTo>
                  <a:cubicBezTo>
                    <a:pt x="1361" y="0"/>
                    <a:pt x="1361" y="0"/>
                    <a:pt x="13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2"/>
            <p:cNvSpPr/>
            <p:nvPr/>
          </p:nvSpPr>
          <p:spPr>
            <a:xfrm>
              <a:off x="6156046" y="2450904"/>
              <a:ext cx="141484" cy="134478"/>
            </a:xfrm>
            <a:custGeom>
              <a:avLst/>
              <a:gdLst/>
              <a:ahLst/>
              <a:cxnLst/>
              <a:rect l="l" t="t" r="r" b="b"/>
              <a:pathLst>
                <a:path w="2486" h="2363" extrusionOk="0">
                  <a:moveTo>
                    <a:pt x="1402" y="0"/>
                  </a:moveTo>
                  <a:cubicBezTo>
                    <a:pt x="1343" y="0"/>
                    <a:pt x="1283" y="2"/>
                    <a:pt x="1222" y="7"/>
                  </a:cubicBezTo>
                  <a:cubicBezTo>
                    <a:pt x="699" y="51"/>
                    <a:pt x="1" y="603"/>
                    <a:pt x="1" y="1316"/>
                  </a:cubicBezTo>
                  <a:cubicBezTo>
                    <a:pt x="1" y="2014"/>
                    <a:pt x="263" y="2348"/>
                    <a:pt x="1193" y="2363"/>
                  </a:cubicBezTo>
                  <a:cubicBezTo>
                    <a:pt x="1200" y="2363"/>
                    <a:pt x="1207" y="2363"/>
                    <a:pt x="1214" y="2363"/>
                  </a:cubicBezTo>
                  <a:cubicBezTo>
                    <a:pt x="1917" y="2363"/>
                    <a:pt x="2473" y="1643"/>
                    <a:pt x="2473" y="938"/>
                  </a:cubicBezTo>
                  <a:cubicBezTo>
                    <a:pt x="2486" y="298"/>
                    <a:pt x="2047" y="0"/>
                    <a:pt x="1402"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2"/>
            <p:cNvSpPr/>
            <p:nvPr/>
          </p:nvSpPr>
          <p:spPr>
            <a:xfrm>
              <a:off x="6194973" y="2497458"/>
              <a:ext cx="62945" cy="38300"/>
            </a:xfrm>
            <a:custGeom>
              <a:avLst/>
              <a:gdLst/>
              <a:ahLst/>
              <a:cxnLst/>
              <a:rect l="l" t="t" r="r" b="b"/>
              <a:pathLst>
                <a:path w="1106" h="673" extrusionOk="0">
                  <a:moveTo>
                    <a:pt x="823" y="1"/>
                  </a:moveTo>
                  <a:cubicBezTo>
                    <a:pt x="597" y="1"/>
                    <a:pt x="262" y="105"/>
                    <a:pt x="0" y="629"/>
                  </a:cubicBezTo>
                  <a:cubicBezTo>
                    <a:pt x="0" y="643"/>
                    <a:pt x="0" y="672"/>
                    <a:pt x="15" y="672"/>
                  </a:cubicBezTo>
                  <a:lnTo>
                    <a:pt x="29" y="672"/>
                  </a:lnTo>
                  <a:cubicBezTo>
                    <a:pt x="44" y="672"/>
                    <a:pt x="58" y="672"/>
                    <a:pt x="58" y="658"/>
                  </a:cubicBezTo>
                  <a:cubicBezTo>
                    <a:pt x="307" y="160"/>
                    <a:pt x="616" y="59"/>
                    <a:pt x="822" y="59"/>
                  </a:cubicBezTo>
                  <a:cubicBezTo>
                    <a:pt x="952" y="59"/>
                    <a:pt x="1041" y="100"/>
                    <a:pt x="1047" y="105"/>
                  </a:cubicBezTo>
                  <a:cubicBezTo>
                    <a:pt x="1062" y="105"/>
                    <a:pt x="1091" y="105"/>
                    <a:pt x="1091" y="91"/>
                  </a:cubicBezTo>
                  <a:cubicBezTo>
                    <a:pt x="1105" y="76"/>
                    <a:pt x="1091" y="62"/>
                    <a:pt x="1076" y="47"/>
                  </a:cubicBezTo>
                  <a:cubicBezTo>
                    <a:pt x="1076" y="47"/>
                    <a:pt x="974" y="1"/>
                    <a:pt x="823" y="1"/>
                  </a:cubicBezTo>
                  <a:close/>
                </a:path>
              </a:pathLst>
            </a:custGeom>
            <a:solidFill>
              <a:srgbClr val="2D1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2"/>
            <p:cNvSpPr/>
            <p:nvPr/>
          </p:nvSpPr>
          <p:spPr>
            <a:xfrm>
              <a:off x="5807978" y="1994933"/>
              <a:ext cx="512839" cy="226616"/>
            </a:xfrm>
            <a:custGeom>
              <a:avLst/>
              <a:gdLst/>
              <a:ahLst/>
              <a:cxnLst/>
              <a:rect l="l" t="t" r="r" b="b"/>
              <a:pathLst>
                <a:path w="9011" h="3982" extrusionOk="0">
                  <a:moveTo>
                    <a:pt x="2290" y="0"/>
                  </a:moveTo>
                  <a:cubicBezTo>
                    <a:pt x="910" y="0"/>
                    <a:pt x="1" y="1726"/>
                    <a:pt x="1188" y="2901"/>
                  </a:cubicBezTo>
                  <a:cubicBezTo>
                    <a:pt x="2100" y="3797"/>
                    <a:pt x="4124" y="3982"/>
                    <a:pt x="5641" y="3982"/>
                  </a:cubicBezTo>
                  <a:cubicBezTo>
                    <a:pt x="6710" y="3982"/>
                    <a:pt x="7527" y="3890"/>
                    <a:pt x="7527" y="3890"/>
                  </a:cubicBezTo>
                  <a:lnTo>
                    <a:pt x="8574" y="3788"/>
                  </a:lnTo>
                  <a:cubicBezTo>
                    <a:pt x="9010" y="3032"/>
                    <a:pt x="8530" y="2378"/>
                    <a:pt x="8240" y="2160"/>
                  </a:cubicBezTo>
                  <a:cubicBezTo>
                    <a:pt x="8036" y="2014"/>
                    <a:pt x="7789" y="1956"/>
                    <a:pt x="7542" y="1927"/>
                  </a:cubicBezTo>
                  <a:cubicBezTo>
                    <a:pt x="6393" y="1811"/>
                    <a:pt x="5303" y="1389"/>
                    <a:pt x="4576" y="1055"/>
                  </a:cubicBezTo>
                  <a:cubicBezTo>
                    <a:pt x="4154" y="851"/>
                    <a:pt x="3761" y="619"/>
                    <a:pt x="3383" y="357"/>
                  </a:cubicBezTo>
                  <a:cubicBezTo>
                    <a:pt x="3006" y="107"/>
                    <a:pt x="2633" y="0"/>
                    <a:pt x="2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08" name="Google Shape;1408;p52" title="Playdate.mp3">
            <a:hlinkClick r:id="rId3"/>
          </p:cNvPr>
          <p:cNvPicPr preferRelativeResize="0"/>
          <p:nvPr/>
        </p:nvPicPr>
        <p:blipFill>
          <a:blip r:embed="rId4">
            <a:alphaModFix/>
          </a:blip>
          <a:stretch>
            <a:fillRect/>
          </a:stretch>
        </p:blipFill>
        <p:spPr>
          <a:xfrm>
            <a:off x="7015718" y="1487640"/>
            <a:ext cx="457200" cy="457200"/>
          </a:xfrm>
          <a:prstGeom prst="rect">
            <a:avLst/>
          </a:prstGeom>
          <a:noFill/>
          <a:ln>
            <a:noFill/>
          </a:ln>
        </p:spPr>
      </p:pic>
      <p:sp>
        <p:nvSpPr>
          <p:cNvPr id="1409" name="Google Shape;1409;p52">
            <a:hlinkClick r:id="rId5"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2">
            <a:hlinkClick r:id="rId6"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2">
            <a:hlinkClick r:id="rId7"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2">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2">
            <a:hlinkClick r:id="rId8" action="ppaction://hlinksldjump"/>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2">
            <a:hlinkClick r:id="rId6" action="ppaction://hlinksldjump"/>
          </p:cNvPr>
          <p:cNvSpPr txBox="1"/>
          <p:nvPr/>
        </p:nvSpPr>
        <p:spPr>
          <a:xfrm>
            <a:off x="8189650" y="47022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M</a:t>
            </a:r>
            <a:endParaRPr b="1">
              <a:solidFill>
                <a:schemeClr val="accent4"/>
              </a:solidFill>
              <a:latin typeface="Ubuntu"/>
              <a:ea typeface="Ubuntu"/>
              <a:cs typeface="Ubuntu"/>
              <a:sym typeface="Ubuntu"/>
            </a:endParaRPr>
          </a:p>
        </p:txBody>
      </p:sp>
      <p:sp>
        <p:nvSpPr>
          <p:cNvPr id="1415" name="Google Shape;1415;p52">
            <a:hlinkClick r:id="rId5" action="ppaction://hlinksldjump"/>
          </p:cNvPr>
          <p:cNvSpPr txBox="1"/>
          <p:nvPr/>
        </p:nvSpPr>
        <p:spPr>
          <a:xfrm>
            <a:off x="8189650" y="1476316"/>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2"/>
                </a:solidFill>
                <a:latin typeface="Ubuntu"/>
                <a:ea typeface="Ubuntu"/>
                <a:cs typeface="Ubuntu"/>
                <a:sym typeface="Ubuntu"/>
              </a:rPr>
              <a:t>T</a:t>
            </a:r>
            <a:endParaRPr b="1">
              <a:solidFill>
                <a:schemeClr val="accent2"/>
              </a:solidFill>
              <a:latin typeface="Ubuntu"/>
              <a:ea typeface="Ubuntu"/>
              <a:cs typeface="Ubuntu"/>
              <a:sym typeface="Ubuntu"/>
            </a:endParaRPr>
          </a:p>
        </p:txBody>
      </p:sp>
      <p:sp>
        <p:nvSpPr>
          <p:cNvPr id="1416" name="Google Shape;1416;p52">
            <a:hlinkClick r:id="rId7" action="ppaction://hlinksldjump"/>
          </p:cNvPr>
          <p:cNvSpPr txBox="1"/>
          <p:nvPr/>
        </p:nvSpPr>
        <p:spPr>
          <a:xfrm>
            <a:off x="8189650" y="2400638"/>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1"/>
                </a:solidFill>
                <a:latin typeface="Ubuntu"/>
                <a:ea typeface="Ubuntu"/>
                <a:cs typeface="Ubuntu"/>
                <a:sym typeface="Ubuntu"/>
              </a:rPr>
              <a:t>W</a:t>
            </a:r>
            <a:endParaRPr b="1">
              <a:solidFill>
                <a:schemeClr val="accent1"/>
              </a:solidFill>
              <a:latin typeface="Ubuntu"/>
              <a:ea typeface="Ubuntu"/>
              <a:cs typeface="Ubuntu"/>
              <a:sym typeface="Ubuntu"/>
            </a:endParaRPr>
          </a:p>
        </p:txBody>
      </p:sp>
      <p:sp>
        <p:nvSpPr>
          <p:cNvPr id="1417" name="Google Shape;1417;p52">
            <a:hlinkClick r:id="rId8" action="ppaction://hlinksldjump"/>
          </p:cNvPr>
          <p:cNvSpPr txBox="1"/>
          <p:nvPr/>
        </p:nvSpPr>
        <p:spPr>
          <a:xfrm>
            <a:off x="8189650" y="3423511"/>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3"/>
                </a:solidFill>
                <a:latin typeface="Ubuntu"/>
                <a:ea typeface="Ubuntu"/>
                <a:cs typeface="Ubuntu"/>
                <a:sym typeface="Ubuntu"/>
              </a:rPr>
              <a:t>T</a:t>
            </a:r>
            <a:endParaRPr b="1">
              <a:solidFill>
                <a:schemeClr val="accent3"/>
              </a:solidFill>
              <a:latin typeface="Ubuntu"/>
              <a:ea typeface="Ubuntu"/>
              <a:cs typeface="Ubuntu"/>
              <a:sym typeface="Ubuntu"/>
            </a:endParaRPr>
          </a:p>
        </p:txBody>
      </p:sp>
      <p:sp>
        <p:nvSpPr>
          <p:cNvPr id="1418" name="Google Shape;1418;p52">
            <a:hlinkClick r:id="" action="ppaction://noaction"/>
          </p:cNvPr>
          <p:cNvSpPr txBox="1"/>
          <p:nvPr/>
        </p:nvSpPr>
        <p:spPr>
          <a:xfrm>
            <a:off x="8189650" y="436280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F</a:t>
            </a:r>
            <a:endParaRPr b="1">
              <a:solidFill>
                <a:schemeClr val="accent4"/>
              </a:solidFill>
              <a:latin typeface="Ubuntu"/>
              <a:ea typeface="Ubuntu"/>
              <a:cs typeface="Ubuntu"/>
              <a:sym typeface="Ubuntu"/>
            </a:endParaRPr>
          </a:p>
        </p:txBody>
      </p:sp>
      <p:grpSp>
        <p:nvGrpSpPr>
          <p:cNvPr id="1419" name="Google Shape;1419;p52"/>
          <p:cNvGrpSpPr/>
          <p:nvPr/>
        </p:nvGrpSpPr>
        <p:grpSpPr>
          <a:xfrm>
            <a:off x="6935171" y="696541"/>
            <a:ext cx="195284" cy="195284"/>
            <a:chOff x="5660400" y="238125"/>
            <a:chExt cx="481825" cy="481825"/>
          </a:xfrm>
        </p:grpSpPr>
        <p:sp>
          <p:nvSpPr>
            <p:cNvPr id="1420" name="Google Shape;1420;p52"/>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21" name="Google Shape;1421;p52"/>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422" name="Google Shape;1422;p52">
            <a:hlinkClick r:id="rId9"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2">
            <a:hlinkClick r:id="rId10"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2">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2">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20;p56"/>
          <p:cNvSpPr txBox="1">
            <a:spLocks noGrp="1"/>
          </p:cNvSpPr>
          <p:nvPr>
            <p:ph type="title"/>
          </p:nvPr>
        </p:nvSpPr>
        <p:spPr>
          <a:xfrm>
            <a:off x="1543659" y="540116"/>
            <a:ext cx="58722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err="1" smtClean="0">
                <a:solidFill>
                  <a:schemeClr val="accent1">
                    <a:lumMod val="75000"/>
                  </a:schemeClr>
                </a:solidFill>
                <a:latin typeface="+mn-lt"/>
              </a:rPr>
              <a:t>Mở</a:t>
            </a:r>
            <a:r>
              <a:rPr lang="en-US" sz="2000" b="1" dirty="0" smtClean="0">
                <a:solidFill>
                  <a:schemeClr val="accent1">
                    <a:lumMod val="75000"/>
                  </a:schemeClr>
                </a:solidFill>
                <a:latin typeface="+mn-lt"/>
              </a:rPr>
              <a:t> </a:t>
            </a:r>
            <a:r>
              <a:rPr lang="en-US" sz="2000" b="1" dirty="0" err="1" smtClean="0">
                <a:solidFill>
                  <a:schemeClr val="accent1">
                    <a:lumMod val="75000"/>
                  </a:schemeClr>
                </a:solidFill>
                <a:latin typeface="+mn-lt"/>
              </a:rPr>
              <a:t>rộng</a:t>
            </a:r>
            <a:r>
              <a:rPr lang="en-US" sz="2000" b="1" dirty="0" smtClean="0">
                <a:solidFill>
                  <a:schemeClr val="accent1">
                    <a:lumMod val="75000"/>
                  </a:schemeClr>
                </a:solidFill>
                <a:latin typeface="+mn-lt"/>
              </a:rPr>
              <a:t> </a:t>
            </a:r>
            <a:r>
              <a:rPr lang="en-US" sz="2000" b="1" dirty="0" err="1" smtClean="0">
                <a:solidFill>
                  <a:schemeClr val="accent1">
                    <a:lumMod val="75000"/>
                  </a:schemeClr>
                </a:solidFill>
                <a:latin typeface="+mn-lt"/>
              </a:rPr>
              <a:t>kiến</a:t>
            </a:r>
            <a:r>
              <a:rPr lang="en-US" sz="2000" b="1" dirty="0" smtClean="0">
                <a:solidFill>
                  <a:schemeClr val="accent1">
                    <a:lumMod val="75000"/>
                  </a:schemeClr>
                </a:solidFill>
                <a:latin typeface="+mn-lt"/>
              </a:rPr>
              <a:t> </a:t>
            </a:r>
            <a:r>
              <a:rPr lang="en-US" sz="2000" b="1" dirty="0" err="1" smtClean="0">
                <a:solidFill>
                  <a:schemeClr val="accent1">
                    <a:lumMod val="75000"/>
                  </a:schemeClr>
                </a:solidFill>
                <a:latin typeface="+mn-lt"/>
              </a:rPr>
              <a:t>thức</a:t>
            </a:r>
            <a:endParaRPr sz="2000" b="1" dirty="0">
              <a:solidFill>
                <a:schemeClr val="accent1">
                  <a:lumMod val="75000"/>
                </a:schemeClr>
              </a:solidFill>
              <a:latin typeface="+mn-lt"/>
            </a:endParaRPr>
          </a:p>
        </p:txBody>
      </p:sp>
      <p:sp>
        <p:nvSpPr>
          <p:cNvPr id="5" name="TextBox 4"/>
          <p:cNvSpPr txBox="1"/>
          <p:nvPr/>
        </p:nvSpPr>
        <p:spPr>
          <a:xfrm>
            <a:off x="3120265" y="4114917"/>
            <a:ext cx="2099738" cy="400110"/>
          </a:xfrm>
          <a:prstGeom prst="rect">
            <a:avLst/>
          </a:prstGeom>
          <a:noFill/>
        </p:spPr>
        <p:txBody>
          <a:bodyPr wrap="square" rtlCol="0">
            <a:spAutoFit/>
          </a:bodyPr>
          <a:lstStyle/>
          <a:p>
            <a:r>
              <a:rPr lang="en-US" sz="2000" dirty="0" err="1" smtClean="0">
                <a:solidFill>
                  <a:srgbClr val="FF0000"/>
                </a:solidFill>
              </a:rPr>
              <a:t>Cung</a:t>
            </a:r>
            <a:r>
              <a:rPr lang="en-US" sz="2000" dirty="0" smtClean="0">
                <a:solidFill>
                  <a:srgbClr val="FF0000"/>
                </a:solidFill>
              </a:rPr>
              <a:t> </a:t>
            </a:r>
            <a:r>
              <a:rPr lang="en-US" sz="2000" dirty="0" err="1" smtClean="0">
                <a:solidFill>
                  <a:srgbClr val="FF0000"/>
                </a:solidFill>
              </a:rPr>
              <a:t>cấp</a:t>
            </a:r>
            <a:r>
              <a:rPr lang="en-US" sz="2000" dirty="0" smtClean="0">
                <a:solidFill>
                  <a:srgbClr val="FF0000"/>
                </a:solidFill>
              </a:rPr>
              <a:t> tin </a:t>
            </a:r>
            <a:r>
              <a:rPr lang="en-US" sz="2000" dirty="0" err="1" smtClean="0">
                <a:solidFill>
                  <a:srgbClr val="FF0000"/>
                </a:solidFill>
              </a:rPr>
              <a:t>tức</a:t>
            </a:r>
            <a:endParaRPr lang="en-US" sz="2000" dirty="0">
              <a:solidFill>
                <a:srgbClr val="FF0000"/>
              </a:solidFill>
            </a:endParaRPr>
          </a:p>
        </p:txBody>
      </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36089" y="3746034"/>
            <a:ext cx="577663" cy="657197"/>
          </a:xfrm>
          <a:prstGeom prst="rect">
            <a:avLst/>
          </a:prstGeom>
        </p:spPr>
      </p:pic>
      <p:sp>
        <p:nvSpPr>
          <p:cNvPr id="2" name="Rectangle 1"/>
          <p:cNvSpPr/>
          <p:nvPr/>
        </p:nvSpPr>
        <p:spPr>
          <a:xfrm>
            <a:off x="980633" y="1878828"/>
            <a:ext cx="4572000" cy="1938992"/>
          </a:xfrm>
          <a:prstGeom prst="rect">
            <a:avLst/>
          </a:prstGeom>
        </p:spPr>
        <p:txBody>
          <a:bodyPr>
            <a:spAutoFit/>
          </a:bodyPr>
          <a:lstStyle/>
          <a:p>
            <a:pPr algn="just">
              <a:lnSpc>
                <a:spcPct val="150000"/>
              </a:lnSpc>
            </a:pPr>
            <a:r>
              <a:rPr lang="vi-VN" sz="2000" dirty="0"/>
              <a:t>Video trên internet giới thiệu các danh lam thắng cảnh, điểm du lịch nổi tiếng là chương trình giải trí hay chương trình cung cấp tin tức?</a:t>
            </a:r>
            <a:endParaRPr lang="en-US" sz="2000" dirty="0"/>
          </a:p>
        </p:txBody>
      </p:sp>
    </p:spTree>
    <p:extLst>
      <p:ext uri="{BB962C8B-B14F-4D97-AF65-F5344CB8AC3E}">
        <p14:creationId xmlns:p14="http://schemas.microsoft.com/office/powerpoint/2010/main" val="137632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35"/>
                                        </p:tgtEl>
                                        <p:attrNameLst>
                                          <p:attrName>style.visibility</p:attrName>
                                        </p:attrNameLst>
                                      </p:cBhvr>
                                      <p:to>
                                        <p:strVal val="visible"/>
                                      </p:to>
                                    </p:set>
                                    <p:anim calcmode="lin" valueType="num">
                                      <p:cBhvr>
                                        <p:cTn id="7" dur="500" fill="hold"/>
                                        <p:tgtEl>
                                          <p:spTgt spid="1335"/>
                                        </p:tgtEl>
                                        <p:attrNameLst>
                                          <p:attrName>ppt_w</p:attrName>
                                        </p:attrNameLst>
                                      </p:cBhvr>
                                      <p:tavLst>
                                        <p:tav tm="0">
                                          <p:val>
                                            <p:fltVal val="0"/>
                                          </p:val>
                                        </p:tav>
                                        <p:tav tm="100000">
                                          <p:val>
                                            <p:strVal val="#ppt_w"/>
                                          </p:val>
                                        </p:tav>
                                      </p:tavLst>
                                    </p:anim>
                                    <p:anim calcmode="lin" valueType="num">
                                      <p:cBhvr>
                                        <p:cTn id="8" dur="500" fill="hold"/>
                                        <p:tgtEl>
                                          <p:spTgt spid="1335"/>
                                        </p:tgtEl>
                                        <p:attrNameLst>
                                          <p:attrName>ppt_h</p:attrName>
                                        </p:attrNameLst>
                                      </p:cBhvr>
                                      <p:tavLst>
                                        <p:tav tm="0">
                                          <p:val>
                                            <p:fltVal val="0"/>
                                          </p:val>
                                        </p:tav>
                                        <p:tav tm="100000">
                                          <p:val>
                                            <p:strVal val="#ppt_h"/>
                                          </p:val>
                                        </p:tav>
                                      </p:tavLst>
                                    </p:anim>
                                    <p:animEffect transition="in" filter="fade">
                                      <p:cBhvr>
                                        <p:cTn id="9" dur="500"/>
                                        <p:tgtEl>
                                          <p:spTgt spid="1335"/>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trips(downRigh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5" grpId="0" animBg="1"/>
      <p:bldP spid="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614"/>
        <p:cNvGrpSpPr/>
        <p:nvPr/>
      </p:nvGrpSpPr>
      <p:grpSpPr>
        <a:xfrm>
          <a:off x="0" y="0"/>
          <a:ext cx="0" cy="0"/>
          <a:chOff x="0" y="0"/>
          <a:chExt cx="0" cy="0"/>
        </a:xfrm>
      </p:grpSpPr>
      <p:sp>
        <p:nvSpPr>
          <p:cNvPr id="1617" name="Google Shape;1617;p58">
            <a:hlinkClick r:id="rId3"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8">
            <a:hlinkClick r:id="rId4"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8">
            <a:hlinkClick r:id="rId5"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8">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8">
            <a:hlinkClick r:id="rId6" action="ppaction://hlinksldjump"/>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7" name="Google Shape;1627;p58"/>
          <p:cNvGrpSpPr/>
          <p:nvPr/>
        </p:nvGrpSpPr>
        <p:grpSpPr>
          <a:xfrm>
            <a:off x="6935171" y="696541"/>
            <a:ext cx="195284" cy="195284"/>
            <a:chOff x="5660400" y="238125"/>
            <a:chExt cx="481825" cy="481825"/>
          </a:xfrm>
        </p:grpSpPr>
        <p:sp>
          <p:nvSpPr>
            <p:cNvPr id="1628" name="Google Shape;1628;p58"/>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29" name="Google Shape;1629;p58"/>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630" name="Google Shape;1630;p58">
            <a:hlinkClick r:id="rId7"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8">
            <a:hlinkClick r:id="rId8"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8">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8">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Title 1"/>
          <p:cNvSpPr>
            <a:spLocks noGrp="1"/>
          </p:cNvSpPr>
          <p:nvPr>
            <p:ph type="title"/>
          </p:nvPr>
        </p:nvSpPr>
        <p:spPr>
          <a:xfrm>
            <a:off x="1543600" y="589633"/>
            <a:ext cx="5882100" cy="388500"/>
          </a:xfrm>
        </p:spPr>
        <p:txBody>
          <a:bodyPr anchor="ctr"/>
          <a:lstStyle/>
          <a:p>
            <a:pPr algn="l">
              <a:lnSpc>
                <a:spcPct val="150000"/>
              </a:lnSpc>
            </a:pPr>
            <a:r>
              <a:rPr lang="en-US" sz="2400" b="1" dirty="0" smtClean="0">
                <a:solidFill>
                  <a:schemeClr val="accent4">
                    <a:lumMod val="75000"/>
                  </a:schemeClr>
                </a:solidFill>
                <a:latin typeface="+mn-lt"/>
              </a:rPr>
              <a:t>2. </a:t>
            </a:r>
            <a:r>
              <a:rPr lang="en-US" sz="2400" b="1" dirty="0" err="1" smtClean="0">
                <a:solidFill>
                  <a:schemeClr val="accent4">
                    <a:lumMod val="75000"/>
                  </a:schemeClr>
                </a:solidFill>
                <a:latin typeface="+mn-lt"/>
              </a:rPr>
              <a:t>Khám</a:t>
            </a:r>
            <a:r>
              <a:rPr lang="en-US" sz="2400" b="1" dirty="0" smtClean="0">
                <a:solidFill>
                  <a:schemeClr val="accent4">
                    <a:lumMod val="75000"/>
                  </a:schemeClr>
                </a:solidFill>
                <a:latin typeface="+mn-lt"/>
              </a:rPr>
              <a:t> </a:t>
            </a:r>
            <a:r>
              <a:rPr lang="en-US" sz="2400" b="1" dirty="0" err="1" smtClean="0">
                <a:solidFill>
                  <a:schemeClr val="accent4">
                    <a:lumMod val="75000"/>
                  </a:schemeClr>
                </a:solidFill>
                <a:latin typeface="+mn-lt"/>
              </a:rPr>
              <a:t>phá</a:t>
            </a:r>
            <a:r>
              <a:rPr lang="en-US" sz="2400" b="1" dirty="0" smtClean="0">
                <a:solidFill>
                  <a:schemeClr val="accent4">
                    <a:lumMod val="75000"/>
                  </a:schemeClr>
                </a:solidFill>
                <a:latin typeface="+mn-lt"/>
              </a:rPr>
              <a:t> </a:t>
            </a:r>
            <a:r>
              <a:rPr lang="en-US" sz="2400" b="1" dirty="0" err="1" smtClean="0">
                <a:solidFill>
                  <a:schemeClr val="accent4">
                    <a:lumMod val="75000"/>
                  </a:schemeClr>
                </a:solidFill>
                <a:latin typeface="+mn-lt"/>
              </a:rPr>
              <a:t>thông</a:t>
            </a:r>
            <a:r>
              <a:rPr lang="en-US" sz="2400" b="1" dirty="0" smtClean="0">
                <a:solidFill>
                  <a:schemeClr val="accent4">
                    <a:lumMod val="75000"/>
                  </a:schemeClr>
                </a:solidFill>
                <a:latin typeface="+mn-lt"/>
              </a:rPr>
              <a:t> tin </a:t>
            </a:r>
            <a:r>
              <a:rPr lang="en-US" sz="2400" b="1" dirty="0" err="1" smtClean="0">
                <a:solidFill>
                  <a:schemeClr val="accent4">
                    <a:lumMod val="75000"/>
                  </a:schemeClr>
                </a:solidFill>
                <a:latin typeface="+mn-lt"/>
              </a:rPr>
              <a:t>trên</a:t>
            </a:r>
            <a:r>
              <a:rPr lang="en-US" sz="2400" b="1" dirty="0" smtClean="0">
                <a:solidFill>
                  <a:schemeClr val="accent4">
                    <a:lumMod val="75000"/>
                  </a:schemeClr>
                </a:solidFill>
                <a:latin typeface="+mn-lt"/>
              </a:rPr>
              <a:t> Internet</a:t>
            </a:r>
            <a:endParaRPr lang="en-US" sz="2400" b="1" dirty="0">
              <a:solidFill>
                <a:schemeClr val="accent4">
                  <a:lumMod val="75000"/>
                </a:schemeClr>
              </a:solidFill>
              <a:latin typeface="+mn-lt"/>
            </a:endParaRPr>
          </a:p>
        </p:txBody>
      </p:sp>
      <p:sp>
        <p:nvSpPr>
          <p:cNvPr id="5" name="Rounded Rectangle 4"/>
          <p:cNvSpPr/>
          <p:nvPr/>
        </p:nvSpPr>
        <p:spPr>
          <a:xfrm>
            <a:off x="821933" y="1240482"/>
            <a:ext cx="2568540" cy="462101"/>
          </a:xfrm>
          <a:prstGeom prst="roundRect">
            <a:avLst>
              <a:gd name="adj" fmla="val 40741"/>
            </a:avLst>
          </a:prstGeom>
          <a:solidFill>
            <a:schemeClr val="accent6">
              <a:lumMod val="50000"/>
              <a:lumOff val="50000"/>
            </a:schemeClr>
          </a:solidFill>
          <a:ln>
            <a:solidFill>
              <a:schemeClr val="accent6">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smtClean="0"/>
              <a:t>Hoạt</a:t>
            </a:r>
            <a:r>
              <a:rPr lang="en-US" sz="1800" b="1" dirty="0" smtClean="0"/>
              <a:t> </a:t>
            </a:r>
            <a:r>
              <a:rPr lang="en-US" sz="1800" b="1" dirty="0" err="1" smtClean="0"/>
              <a:t>động</a:t>
            </a:r>
            <a:r>
              <a:rPr lang="en-US" sz="1800" b="1" dirty="0" smtClean="0"/>
              <a:t> </a:t>
            </a:r>
            <a:r>
              <a:rPr lang="en-US" sz="1800" b="1" dirty="0" err="1" smtClean="0"/>
              <a:t>nhóm</a:t>
            </a:r>
            <a:r>
              <a:rPr lang="en-US" sz="1800" b="1" dirty="0" smtClean="0"/>
              <a:t> </a:t>
            </a:r>
            <a:r>
              <a:rPr lang="en-US" sz="1800" b="1" dirty="0" err="1" smtClean="0"/>
              <a:t>đôi</a:t>
            </a:r>
            <a:endParaRPr lang="en-US" sz="1800" b="1" dirty="0"/>
          </a:p>
        </p:txBody>
      </p:sp>
      <p:sp>
        <p:nvSpPr>
          <p:cNvPr id="6" name="Rectangle 5"/>
          <p:cNvSpPr/>
          <p:nvPr/>
        </p:nvSpPr>
        <p:spPr>
          <a:xfrm>
            <a:off x="4984405" y="1174324"/>
            <a:ext cx="3594879" cy="3831818"/>
          </a:xfrm>
          <a:prstGeom prst="rect">
            <a:avLst/>
          </a:prstGeom>
        </p:spPr>
        <p:txBody>
          <a:bodyPr wrap="square">
            <a:spAutoFit/>
          </a:bodyPr>
          <a:lstStyle/>
          <a:p>
            <a:pPr algn="just">
              <a:lnSpc>
                <a:spcPct val="150000"/>
              </a:lnSpc>
            </a:pPr>
            <a:r>
              <a:rPr lang="en-US" sz="1800" b="1" i="1" dirty="0" err="1"/>
              <a:t>Đ</a:t>
            </a:r>
            <a:r>
              <a:rPr lang="en-US" sz="1800" b="1" i="1" dirty="0" err="1" smtClean="0"/>
              <a:t>ọc</a:t>
            </a:r>
            <a:r>
              <a:rPr lang="en-US" sz="1800" b="1" i="1" dirty="0" smtClean="0"/>
              <a:t> </a:t>
            </a:r>
            <a:r>
              <a:rPr lang="en-US" sz="1800" b="1" i="1" dirty="0" err="1"/>
              <a:t>câu</a:t>
            </a:r>
            <a:r>
              <a:rPr lang="en-US" sz="1800" b="1" i="1" dirty="0"/>
              <a:t> </a:t>
            </a:r>
            <a:r>
              <a:rPr lang="en-US" sz="1800" b="1" i="1" dirty="0" err="1"/>
              <a:t>chuyện</a:t>
            </a:r>
            <a:r>
              <a:rPr lang="en-US" sz="1800" b="1" i="1" dirty="0"/>
              <a:t> </a:t>
            </a:r>
            <a:r>
              <a:rPr lang="en-US" sz="1800" b="1" i="1" dirty="0" err="1"/>
              <a:t>của</a:t>
            </a:r>
            <a:r>
              <a:rPr lang="en-US" sz="1800" b="1" i="1" dirty="0"/>
              <a:t> </a:t>
            </a:r>
            <a:r>
              <a:rPr lang="en-US" sz="1800" b="1" i="1" dirty="0" err="1"/>
              <a:t>bạn</a:t>
            </a:r>
            <a:r>
              <a:rPr lang="en-US" sz="1800" b="1" i="1" dirty="0"/>
              <a:t> An, </a:t>
            </a:r>
            <a:r>
              <a:rPr lang="en-US" sz="1800" b="1" i="1" dirty="0" err="1"/>
              <a:t>quan</a:t>
            </a:r>
            <a:r>
              <a:rPr lang="en-US" sz="1800" b="1" i="1" dirty="0"/>
              <a:t> </a:t>
            </a:r>
            <a:r>
              <a:rPr lang="en-US" sz="1800" b="1" i="1" dirty="0" err="1"/>
              <a:t>sát</a:t>
            </a:r>
            <a:r>
              <a:rPr lang="en-US" sz="1800" b="1" i="1" dirty="0"/>
              <a:t> </a:t>
            </a:r>
            <a:r>
              <a:rPr lang="en-US" sz="1800" b="1" i="1" dirty="0" err="1"/>
              <a:t>Hình</a:t>
            </a:r>
            <a:r>
              <a:rPr lang="en-US" sz="1800" b="1" i="1" dirty="0"/>
              <a:t> 38 SGK </a:t>
            </a:r>
            <a:r>
              <a:rPr lang="en-US" sz="1800" b="1" i="1" dirty="0" err="1" smtClean="0"/>
              <a:t>trang</a:t>
            </a:r>
            <a:r>
              <a:rPr lang="en-US" sz="1800" b="1" i="1" dirty="0" smtClean="0"/>
              <a:t> 31 </a:t>
            </a:r>
            <a:r>
              <a:rPr lang="en-US" sz="1800" b="1" i="1" dirty="0" err="1"/>
              <a:t>và</a:t>
            </a:r>
            <a:r>
              <a:rPr lang="en-US" sz="1800" b="1" i="1" dirty="0"/>
              <a:t> </a:t>
            </a:r>
            <a:r>
              <a:rPr lang="en-US" sz="1800" b="1" i="1" dirty="0" err="1"/>
              <a:t>cho</a:t>
            </a:r>
            <a:r>
              <a:rPr lang="en-US" sz="1800" b="1" i="1" dirty="0"/>
              <a:t> </a:t>
            </a:r>
            <a:r>
              <a:rPr lang="en-US" sz="1800" b="1" i="1" dirty="0" err="1"/>
              <a:t>biết</a:t>
            </a:r>
            <a:r>
              <a:rPr lang="en-US" sz="1800" b="1" i="1" dirty="0"/>
              <a:t>: </a:t>
            </a:r>
          </a:p>
          <a:p>
            <a:pPr marL="285750" indent="-285750" algn="just">
              <a:lnSpc>
                <a:spcPct val="150000"/>
              </a:lnSpc>
              <a:buFont typeface="Wingdings" panose="05000000000000000000" pitchFamily="2" charset="2"/>
              <a:buChar char="§"/>
            </a:pPr>
            <a:r>
              <a:rPr lang="en-US" sz="1800" dirty="0" err="1" smtClean="0"/>
              <a:t>Lớp</a:t>
            </a:r>
            <a:r>
              <a:rPr lang="en-US" sz="1800" dirty="0" smtClean="0"/>
              <a:t> </a:t>
            </a:r>
            <a:r>
              <a:rPr lang="en-US" sz="1800" dirty="0" err="1"/>
              <a:t>của</a:t>
            </a:r>
            <a:r>
              <a:rPr lang="en-US" sz="1800" dirty="0"/>
              <a:t> An </a:t>
            </a:r>
            <a:r>
              <a:rPr lang="en-US" sz="1800" dirty="0" err="1"/>
              <a:t>chuẩn</a:t>
            </a:r>
            <a:r>
              <a:rPr lang="en-US" sz="1800" dirty="0"/>
              <a:t> </a:t>
            </a:r>
            <a:r>
              <a:rPr lang="en-US" sz="1800" dirty="0" err="1"/>
              <a:t>bị</a:t>
            </a:r>
            <a:r>
              <a:rPr lang="en-US" sz="1800" dirty="0"/>
              <a:t> </a:t>
            </a:r>
            <a:r>
              <a:rPr lang="en-US" sz="1800" dirty="0" err="1"/>
              <a:t>diễn</a:t>
            </a:r>
            <a:r>
              <a:rPr lang="en-US" sz="1800" dirty="0"/>
              <a:t> </a:t>
            </a:r>
            <a:r>
              <a:rPr lang="en-US" sz="1800" dirty="0" err="1"/>
              <a:t>ra</a:t>
            </a:r>
            <a:r>
              <a:rPr lang="en-US" sz="1800" dirty="0"/>
              <a:t> </a:t>
            </a:r>
            <a:r>
              <a:rPr lang="en-US" sz="1800" dirty="0" err="1"/>
              <a:t>sự</a:t>
            </a:r>
            <a:r>
              <a:rPr lang="en-US" sz="1800" dirty="0"/>
              <a:t> </a:t>
            </a:r>
            <a:r>
              <a:rPr lang="en-US" sz="1800" dirty="0" err="1"/>
              <a:t>kiện</a:t>
            </a:r>
            <a:r>
              <a:rPr lang="en-US" sz="1800" dirty="0"/>
              <a:t> </a:t>
            </a:r>
            <a:r>
              <a:rPr lang="en-US" sz="1800" dirty="0" err="1"/>
              <a:t>gì</a:t>
            </a:r>
            <a:r>
              <a:rPr lang="en-US" sz="1800" dirty="0"/>
              <a:t>?</a:t>
            </a:r>
          </a:p>
          <a:p>
            <a:pPr marL="285750" indent="-285750" algn="just">
              <a:lnSpc>
                <a:spcPct val="150000"/>
              </a:lnSpc>
              <a:buFont typeface="Wingdings" panose="05000000000000000000" pitchFamily="2" charset="2"/>
              <a:buChar char="§"/>
            </a:pPr>
            <a:r>
              <a:rPr lang="en-US" sz="1800" dirty="0" err="1" smtClean="0"/>
              <a:t>Bạn</a:t>
            </a:r>
            <a:r>
              <a:rPr lang="en-US" sz="1800" dirty="0" smtClean="0"/>
              <a:t> </a:t>
            </a:r>
            <a:r>
              <a:rPr lang="en-US" sz="1800" dirty="0"/>
              <a:t>An </a:t>
            </a:r>
            <a:r>
              <a:rPr lang="en-US" sz="1800" dirty="0" err="1"/>
              <a:t>vào</a:t>
            </a:r>
            <a:r>
              <a:rPr lang="en-US" sz="1800" dirty="0"/>
              <a:t> Internet </a:t>
            </a:r>
            <a:r>
              <a:rPr lang="en-US" sz="1800" dirty="0" err="1"/>
              <a:t>để</a:t>
            </a:r>
            <a:r>
              <a:rPr lang="en-US" sz="1800" dirty="0"/>
              <a:t> </a:t>
            </a:r>
            <a:r>
              <a:rPr lang="en-US" sz="1800" dirty="0" err="1"/>
              <a:t>tìm</a:t>
            </a:r>
            <a:r>
              <a:rPr lang="en-US" sz="1800" dirty="0"/>
              <a:t> </a:t>
            </a:r>
            <a:r>
              <a:rPr lang="en-US" sz="1800" dirty="0" err="1"/>
              <a:t>kiếm</a:t>
            </a:r>
            <a:r>
              <a:rPr lang="en-US" sz="1800" dirty="0"/>
              <a:t> </a:t>
            </a:r>
            <a:r>
              <a:rPr lang="en-US" sz="1800" dirty="0" err="1"/>
              <a:t>thông</a:t>
            </a:r>
            <a:r>
              <a:rPr lang="en-US" sz="1800" dirty="0"/>
              <a:t> tin </a:t>
            </a:r>
            <a:r>
              <a:rPr lang="en-US" sz="1800" dirty="0" err="1"/>
              <a:t>gì</a:t>
            </a:r>
            <a:r>
              <a:rPr lang="en-US" sz="1800" dirty="0"/>
              <a:t>?</a:t>
            </a:r>
          </a:p>
          <a:p>
            <a:pPr marL="285750" indent="-285750" algn="just">
              <a:lnSpc>
                <a:spcPct val="150000"/>
              </a:lnSpc>
              <a:buFont typeface="Wingdings" panose="05000000000000000000" pitchFamily="2" charset="2"/>
              <a:buChar char="§"/>
            </a:pPr>
            <a:r>
              <a:rPr lang="en-US" sz="1800" dirty="0" err="1" smtClean="0"/>
              <a:t>Thông</a:t>
            </a:r>
            <a:r>
              <a:rPr lang="en-US" sz="1800" dirty="0" smtClean="0"/>
              <a:t> </a:t>
            </a:r>
            <a:r>
              <a:rPr lang="en-US" sz="1800" dirty="0"/>
              <a:t>tin </a:t>
            </a:r>
            <a:r>
              <a:rPr lang="en-US" sz="1800" dirty="0" err="1"/>
              <a:t>bạn</a:t>
            </a:r>
            <a:r>
              <a:rPr lang="en-US" sz="1800" dirty="0"/>
              <a:t> An </a:t>
            </a:r>
            <a:r>
              <a:rPr lang="en-US" sz="1800" dirty="0" err="1"/>
              <a:t>tìm</a:t>
            </a:r>
            <a:r>
              <a:rPr lang="en-US" sz="1800" dirty="0"/>
              <a:t> </a:t>
            </a:r>
            <a:r>
              <a:rPr lang="en-US" sz="1800" dirty="0" err="1"/>
              <a:t>kiếm</a:t>
            </a:r>
            <a:r>
              <a:rPr lang="en-US" sz="1800" dirty="0"/>
              <a:t> </a:t>
            </a:r>
            <a:r>
              <a:rPr lang="en-US" sz="1800" dirty="0" err="1"/>
              <a:t>có</a:t>
            </a:r>
            <a:r>
              <a:rPr lang="en-US" sz="1800" dirty="0"/>
              <a:t> </a:t>
            </a:r>
            <a:r>
              <a:rPr lang="en-US" sz="1800" dirty="0" err="1"/>
              <a:t>sẵn</a:t>
            </a:r>
            <a:r>
              <a:rPr lang="en-US" sz="1800" dirty="0"/>
              <a:t> </a:t>
            </a:r>
            <a:r>
              <a:rPr lang="en-US" sz="1800" dirty="0" err="1"/>
              <a:t>trong</a:t>
            </a:r>
            <a:r>
              <a:rPr lang="en-US" sz="1800" dirty="0"/>
              <a:t> </a:t>
            </a:r>
            <a:r>
              <a:rPr lang="en-US" sz="1800" dirty="0" err="1"/>
              <a:t>máy</a:t>
            </a:r>
            <a:r>
              <a:rPr lang="en-US" sz="1800" dirty="0"/>
              <a:t> </a:t>
            </a:r>
            <a:r>
              <a:rPr lang="en-US" sz="1800" dirty="0" err="1"/>
              <a:t>tính</a:t>
            </a:r>
            <a:r>
              <a:rPr lang="en-US" sz="1800" dirty="0"/>
              <a:t> </a:t>
            </a:r>
            <a:r>
              <a:rPr lang="en-US" sz="1800" dirty="0" err="1"/>
              <a:t>không</a:t>
            </a:r>
            <a:r>
              <a:rPr lang="en-US" sz="1800" dirty="0"/>
              <a:t>?</a:t>
            </a:r>
          </a:p>
        </p:txBody>
      </p:sp>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tretch>
            <a:fillRect/>
          </a:stretch>
        </p:blipFill>
        <p:spPr>
          <a:xfrm>
            <a:off x="285692" y="1925691"/>
            <a:ext cx="4503488" cy="260676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strips(downRight)">
                                      <p:cBhvr>
                                        <p:cTn id="30" dur="500"/>
                                        <p:tgtEl>
                                          <p:spTgt spid="6">
                                            <p:txEl>
                                              <p:pRg st="1" end="1"/>
                                            </p:txEl>
                                          </p:spTgt>
                                        </p:tgtEl>
                                      </p:cBhvr>
                                    </p:animEffect>
                                  </p:childTnLst>
                                </p:cTn>
                              </p:par>
                              <p:par>
                                <p:cTn id="31" presetID="18" presetClass="entr" presetSubtype="6" fill="hold"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strips(downRight)">
                                      <p:cBhvr>
                                        <p:cTn id="33" dur="500"/>
                                        <p:tgtEl>
                                          <p:spTgt spid="6">
                                            <p:txEl>
                                              <p:pRg st="2" end="2"/>
                                            </p:txEl>
                                          </p:spTgt>
                                        </p:tgtEl>
                                      </p:cBhvr>
                                    </p:animEffect>
                                  </p:childTnLst>
                                </p:cTn>
                              </p:par>
                              <p:par>
                                <p:cTn id="34" presetID="18" presetClass="entr" presetSubtype="6" fill="hold" nodeType="with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strips(downRight)">
                                      <p:cBhvr>
                                        <p:cTn id="3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516"/>
        <p:cNvGrpSpPr/>
        <p:nvPr/>
      </p:nvGrpSpPr>
      <p:grpSpPr>
        <a:xfrm>
          <a:off x="0" y="0"/>
          <a:ext cx="0" cy="0"/>
          <a:chOff x="0" y="0"/>
          <a:chExt cx="0" cy="0"/>
        </a:xfrm>
      </p:grpSpPr>
      <p:sp>
        <p:nvSpPr>
          <p:cNvPr id="1517" name="Google Shape;1517;p56">
            <a:hlinkClick r:id="rId3" action="ppaction://hlinksldjump"/>
          </p:cNvPr>
          <p:cNvSpPr/>
          <p:nvPr/>
        </p:nvSpPr>
        <p:spPr>
          <a:xfrm>
            <a:off x="5852337" y="1639638"/>
            <a:ext cx="2294100" cy="2114700"/>
          </a:xfrm>
          <a:prstGeom prst="roundRect">
            <a:avLst>
              <a:gd name="adj" fmla="val 557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6">
            <a:hlinkClick r:id="rId4" action="ppaction://hlinksldjump"/>
          </p:cNvPr>
          <p:cNvSpPr/>
          <p:nvPr/>
        </p:nvSpPr>
        <p:spPr>
          <a:xfrm>
            <a:off x="3420563" y="1639638"/>
            <a:ext cx="2294100" cy="2114700"/>
          </a:xfrm>
          <a:prstGeom prst="roundRect">
            <a:avLst>
              <a:gd name="adj" fmla="val 557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6">
            <a:hlinkClick r:id="rId5" action="ppaction://hlinksldjump"/>
          </p:cNvPr>
          <p:cNvSpPr/>
          <p:nvPr/>
        </p:nvSpPr>
        <p:spPr>
          <a:xfrm>
            <a:off x="988824" y="1639638"/>
            <a:ext cx="2294100" cy="2114700"/>
          </a:xfrm>
          <a:prstGeom prst="roundRect">
            <a:avLst>
              <a:gd name="adj" fmla="val 557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6"/>
          <p:cNvSpPr txBox="1">
            <a:spLocks noGrp="1"/>
          </p:cNvSpPr>
          <p:nvPr>
            <p:ph type="title"/>
          </p:nvPr>
        </p:nvSpPr>
        <p:spPr>
          <a:xfrm>
            <a:off x="1543659" y="540116"/>
            <a:ext cx="58722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err="1" smtClean="0">
                <a:solidFill>
                  <a:schemeClr val="accent4">
                    <a:lumMod val="75000"/>
                  </a:schemeClr>
                </a:solidFill>
                <a:latin typeface="+mn-lt"/>
              </a:rPr>
              <a:t>Kết</a:t>
            </a:r>
            <a:r>
              <a:rPr lang="en-US" sz="2000" dirty="0" smtClean="0">
                <a:solidFill>
                  <a:schemeClr val="accent4">
                    <a:lumMod val="75000"/>
                  </a:schemeClr>
                </a:solidFill>
                <a:latin typeface="+mn-lt"/>
              </a:rPr>
              <a:t> </a:t>
            </a:r>
            <a:r>
              <a:rPr lang="en-US" sz="2000" dirty="0" err="1" smtClean="0">
                <a:solidFill>
                  <a:schemeClr val="accent4">
                    <a:lumMod val="75000"/>
                  </a:schemeClr>
                </a:solidFill>
                <a:latin typeface="+mn-lt"/>
              </a:rPr>
              <a:t>quả</a:t>
            </a:r>
            <a:r>
              <a:rPr lang="en-US" sz="2000" dirty="0" smtClean="0">
                <a:solidFill>
                  <a:schemeClr val="accent4">
                    <a:lumMod val="75000"/>
                  </a:schemeClr>
                </a:solidFill>
                <a:latin typeface="+mn-lt"/>
              </a:rPr>
              <a:t> </a:t>
            </a:r>
            <a:r>
              <a:rPr lang="en-US" sz="2000" dirty="0" err="1" smtClean="0">
                <a:solidFill>
                  <a:schemeClr val="accent4">
                    <a:lumMod val="75000"/>
                  </a:schemeClr>
                </a:solidFill>
                <a:latin typeface="+mn-lt"/>
              </a:rPr>
              <a:t>thảo</a:t>
            </a:r>
            <a:r>
              <a:rPr lang="en-US" sz="2000" dirty="0" smtClean="0">
                <a:solidFill>
                  <a:schemeClr val="accent4">
                    <a:lumMod val="75000"/>
                  </a:schemeClr>
                </a:solidFill>
                <a:latin typeface="+mn-lt"/>
              </a:rPr>
              <a:t> </a:t>
            </a:r>
            <a:r>
              <a:rPr lang="en-US" sz="2000" dirty="0" err="1" smtClean="0">
                <a:solidFill>
                  <a:schemeClr val="accent4">
                    <a:lumMod val="75000"/>
                  </a:schemeClr>
                </a:solidFill>
                <a:latin typeface="+mn-lt"/>
              </a:rPr>
              <a:t>luận</a:t>
            </a:r>
            <a:endParaRPr sz="2000" b="1" dirty="0">
              <a:solidFill>
                <a:schemeClr val="accent4">
                  <a:lumMod val="75000"/>
                </a:schemeClr>
              </a:solidFill>
              <a:latin typeface="+mn-lt"/>
            </a:endParaRPr>
          </a:p>
        </p:txBody>
      </p:sp>
      <p:sp>
        <p:nvSpPr>
          <p:cNvPr id="1527" name="Google Shape;1527;p56"/>
          <p:cNvSpPr/>
          <p:nvPr/>
        </p:nvSpPr>
        <p:spPr>
          <a:xfrm>
            <a:off x="2014834" y="1581899"/>
            <a:ext cx="67361" cy="251014"/>
          </a:xfrm>
          <a:custGeom>
            <a:avLst/>
            <a:gdLst/>
            <a:ahLst/>
            <a:cxnLst/>
            <a:rect l="l" t="t" r="r" b="b"/>
            <a:pathLst>
              <a:path w="4499" h="16765" extrusionOk="0">
                <a:moveTo>
                  <a:pt x="4479" y="1"/>
                </a:moveTo>
                <a:lnTo>
                  <a:pt x="3995" y="148"/>
                </a:lnTo>
                <a:cubicBezTo>
                  <a:pt x="3533" y="274"/>
                  <a:pt x="3217" y="715"/>
                  <a:pt x="3217" y="1199"/>
                </a:cubicBezTo>
                <a:lnTo>
                  <a:pt x="3217" y="12867"/>
                </a:lnTo>
                <a:cubicBezTo>
                  <a:pt x="3217" y="14760"/>
                  <a:pt x="1872" y="16379"/>
                  <a:pt x="1" y="16715"/>
                </a:cubicBezTo>
                <a:cubicBezTo>
                  <a:pt x="208" y="16748"/>
                  <a:pt x="413" y="16764"/>
                  <a:pt x="615" y="16764"/>
                </a:cubicBezTo>
                <a:cubicBezTo>
                  <a:pt x="2716" y="16764"/>
                  <a:pt x="4498" y="15034"/>
                  <a:pt x="4479" y="12867"/>
                </a:cubicBezTo>
                <a:lnTo>
                  <a:pt x="44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6">
            <a:hlinkClick r:id="rId5" action="ppaction://hlinksldjump"/>
          </p:cNvPr>
          <p:cNvSpPr/>
          <p:nvPr/>
        </p:nvSpPr>
        <p:spPr>
          <a:xfrm>
            <a:off x="1845924" y="1369488"/>
            <a:ext cx="579900" cy="579900"/>
          </a:xfrm>
          <a:prstGeom prst="ellipse">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6">
            <a:hlinkClick r:id="rId3" action="ppaction://hlinksldjump"/>
          </p:cNvPr>
          <p:cNvSpPr/>
          <p:nvPr/>
        </p:nvSpPr>
        <p:spPr>
          <a:xfrm>
            <a:off x="6709437" y="1369488"/>
            <a:ext cx="579900" cy="579900"/>
          </a:xfrm>
          <a:prstGeom prst="ellipse">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6">
            <a:hlinkClick r:id="rId4" action="ppaction://hlinksldjump"/>
          </p:cNvPr>
          <p:cNvSpPr/>
          <p:nvPr/>
        </p:nvSpPr>
        <p:spPr>
          <a:xfrm>
            <a:off x="4263688" y="1369488"/>
            <a:ext cx="579900" cy="579900"/>
          </a:xfrm>
          <a:prstGeom prst="ellipse">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6"/>
          <p:cNvSpPr/>
          <p:nvPr/>
        </p:nvSpPr>
        <p:spPr>
          <a:xfrm>
            <a:off x="4426298" y="1779167"/>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6"/>
          <p:cNvSpPr/>
          <p:nvPr/>
        </p:nvSpPr>
        <p:spPr>
          <a:xfrm>
            <a:off x="4463759" y="1775079"/>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6"/>
          <p:cNvSpPr/>
          <p:nvPr/>
        </p:nvSpPr>
        <p:spPr>
          <a:xfrm>
            <a:off x="4700490" y="180258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4" name="Google Shape;1534;p56"/>
          <p:cNvGrpSpPr/>
          <p:nvPr/>
        </p:nvGrpSpPr>
        <p:grpSpPr>
          <a:xfrm>
            <a:off x="4380662" y="1483505"/>
            <a:ext cx="354145" cy="351869"/>
            <a:chOff x="4380662" y="1483505"/>
            <a:chExt cx="354145" cy="351869"/>
          </a:xfrm>
        </p:grpSpPr>
        <p:sp>
          <p:nvSpPr>
            <p:cNvPr id="1535" name="Google Shape;1535;p56"/>
            <p:cNvSpPr/>
            <p:nvPr/>
          </p:nvSpPr>
          <p:spPr>
            <a:xfrm>
              <a:off x="4380662" y="1483505"/>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6"/>
            <p:cNvSpPr/>
            <p:nvPr/>
          </p:nvSpPr>
          <p:spPr>
            <a:xfrm>
              <a:off x="4484856" y="1753983"/>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6"/>
            <p:cNvSpPr/>
            <p:nvPr/>
          </p:nvSpPr>
          <p:spPr>
            <a:xfrm>
              <a:off x="4488943" y="1716537"/>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6"/>
            <p:cNvSpPr/>
            <p:nvPr/>
          </p:nvSpPr>
          <p:spPr>
            <a:xfrm>
              <a:off x="4526719" y="1712120"/>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6"/>
            <p:cNvSpPr/>
            <p:nvPr/>
          </p:nvSpPr>
          <p:spPr>
            <a:xfrm>
              <a:off x="4547501" y="1691353"/>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6"/>
            <p:cNvSpPr/>
            <p:nvPr/>
          </p:nvSpPr>
          <p:spPr>
            <a:xfrm>
              <a:off x="4551902" y="1653577"/>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6"/>
            <p:cNvSpPr/>
            <p:nvPr/>
          </p:nvSpPr>
          <p:spPr>
            <a:xfrm>
              <a:off x="4589364" y="1649475"/>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6"/>
            <p:cNvSpPr/>
            <p:nvPr/>
          </p:nvSpPr>
          <p:spPr>
            <a:xfrm>
              <a:off x="4610460" y="1628394"/>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6"/>
            <p:cNvSpPr/>
            <p:nvPr/>
          </p:nvSpPr>
          <p:spPr>
            <a:xfrm>
              <a:off x="4614547" y="1590933"/>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6"/>
            <p:cNvSpPr/>
            <p:nvPr/>
          </p:nvSpPr>
          <p:spPr>
            <a:xfrm>
              <a:off x="4652323" y="1586516"/>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6"/>
            <p:cNvSpPr/>
            <p:nvPr/>
          </p:nvSpPr>
          <p:spPr>
            <a:xfrm>
              <a:off x="4673105" y="1565749"/>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6"/>
            <p:cNvSpPr/>
            <p:nvPr/>
          </p:nvSpPr>
          <p:spPr>
            <a:xfrm>
              <a:off x="4677507" y="1527973"/>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6"/>
            <p:cNvSpPr/>
            <p:nvPr/>
          </p:nvSpPr>
          <p:spPr>
            <a:xfrm>
              <a:off x="4488943" y="1619575"/>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6"/>
            <p:cNvSpPr/>
            <p:nvPr/>
          </p:nvSpPr>
          <p:spPr>
            <a:xfrm>
              <a:off x="4383177" y="1488311"/>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6"/>
            <p:cNvSpPr/>
            <p:nvPr/>
          </p:nvSpPr>
          <p:spPr>
            <a:xfrm>
              <a:off x="4653895" y="1755885"/>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6"/>
            <p:cNvSpPr/>
            <p:nvPr/>
          </p:nvSpPr>
          <p:spPr>
            <a:xfrm>
              <a:off x="4687898" y="1755885"/>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6"/>
            <p:cNvSpPr/>
            <p:nvPr/>
          </p:nvSpPr>
          <p:spPr>
            <a:xfrm>
              <a:off x="4407418" y="1488266"/>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6"/>
            <p:cNvSpPr/>
            <p:nvPr/>
          </p:nvSpPr>
          <p:spPr>
            <a:xfrm>
              <a:off x="4417809" y="1519469"/>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6"/>
            <p:cNvSpPr/>
            <p:nvPr/>
          </p:nvSpPr>
          <p:spPr>
            <a:xfrm>
              <a:off x="4459043" y="1560703"/>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4" name="Google Shape;1554;p56"/>
          <p:cNvGrpSpPr/>
          <p:nvPr/>
        </p:nvGrpSpPr>
        <p:grpSpPr>
          <a:xfrm>
            <a:off x="1981474" y="1480153"/>
            <a:ext cx="308823" cy="342571"/>
            <a:chOff x="7296211" y="1550613"/>
            <a:chExt cx="308823" cy="342571"/>
          </a:xfrm>
        </p:grpSpPr>
        <p:sp>
          <p:nvSpPr>
            <p:cNvPr id="1555" name="Google Shape;1555;p56"/>
            <p:cNvSpPr/>
            <p:nvPr/>
          </p:nvSpPr>
          <p:spPr>
            <a:xfrm>
              <a:off x="7327055" y="1864766"/>
              <a:ext cx="22054" cy="28418"/>
            </a:xfrm>
            <a:custGeom>
              <a:avLst/>
              <a:gdLst/>
              <a:ahLst/>
              <a:cxnLst/>
              <a:rect l="l" t="t" r="r" b="b"/>
              <a:pathLst>
                <a:path w="1473" h="1898" extrusionOk="0">
                  <a:moveTo>
                    <a:pt x="43" y="1"/>
                  </a:moveTo>
                  <a:lnTo>
                    <a:pt x="1" y="1640"/>
                  </a:lnTo>
                  <a:cubicBezTo>
                    <a:pt x="1" y="1798"/>
                    <a:pt x="128" y="1898"/>
                    <a:pt x="256" y="1898"/>
                  </a:cubicBezTo>
                  <a:cubicBezTo>
                    <a:pt x="315" y="1898"/>
                    <a:pt x="374" y="1876"/>
                    <a:pt x="421" y="1830"/>
                  </a:cubicBezTo>
                  <a:lnTo>
                    <a:pt x="1472" y="631"/>
                  </a:lnTo>
                  <a:lnTo>
                    <a:pt x="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6"/>
            <p:cNvSpPr/>
            <p:nvPr/>
          </p:nvSpPr>
          <p:spPr>
            <a:xfrm>
              <a:off x="7552121" y="1866653"/>
              <a:ext cx="22054" cy="26456"/>
            </a:xfrm>
            <a:custGeom>
              <a:avLst/>
              <a:gdLst/>
              <a:ahLst/>
              <a:cxnLst/>
              <a:rect l="l" t="t" r="r" b="b"/>
              <a:pathLst>
                <a:path w="1473" h="1767" extrusionOk="0">
                  <a:moveTo>
                    <a:pt x="1410" y="1"/>
                  </a:moveTo>
                  <a:lnTo>
                    <a:pt x="1" y="526"/>
                  </a:lnTo>
                  <a:lnTo>
                    <a:pt x="1031" y="1683"/>
                  </a:lnTo>
                  <a:cubicBezTo>
                    <a:pt x="1082" y="1741"/>
                    <a:pt x="1147" y="1766"/>
                    <a:pt x="1213" y="1766"/>
                  </a:cubicBezTo>
                  <a:cubicBezTo>
                    <a:pt x="1337" y="1766"/>
                    <a:pt x="1459" y="1673"/>
                    <a:pt x="1473" y="1535"/>
                  </a:cubicBezTo>
                  <a:lnTo>
                    <a:pt x="14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6"/>
            <p:cNvSpPr/>
            <p:nvPr/>
          </p:nvSpPr>
          <p:spPr>
            <a:xfrm>
              <a:off x="7296211" y="1753326"/>
              <a:ext cx="308823" cy="16709"/>
            </a:xfrm>
            <a:custGeom>
              <a:avLst/>
              <a:gdLst/>
              <a:ahLst/>
              <a:cxnLst/>
              <a:rect l="l" t="t" r="r" b="b"/>
              <a:pathLst>
                <a:path w="20626" h="1116" extrusionOk="0">
                  <a:moveTo>
                    <a:pt x="526" y="1"/>
                  </a:moveTo>
                  <a:cubicBezTo>
                    <a:pt x="231" y="1"/>
                    <a:pt x="0" y="253"/>
                    <a:pt x="0" y="527"/>
                  </a:cubicBezTo>
                  <a:lnTo>
                    <a:pt x="0" y="590"/>
                  </a:lnTo>
                  <a:cubicBezTo>
                    <a:pt x="0" y="884"/>
                    <a:pt x="231" y="1115"/>
                    <a:pt x="526" y="1115"/>
                  </a:cubicBezTo>
                  <a:lnTo>
                    <a:pt x="20099" y="1115"/>
                  </a:lnTo>
                  <a:cubicBezTo>
                    <a:pt x="20394" y="1115"/>
                    <a:pt x="20625" y="884"/>
                    <a:pt x="20625" y="590"/>
                  </a:cubicBezTo>
                  <a:lnTo>
                    <a:pt x="20625" y="527"/>
                  </a:lnTo>
                  <a:cubicBezTo>
                    <a:pt x="20625" y="253"/>
                    <a:pt x="20394" y="1"/>
                    <a:pt x="20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6"/>
            <p:cNvSpPr/>
            <p:nvPr/>
          </p:nvSpPr>
          <p:spPr>
            <a:xfrm>
              <a:off x="7316664" y="1612300"/>
              <a:ext cx="140412" cy="263052"/>
            </a:xfrm>
            <a:custGeom>
              <a:avLst/>
              <a:gdLst/>
              <a:ahLst/>
              <a:cxnLst/>
              <a:rect l="l" t="t" r="r" b="b"/>
              <a:pathLst>
                <a:path w="9378" h="17569" extrusionOk="0">
                  <a:moveTo>
                    <a:pt x="6750" y="1"/>
                  </a:moveTo>
                  <a:lnTo>
                    <a:pt x="1304" y="10597"/>
                  </a:lnTo>
                  <a:cubicBezTo>
                    <a:pt x="358" y="12426"/>
                    <a:pt x="1" y="14487"/>
                    <a:pt x="274" y="16505"/>
                  </a:cubicBezTo>
                  <a:cubicBezTo>
                    <a:pt x="295" y="16736"/>
                    <a:pt x="442" y="16926"/>
                    <a:pt x="653" y="17010"/>
                  </a:cubicBezTo>
                  <a:lnTo>
                    <a:pt x="1935" y="17535"/>
                  </a:lnTo>
                  <a:cubicBezTo>
                    <a:pt x="2007" y="17558"/>
                    <a:pt x="2080" y="17569"/>
                    <a:pt x="2151" y="17569"/>
                  </a:cubicBezTo>
                  <a:cubicBezTo>
                    <a:pt x="2414" y="17569"/>
                    <a:pt x="2656" y="17421"/>
                    <a:pt x="2755" y="17157"/>
                  </a:cubicBezTo>
                  <a:lnTo>
                    <a:pt x="9378" y="1052"/>
                  </a:lnTo>
                  <a:lnTo>
                    <a:pt x="67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6"/>
            <p:cNvSpPr/>
            <p:nvPr/>
          </p:nvSpPr>
          <p:spPr>
            <a:xfrm>
              <a:off x="7338389" y="1612300"/>
              <a:ext cx="118687" cy="262917"/>
            </a:xfrm>
            <a:custGeom>
              <a:avLst/>
              <a:gdLst/>
              <a:ahLst/>
              <a:cxnLst/>
              <a:rect l="l" t="t" r="r" b="b"/>
              <a:pathLst>
                <a:path w="7927" h="17560" extrusionOk="0">
                  <a:moveTo>
                    <a:pt x="5299" y="1"/>
                  </a:moveTo>
                  <a:lnTo>
                    <a:pt x="4205" y="2124"/>
                  </a:lnTo>
                  <a:cubicBezTo>
                    <a:pt x="4353" y="2419"/>
                    <a:pt x="4563" y="2692"/>
                    <a:pt x="4794" y="2923"/>
                  </a:cubicBezTo>
                  <a:cubicBezTo>
                    <a:pt x="5278" y="3428"/>
                    <a:pt x="5425" y="4185"/>
                    <a:pt x="5151" y="4837"/>
                  </a:cubicBezTo>
                  <a:lnTo>
                    <a:pt x="85" y="17178"/>
                  </a:lnTo>
                  <a:cubicBezTo>
                    <a:pt x="64" y="17220"/>
                    <a:pt x="43" y="17283"/>
                    <a:pt x="0" y="17325"/>
                  </a:cubicBezTo>
                  <a:lnTo>
                    <a:pt x="484" y="17514"/>
                  </a:lnTo>
                  <a:cubicBezTo>
                    <a:pt x="565" y="17545"/>
                    <a:pt x="648" y="17559"/>
                    <a:pt x="728" y="17559"/>
                  </a:cubicBezTo>
                  <a:cubicBezTo>
                    <a:pt x="980" y="17559"/>
                    <a:pt x="1208" y="17417"/>
                    <a:pt x="1304" y="17178"/>
                  </a:cubicBezTo>
                  <a:lnTo>
                    <a:pt x="7927" y="1052"/>
                  </a:lnTo>
                  <a:lnTo>
                    <a:pt x="52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6"/>
            <p:cNvSpPr/>
            <p:nvPr/>
          </p:nvSpPr>
          <p:spPr>
            <a:xfrm>
              <a:off x="7444155" y="1612300"/>
              <a:ext cx="140098" cy="263052"/>
            </a:xfrm>
            <a:custGeom>
              <a:avLst/>
              <a:gdLst/>
              <a:ahLst/>
              <a:cxnLst/>
              <a:rect l="l" t="t" r="r" b="b"/>
              <a:pathLst>
                <a:path w="9357" h="17569" extrusionOk="0">
                  <a:moveTo>
                    <a:pt x="2629" y="1"/>
                  </a:moveTo>
                  <a:lnTo>
                    <a:pt x="1" y="1052"/>
                  </a:lnTo>
                  <a:lnTo>
                    <a:pt x="6623" y="17157"/>
                  </a:lnTo>
                  <a:cubicBezTo>
                    <a:pt x="6722" y="17421"/>
                    <a:pt x="6964" y="17569"/>
                    <a:pt x="7217" y="17569"/>
                  </a:cubicBezTo>
                  <a:cubicBezTo>
                    <a:pt x="7285" y="17569"/>
                    <a:pt x="7355" y="17558"/>
                    <a:pt x="7422" y="17535"/>
                  </a:cubicBezTo>
                  <a:lnTo>
                    <a:pt x="8726" y="17010"/>
                  </a:lnTo>
                  <a:cubicBezTo>
                    <a:pt x="8915" y="16926"/>
                    <a:pt x="9083" y="16736"/>
                    <a:pt x="9104" y="16505"/>
                  </a:cubicBezTo>
                  <a:cubicBezTo>
                    <a:pt x="9356" y="14487"/>
                    <a:pt x="8999" y="12426"/>
                    <a:pt x="8074" y="10597"/>
                  </a:cubicBezTo>
                  <a:lnTo>
                    <a:pt x="26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6"/>
            <p:cNvSpPr/>
            <p:nvPr/>
          </p:nvSpPr>
          <p:spPr>
            <a:xfrm>
              <a:off x="7444155" y="1612300"/>
              <a:ext cx="140412" cy="257512"/>
            </a:xfrm>
            <a:custGeom>
              <a:avLst/>
              <a:gdLst/>
              <a:ahLst/>
              <a:cxnLst/>
              <a:rect l="l" t="t" r="r" b="b"/>
              <a:pathLst>
                <a:path w="9378" h="17199" extrusionOk="0">
                  <a:moveTo>
                    <a:pt x="2629" y="1"/>
                  </a:moveTo>
                  <a:lnTo>
                    <a:pt x="1" y="1052"/>
                  </a:lnTo>
                  <a:lnTo>
                    <a:pt x="190" y="1536"/>
                  </a:lnTo>
                  <a:lnTo>
                    <a:pt x="1199" y="3996"/>
                  </a:lnTo>
                  <a:cubicBezTo>
                    <a:pt x="1367" y="3954"/>
                    <a:pt x="1556" y="3912"/>
                    <a:pt x="1704" y="3848"/>
                  </a:cubicBezTo>
                  <a:cubicBezTo>
                    <a:pt x="1874" y="3790"/>
                    <a:pt x="2048" y="3762"/>
                    <a:pt x="2220" y="3762"/>
                  </a:cubicBezTo>
                  <a:cubicBezTo>
                    <a:pt x="2793" y="3762"/>
                    <a:pt x="3337" y="4072"/>
                    <a:pt x="3596" y="4605"/>
                  </a:cubicBezTo>
                  <a:lnTo>
                    <a:pt x="7149" y="11543"/>
                  </a:lnTo>
                  <a:cubicBezTo>
                    <a:pt x="8053" y="13288"/>
                    <a:pt x="8410" y="15265"/>
                    <a:pt x="8200" y="17199"/>
                  </a:cubicBezTo>
                  <a:lnTo>
                    <a:pt x="8789" y="16968"/>
                  </a:lnTo>
                  <a:cubicBezTo>
                    <a:pt x="8978" y="16905"/>
                    <a:pt x="9104" y="16715"/>
                    <a:pt x="9104" y="16505"/>
                  </a:cubicBezTo>
                  <a:cubicBezTo>
                    <a:pt x="9377" y="14487"/>
                    <a:pt x="8999" y="12426"/>
                    <a:pt x="8074" y="10618"/>
                  </a:cubicBezTo>
                  <a:lnTo>
                    <a:pt x="3722" y="2124"/>
                  </a:lnTo>
                  <a:lnTo>
                    <a:pt x="26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6"/>
            <p:cNvSpPr/>
            <p:nvPr/>
          </p:nvSpPr>
          <p:spPr>
            <a:xfrm>
              <a:off x="7438333" y="1550613"/>
              <a:ext cx="35275" cy="32116"/>
            </a:xfrm>
            <a:custGeom>
              <a:avLst/>
              <a:gdLst/>
              <a:ahLst/>
              <a:cxnLst/>
              <a:rect l="l" t="t" r="r" b="b"/>
              <a:pathLst>
                <a:path w="2356" h="2145" extrusionOk="0">
                  <a:moveTo>
                    <a:pt x="653" y="0"/>
                  </a:moveTo>
                  <a:cubicBezTo>
                    <a:pt x="295" y="0"/>
                    <a:pt x="1" y="295"/>
                    <a:pt x="22" y="652"/>
                  </a:cubicBezTo>
                  <a:lnTo>
                    <a:pt x="22" y="2145"/>
                  </a:lnTo>
                  <a:lnTo>
                    <a:pt x="2355" y="2145"/>
                  </a:lnTo>
                  <a:lnTo>
                    <a:pt x="2355" y="631"/>
                  </a:lnTo>
                  <a:cubicBezTo>
                    <a:pt x="2355" y="295"/>
                    <a:pt x="2082" y="0"/>
                    <a:pt x="17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6"/>
            <p:cNvSpPr/>
            <p:nvPr/>
          </p:nvSpPr>
          <p:spPr>
            <a:xfrm>
              <a:off x="7401815" y="1576740"/>
              <a:ext cx="94776" cy="80911"/>
            </a:xfrm>
            <a:custGeom>
              <a:avLst/>
              <a:gdLst/>
              <a:ahLst/>
              <a:cxnLst/>
              <a:rect l="l" t="t" r="r" b="b"/>
              <a:pathLst>
                <a:path w="6330" h="5404" extrusionOk="0">
                  <a:moveTo>
                    <a:pt x="3617" y="0"/>
                  </a:moveTo>
                  <a:cubicBezTo>
                    <a:pt x="1220" y="0"/>
                    <a:pt x="1" y="2902"/>
                    <a:pt x="1704" y="4605"/>
                  </a:cubicBezTo>
                  <a:cubicBezTo>
                    <a:pt x="2255" y="5156"/>
                    <a:pt x="2935" y="5403"/>
                    <a:pt x="3602" y="5403"/>
                  </a:cubicBezTo>
                  <a:cubicBezTo>
                    <a:pt x="4993" y="5403"/>
                    <a:pt x="6329" y="4326"/>
                    <a:pt x="6329" y="2691"/>
                  </a:cubicBezTo>
                  <a:cubicBezTo>
                    <a:pt x="6329" y="1199"/>
                    <a:pt x="5110" y="0"/>
                    <a:pt x="36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6"/>
            <p:cNvSpPr/>
            <p:nvPr/>
          </p:nvSpPr>
          <p:spPr>
            <a:xfrm>
              <a:off x="7446208" y="1576740"/>
              <a:ext cx="53212" cy="80911"/>
            </a:xfrm>
            <a:custGeom>
              <a:avLst/>
              <a:gdLst/>
              <a:ahLst/>
              <a:cxnLst/>
              <a:rect l="l" t="t" r="r" b="b"/>
              <a:pathLst>
                <a:path w="3554" h="5404" extrusionOk="0">
                  <a:moveTo>
                    <a:pt x="652" y="0"/>
                  </a:moveTo>
                  <a:cubicBezTo>
                    <a:pt x="421" y="0"/>
                    <a:pt x="211" y="21"/>
                    <a:pt x="0" y="84"/>
                  </a:cubicBezTo>
                  <a:cubicBezTo>
                    <a:pt x="2713" y="757"/>
                    <a:pt x="2713" y="4626"/>
                    <a:pt x="0" y="5319"/>
                  </a:cubicBezTo>
                  <a:cubicBezTo>
                    <a:pt x="224" y="5376"/>
                    <a:pt x="448" y="5403"/>
                    <a:pt x="668" y="5403"/>
                  </a:cubicBezTo>
                  <a:cubicBezTo>
                    <a:pt x="1997" y="5403"/>
                    <a:pt x="3181" y="4417"/>
                    <a:pt x="3343" y="3028"/>
                  </a:cubicBezTo>
                  <a:cubicBezTo>
                    <a:pt x="3553" y="1409"/>
                    <a:pt x="2271" y="0"/>
                    <a:pt x="6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6"/>
            <p:cNvSpPr/>
            <p:nvPr/>
          </p:nvSpPr>
          <p:spPr>
            <a:xfrm>
              <a:off x="7434874" y="1601295"/>
              <a:ext cx="36847" cy="31637"/>
            </a:xfrm>
            <a:custGeom>
              <a:avLst/>
              <a:gdLst/>
              <a:ahLst/>
              <a:cxnLst/>
              <a:rect l="l" t="t" r="r" b="b"/>
              <a:pathLst>
                <a:path w="2461" h="2113" extrusionOk="0">
                  <a:moveTo>
                    <a:pt x="1409" y="0"/>
                  </a:moveTo>
                  <a:cubicBezTo>
                    <a:pt x="463" y="0"/>
                    <a:pt x="1" y="1135"/>
                    <a:pt x="673" y="1808"/>
                  </a:cubicBezTo>
                  <a:cubicBezTo>
                    <a:pt x="883" y="2018"/>
                    <a:pt x="1143" y="2112"/>
                    <a:pt x="1399" y="2112"/>
                  </a:cubicBezTo>
                  <a:cubicBezTo>
                    <a:pt x="1938" y="2112"/>
                    <a:pt x="2460" y="1693"/>
                    <a:pt x="2460" y="1051"/>
                  </a:cubicBezTo>
                  <a:cubicBezTo>
                    <a:pt x="2460" y="484"/>
                    <a:pt x="1998" y="0"/>
                    <a:pt x="1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6"/>
            <p:cNvSpPr/>
            <p:nvPr/>
          </p:nvSpPr>
          <p:spPr>
            <a:xfrm>
              <a:off x="7433135" y="1733817"/>
              <a:ext cx="34961" cy="56042"/>
            </a:xfrm>
            <a:custGeom>
              <a:avLst/>
              <a:gdLst/>
              <a:ahLst/>
              <a:cxnLst/>
              <a:rect l="l" t="t" r="r" b="b"/>
              <a:pathLst>
                <a:path w="2335" h="3743" extrusionOk="0">
                  <a:moveTo>
                    <a:pt x="947" y="0"/>
                  </a:moveTo>
                  <a:cubicBezTo>
                    <a:pt x="421" y="0"/>
                    <a:pt x="1" y="421"/>
                    <a:pt x="1" y="947"/>
                  </a:cubicBezTo>
                  <a:lnTo>
                    <a:pt x="1" y="2797"/>
                  </a:lnTo>
                  <a:cubicBezTo>
                    <a:pt x="1" y="3322"/>
                    <a:pt x="421" y="3743"/>
                    <a:pt x="947" y="3743"/>
                  </a:cubicBezTo>
                  <a:lnTo>
                    <a:pt x="1388" y="3743"/>
                  </a:lnTo>
                  <a:cubicBezTo>
                    <a:pt x="1914" y="3743"/>
                    <a:pt x="2334" y="3322"/>
                    <a:pt x="2334" y="2797"/>
                  </a:cubicBezTo>
                  <a:lnTo>
                    <a:pt x="2334" y="947"/>
                  </a:lnTo>
                  <a:cubicBezTo>
                    <a:pt x="2334" y="421"/>
                    <a:pt x="1914" y="0"/>
                    <a:pt x="13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6"/>
            <p:cNvSpPr/>
            <p:nvPr/>
          </p:nvSpPr>
          <p:spPr>
            <a:xfrm>
              <a:off x="7444155" y="1733817"/>
              <a:ext cx="23941" cy="56042"/>
            </a:xfrm>
            <a:custGeom>
              <a:avLst/>
              <a:gdLst/>
              <a:ahLst/>
              <a:cxnLst/>
              <a:rect l="l" t="t" r="r" b="b"/>
              <a:pathLst>
                <a:path w="1599" h="3743" extrusionOk="0">
                  <a:moveTo>
                    <a:pt x="211" y="0"/>
                  </a:moveTo>
                  <a:cubicBezTo>
                    <a:pt x="148" y="0"/>
                    <a:pt x="64" y="0"/>
                    <a:pt x="1" y="21"/>
                  </a:cubicBezTo>
                  <a:cubicBezTo>
                    <a:pt x="337" y="211"/>
                    <a:pt x="547" y="568"/>
                    <a:pt x="547" y="947"/>
                  </a:cubicBezTo>
                  <a:lnTo>
                    <a:pt x="547" y="2797"/>
                  </a:lnTo>
                  <a:cubicBezTo>
                    <a:pt x="547" y="3175"/>
                    <a:pt x="337" y="3533"/>
                    <a:pt x="1" y="3722"/>
                  </a:cubicBezTo>
                  <a:cubicBezTo>
                    <a:pt x="64" y="3743"/>
                    <a:pt x="148" y="3743"/>
                    <a:pt x="211" y="3743"/>
                  </a:cubicBezTo>
                  <a:lnTo>
                    <a:pt x="652" y="3743"/>
                  </a:lnTo>
                  <a:cubicBezTo>
                    <a:pt x="1178" y="3743"/>
                    <a:pt x="1598" y="3322"/>
                    <a:pt x="1598" y="2776"/>
                  </a:cubicBezTo>
                  <a:lnTo>
                    <a:pt x="1598" y="947"/>
                  </a:lnTo>
                  <a:cubicBezTo>
                    <a:pt x="1598" y="421"/>
                    <a:pt x="1157" y="0"/>
                    <a:pt x="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8" name="Google Shape;1568;p56"/>
          <p:cNvSpPr/>
          <p:nvPr/>
        </p:nvSpPr>
        <p:spPr>
          <a:xfrm>
            <a:off x="6978639" y="1503588"/>
            <a:ext cx="57300" cy="31487"/>
          </a:xfrm>
          <a:custGeom>
            <a:avLst/>
            <a:gdLst/>
            <a:ahLst/>
            <a:cxnLst/>
            <a:rect l="l" t="t" r="r" b="b"/>
            <a:pathLst>
              <a:path w="3827" h="2103" extrusionOk="0">
                <a:moveTo>
                  <a:pt x="337" y="0"/>
                </a:moveTo>
                <a:cubicBezTo>
                  <a:pt x="148" y="0"/>
                  <a:pt x="0" y="147"/>
                  <a:pt x="0" y="315"/>
                </a:cubicBezTo>
                <a:lnTo>
                  <a:pt x="0" y="1766"/>
                </a:lnTo>
                <a:cubicBezTo>
                  <a:pt x="0" y="1955"/>
                  <a:pt x="148" y="2103"/>
                  <a:pt x="337" y="2103"/>
                </a:cubicBezTo>
                <a:lnTo>
                  <a:pt x="3490" y="2103"/>
                </a:lnTo>
                <a:cubicBezTo>
                  <a:pt x="3680" y="2103"/>
                  <a:pt x="3827" y="1955"/>
                  <a:pt x="3827" y="1766"/>
                </a:cubicBezTo>
                <a:lnTo>
                  <a:pt x="3827" y="315"/>
                </a:lnTo>
                <a:cubicBezTo>
                  <a:pt x="3827" y="147"/>
                  <a:pt x="3680" y="0"/>
                  <a:pt x="3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6"/>
          <p:cNvSpPr/>
          <p:nvPr/>
        </p:nvSpPr>
        <p:spPr>
          <a:xfrm>
            <a:off x="7014214" y="1503588"/>
            <a:ext cx="21725" cy="31487"/>
          </a:xfrm>
          <a:custGeom>
            <a:avLst/>
            <a:gdLst/>
            <a:ahLst/>
            <a:cxnLst/>
            <a:rect l="l" t="t" r="r" b="b"/>
            <a:pathLst>
              <a:path w="1451" h="2103" extrusionOk="0">
                <a:moveTo>
                  <a:pt x="0" y="0"/>
                </a:moveTo>
                <a:lnTo>
                  <a:pt x="0" y="2103"/>
                </a:lnTo>
                <a:lnTo>
                  <a:pt x="1114" y="2103"/>
                </a:lnTo>
                <a:cubicBezTo>
                  <a:pt x="1304" y="2103"/>
                  <a:pt x="1451" y="1955"/>
                  <a:pt x="1451" y="1766"/>
                </a:cubicBezTo>
                <a:lnTo>
                  <a:pt x="1451" y="315"/>
                </a:lnTo>
                <a:cubicBezTo>
                  <a:pt x="1451" y="147"/>
                  <a:pt x="1304"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6"/>
          <p:cNvSpPr/>
          <p:nvPr/>
        </p:nvSpPr>
        <p:spPr>
          <a:xfrm>
            <a:off x="6856179" y="1552368"/>
            <a:ext cx="302220" cy="183233"/>
          </a:xfrm>
          <a:custGeom>
            <a:avLst/>
            <a:gdLst/>
            <a:ahLst/>
            <a:cxnLst/>
            <a:rect l="l" t="t" r="r" b="b"/>
            <a:pathLst>
              <a:path w="20185" h="12238" extrusionOk="0">
                <a:moveTo>
                  <a:pt x="337" y="1"/>
                </a:moveTo>
                <a:cubicBezTo>
                  <a:pt x="148" y="1"/>
                  <a:pt x="1" y="148"/>
                  <a:pt x="1" y="337"/>
                </a:cubicBezTo>
                <a:lnTo>
                  <a:pt x="1" y="11901"/>
                </a:lnTo>
                <a:cubicBezTo>
                  <a:pt x="1" y="12090"/>
                  <a:pt x="148" y="12237"/>
                  <a:pt x="337" y="12237"/>
                </a:cubicBezTo>
                <a:lnTo>
                  <a:pt x="19848" y="12237"/>
                </a:lnTo>
                <a:cubicBezTo>
                  <a:pt x="20037" y="12237"/>
                  <a:pt x="20184" y="12069"/>
                  <a:pt x="20184" y="11901"/>
                </a:cubicBezTo>
                <a:lnTo>
                  <a:pt x="20184" y="337"/>
                </a:lnTo>
                <a:cubicBezTo>
                  <a:pt x="20184" y="148"/>
                  <a:pt x="20037" y="1"/>
                  <a:pt x="198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6"/>
          <p:cNvSpPr/>
          <p:nvPr/>
        </p:nvSpPr>
        <p:spPr>
          <a:xfrm>
            <a:off x="7137917" y="1552368"/>
            <a:ext cx="20482" cy="183233"/>
          </a:xfrm>
          <a:custGeom>
            <a:avLst/>
            <a:gdLst/>
            <a:ahLst/>
            <a:cxnLst/>
            <a:rect l="l" t="t" r="r" b="b"/>
            <a:pathLst>
              <a:path w="1368" h="12238" extrusionOk="0">
                <a:moveTo>
                  <a:pt x="1" y="1"/>
                </a:moveTo>
                <a:lnTo>
                  <a:pt x="1" y="12237"/>
                </a:lnTo>
                <a:lnTo>
                  <a:pt x="1031" y="12237"/>
                </a:lnTo>
                <a:cubicBezTo>
                  <a:pt x="1220" y="12237"/>
                  <a:pt x="1367" y="12069"/>
                  <a:pt x="1367" y="11901"/>
                </a:cubicBezTo>
                <a:lnTo>
                  <a:pt x="1367" y="337"/>
                </a:lnTo>
                <a:cubicBezTo>
                  <a:pt x="1367" y="148"/>
                  <a:pt x="1220" y="1"/>
                  <a:pt x="10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6"/>
          <p:cNvSpPr/>
          <p:nvPr/>
        </p:nvSpPr>
        <p:spPr>
          <a:xfrm>
            <a:off x="6836041" y="1524984"/>
            <a:ext cx="342496" cy="37476"/>
          </a:xfrm>
          <a:custGeom>
            <a:avLst/>
            <a:gdLst/>
            <a:ahLst/>
            <a:cxnLst/>
            <a:rect l="l" t="t" r="r" b="b"/>
            <a:pathLst>
              <a:path w="22875" h="2503" extrusionOk="0">
                <a:moveTo>
                  <a:pt x="337" y="1"/>
                </a:moveTo>
                <a:cubicBezTo>
                  <a:pt x="148" y="1"/>
                  <a:pt x="0" y="148"/>
                  <a:pt x="0" y="337"/>
                </a:cubicBezTo>
                <a:lnTo>
                  <a:pt x="0" y="2166"/>
                </a:lnTo>
                <a:cubicBezTo>
                  <a:pt x="0" y="2356"/>
                  <a:pt x="148" y="2503"/>
                  <a:pt x="337" y="2503"/>
                </a:cubicBezTo>
                <a:lnTo>
                  <a:pt x="22559" y="2503"/>
                </a:lnTo>
                <a:cubicBezTo>
                  <a:pt x="22728" y="2503"/>
                  <a:pt x="22875" y="2356"/>
                  <a:pt x="22875" y="2166"/>
                </a:cubicBezTo>
                <a:lnTo>
                  <a:pt x="22875" y="337"/>
                </a:lnTo>
                <a:cubicBezTo>
                  <a:pt x="22875" y="169"/>
                  <a:pt x="22728" y="1"/>
                  <a:pt x="225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6"/>
          <p:cNvSpPr/>
          <p:nvPr/>
        </p:nvSpPr>
        <p:spPr>
          <a:xfrm>
            <a:off x="6939606" y="1790042"/>
            <a:ext cx="135366" cy="31487"/>
          </a:xfrm>
          <a:custGeom>
            <a:avLst/>
            <a:gdLst/>
            <a:ahLst/>
            <a:cxnLst/>
            <a:rect l="l" t="t" r="r" b="b"/>
            <a:pathLst>
              <a:path w="9041" h="2103" extrusionOk="0">
                <a:moveTo>
                  <a:pt x="1199" y="0"/>
                </a:moveTo>
                <a:cubicBezTo>
                  <a:pt x="1094" y="0"/>
                  <a:pt x="967" y="84"/>
                  <a:pt x="904" y="190"/>
                </a:cubicBezTo>
                <a:lnTo>
                  <a:pt x="127" y="1598"/>
                </a:lnTo>
                <a:cubicBezTo>
                  <a:pt x="0" y="1829"/>
                  <a:pt x="169" y="2103"/>
                  <a:pt x="421" y="2103"/>
                </a:cubicBezTo>
                <a:lnTo>
                  <a:pt x="8620" y="2103"/>
                </a:lnTo>
                <a:cubicBezTo>
                  <a:pt x="8873" y="2103"/>
                  <a:pt x="9041" y="1829"/>
                  <a:pt x="8915" y="1598"/>
                </a:cubicBezTo>
                <a:lnTo>
                  <a:pt x="8116" y="190"/>
                </a:lnTo>
                <a:cubicBezTo>
                  <a:pt x="8053" y="84"/>
                  <a:pt x="7948" y="0"/>
                  <a:pt x="78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6"/>
          <p:cNvSpPr/>
          <p:nvPr/>
        </p:nvSpPr>
        <p:spPr>
          <a:xfrm>
            <a:off x="6900573" y="1752581"/>
            <a:ext cx="82798" cy="92560"/>
          </a:xfrm>
          <a:custGeom>
            <a:avLst/>
            <a:gdLst/>
            <a:ahLst/>
            <a:cxnLst/>
            <a:rect l="l" t="t" r="r" b="b"/>
            <a:pathLst>
              <a:path w="5530" h="6182" extrusionOk="0">
                <a:moveTo>
                  <a:pt x="3448" y="0"/>
                </a:moveTo>
                <a:cubicBezTo>
                  <a:pt x="3322" y="0"/>
                  <a:pt x="3217" y="85"/>
                  <a:pt x="3154" y="190"/>
                </a:cubicBezTo>
                <a:lnTo>
                  <a:pt x="126" y="5698"/>
                </a:lnTo>
                <a:cubicBezTo>
                  <a:pt x="0" y="5908"/>
                  <a:pt x="169" y="6182"/>
                  <a:pt x="421" y="6182"/>
                </a:cubicBezTo>
                <a:lnTo>
                  <a:pt x="2166" y="6182"/>
                </a:lnTo>
                <a:cubicBezTo>
                  <a:pt x="2292" y="6182"/>
                  <a:pt x="2397" y="6119"/>
                  <a:pt x="2460" y="6013"/>
                </a:cubicBezTo>
                <a:lnTo>
                  <a:pt x="5488" y="505"/>
                </a:lnTo>
                <a:cubicBezTo>
                  <a:pt x="5530" y="400"/>
                  <a:pt x="5530" y="274"/>
                  <a:pt x="5488" y="169"/>
                </a:cubicBezTo>
                <a:cubicBezTo>
                  <a:pt x="5425" y="63"/>
                  <a:pt x="5298" y="0"/>
                  <a:pt x="5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6"/>
          <p:cNvSpPr/>
          <p:nvPr/>
        </p:nvSpPr>
        <p:spPr>
          <a:xfrm>
            <a:off x="7030265" y="1752850"/>
            <a:ext cx="83741" cy="92290"/>
          </a:xfrm>
          <a:custGeom>
            <a:avLst/>
            <a:gdLst/>
            <a:ahLst/>
            <a:cxnLst/>
            <a:rect l="l" t="t" r="r" b="b"/>
            <a:pathLst>
              <a:path w="5593" h="6164" extrusionOk="0">
                <a:moveTo>
                  <a:pt x="2184" y="0"/>
                </a:moveTo>
                <a:cubicBezTo>
                  <a:pt x="2171" y="0"/>
                  <a:pt x="2158" y="1"/>
                  <a:pt x="2145" y="3"/>
                </a:cubicBezTo>
                <a:lnTo>
                  <a:pt x="400" y="3"/>
                </a:lnTo>
                <a:cubicBezTo>
                  <a:pt x="148" y="3"/>
                  <a:pt x="0" y="277"/>
                  <a:pt x="127" y="487"/>
                </a:cubicBezTo>
                <a:lnTo>
                  <a:pt x="3133" y="5995"/>
                </a:lnTo>
                <a:cubicBezTo>
                  <a:pt x="3196" y="6101"/>
                  <a:pt x="3301" y="6164"/>
                  <a:pt x="3427" y="6164"/>
                </a:cubicBezTo>
                <a:lnTo>
                  <a:pt x="5172" y="6164"/>
                </a:lnTo>
                <a:cubicBezTo>
                  <a:pt x="5425" y="6164"/>
                  <a:pt x="5593" y="5890"/>
                  <a:pt x="5467" y="5680"/>
                </a:cubicBezTo>
                <a:lnTo>
                  <a:pt x="2439" y="172"/>
                </a:lnTo>
                <a:cubicBezTo>
                  <a:pt x="2383" y="77"/>
                  <a:pt x="2292" y="0"/>
                  <a:pt x="2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6"/>
          <p:cNvSpPr/>
          <p:nvPr/>
        </p:nvSpPr>
        <p:spPr>
          <a:xfrm>
            <a:off x="6938034" y="1752850"/>
            <a:ext cx="46535" cy="20198"/>
          </a:xfrm>
          <a:custGeom>
            <a:avLst/>
            <a:gdLst/>
            <a:ahLst/>
            <a:cxnLst/>
            <a:rect l="l" t="t" r="r" b="b"/>
            <a:pathLst>
              <a:path w="3108" h="1349" extrusionOk="0">
                <a:moveTo>
                  <a:pt x="908" y="0"/>
                </a:moveTo>
                <a:cubicBezTo>
                  <a:pt x="799" y="0"/>
                  <a:pt x="708" y="77"/>
                  <a:pt x="652" y="172"/>
                </a:cubicBezTo>
                <a:lnTo>
                  <a:pt x="0" y="1349"/>
                </a:lnTo>
                <a:lnTo>
                  <a:pt x="2502" y="1349"/>
                </a:lnTo>
                <a:lnTo>
                  <a:pt x="2986" y="487"/>
                </a:lnTo>
                <a:cubicBezTo>
                  <a:pt x="3107" y="264"/>
                  <a:pt x="2956" y="2"/>
                  <a:pt x="2719" y="2"/>
                </a:cubicBezTo>
                <a:cubicBezTo>
                  <a:pt x="2710" y="2"/>
                  <a:pt x="2701" y="3"/>
                  <a:pt x="2691" y="3"/>
                </a:cubicBezTo>
                <a:lnTo>
                  <a:pt x="946" y="3"/>
                </a:lnTo>
                <a:cubicBezTo>
                  <a:pt x="933" y="1"/>
                  <a:pt x="920" y="0"/>
                  <a:pt x="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6"/>
          <p:cNvSpPr/>
          <p:nvPr/>
        </p:nvSpPr>
        <p:spPr>
          <a:xfrm>
            <a:off x="7030265" y="1752850"/>
            <a:ext cx="46280" cy="20198"/>
          </a:xfrm>
          <a:custGeom>
            <a:avLst/>
            <a:gdLst/>
            <a:ahLst/>
            <a:cxnLst/>
            <a:rect l="l" t="t" r="r" b="b"/>
            <a:pathLst>
              <a:path w="3091" h="1349" extrusionOk="0">
                <a:moveTo>
                  <a:pt x="2184" y="0"/>
                </a:moveTo>
                <a:cubicBezTo>
                  <a:pt x="2171" y="0"/>
                  <a:pt x="2158" y="1"/>
                  <a:pt x="2145" y="3"/>
                </a:cubicBezTo>
                <a:lnTo>
                  <a:pt x="400" y="3"/>
                </a:lnTo>
                <a:cubicBezTo>
                  <a:pt x="148" y="3"/>
                  <a:pt x="0" y="277"/>
                  <a:pt x="127" y="487"/>
                </a:cubicBezTo>
                <a:lnTo>
                  <a:pt x="589" y="1349"/>
                </a:lnTo>
                <a:lnTo>
                  <a:pt x="3091" y="1349"/>
                </a:lnTo>
                <a:lnTo>
                  <a:pt x="2439" y="172"/>
                </a:lnTo>
                <a:cubicBezTo>
                  <a:pt x="2383" y="77"/>
                  <a:pt x="2292" y="0"/>
                  <a:pt x="2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6"/>
          <p:cNvSpPr/>
          <p:nvPr/>
        </p:nvSpPr>
        <p:spPr>
          <a:xfrm>
            <a:off x="6836041" y="1725510"/>
            <a:ext cx="342496" cy="37162"/>
          </a:xfrm>
          <a:custGeom>
            <a:avLst/>
            <a:gdLst/>
            <a:ahLst/>
            <a:cxnLst/>
            <a:rect l="l" t="t" r="r" b="b"/>
            <a:pathLst>
              <a:path w="22875" h="2482" extrusionOk="0">
                <a:moveTo>
                  <a:pt x="337" y="0"/>
                </a:moveTo>
                <a:cubicBezTo>
                  <a:pt x="148" y="0"/>
                  <a:pt x="0" y="147"/>
                  <a:pt x="0" y="337"/>
                </a:cubicBezTo>
                <a:lnTo>
                  <a:pt x="0" y="2145"/>
                </a:lnTo>
                <a:cubicBezTo>
                  <a:pt x="0" y="2334"/>
                  <a:pt x="148" y="2481"/>
                  <a:pt x="337" y="2481"/>
                </a:cubicBezTo>
                <a:lnTo>
                  <a:pt x="22559" y="2481"/>
                </a:lnTo>
                <a:cubicBezTo>
                  <a:pt x="22728" y="2481"/>
                  <a:pt x="22875" y="2334"/>
                  <a:pt x="22875" y="2145"/>
                </a:cubicBezTo>
                <a:lnTo>
                  <a:pt x="22875" y="337"/>
                </a:lnTo>
                <a:cubicBezTo>
                  <a:pt x="22875" y="147"/>
                  <a:pt x="22728" y="0"/>
                  <a:pt x="225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6"/>
          <p:cNvSpPr/>
          <p:nvPr/>
        </p:nvSpPr>
        <p:spPr>
          <a:xfrm>
            <a:off x="7157441" y="1524984"/>
            <a:ext cx="21096" cy="37476"/>
          </a:xfrm>
          <a:custGeom>
            <a:avLst/>
            <a:gdLst/>
            <a:ahLst/>
            <a:cxnLst/>
            <a:rect l="l" t="t" r="r" b="b"/>
            <a:pathLst>
              <a:path w="1409" h="2503" extrusionOk="0">
                <a:moveTo>
                  <a:pt x="0" y="1"/>
                </a:moveTo>
                <a:lnTo>
                  <a:pt x="0" y="2503"/>
                </a:lnTo>
                <a:lnTo>
                  <a:pt x="1093" y="2503"/>
                </a:lnTo>
                <a:cubicBezTo>
                  <a:pt x="1262" y="2503"/>
                  <a:pt x="1409" y="2356"/>
                  <a:pt x="1409" y="2166"/>
                </a:cubicBezTo>
                <a:lnTo>
                  <a:pt x="1409" y="337"/>
                </a:lnTo>
                <a:cubicBezTo>
                  <a:pt x="1409" y="169"/>
                  <a:pt x="1262" y="1"/>
                  <a:pt x="10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6"/>
          <p:cNvSpPr/>
          <p:nvPr/>
        </p:nvSpPr>
        <p:spPr>
          <a:xfrm>
            <a:off x="7157441" y="1725510"/>
            <a:ext cx="21096" cy="37162"/>
          </a:xfrm>
          <a:custGeom>
            <a:avLst/>
            <a:gdLst/>
            <a:ahLst/>
            <a:cxnLst/>
            <a:rect l="l" t="t" r="r" b="b"/>
            <a:pathLst>
              <a:path w="1409" h="2482" extrusionOk="0">
                <a:moveTo>
                  <a:pt x="0" y="0"/>
                </a:moveTo>
                <a:lnTo>
                  <a:pt x="0" y="2481"/>
                </a:lnTo>
                <a:lnTo>
                  <a:pt x="1093" y="2481"/>
                </a:lnTo>
                <a:cubicBezTo>
                  <a:pt x="1262" y="2481"/>
                  <a:pt x="1409" y="2334"/>
                  <a:pt x="1409" y="2145"/>
                </a:cubicBezTo>
                <a:lnTo>
                  <a:pt x="1409" y="337"/>
                </a:lnTo>
                <a:cubicBezTo>
                  <a:pt x="1409" y="147"/>
                  <a:pt x="1262" y="0"/>
                  <a:pt x="1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6"/>
          <p:cNvSpPr/>
          <p:nvPr/>
        </p:nvSpPr>
        <p:spPr>
          <a:xfrm>
            <a:off x="7034981" y="1601703"/>
            <a:ext cx="47418" cy="50787"/>
          </a:xfrm>
          <a:custGeom>
            <a:avLst/>
            <a:gdLst/>
            <a:ahLst/>
            <a:cxnLst/>
            <a:rect l="l" t="t" r="r" b="b"/>
            <a:pathLst>
              <a:path w="3167" h="3392" extrusionOk="0">
                <a:moveTo>
                  <a:pt x="2688" y="0"/>
                </a:moveTo>
                <a:cubicBezTo>
                  <a:pt x="2601" y="0"/>
                  <a:pt x="2511" y="39"/>
                  <a:pt x="2440" y="133"/>
                </a:cubicBezTo>
                <a:lnTo>
                  <a:pt x="190" y="2845"/>
                </a:lnTo>
                <a:cubicBezTo>
                  <a:pt x="1" y="3055"/>
                  <a:pt x="148" y="3392"/>
                  <a:pt x="442" y="3392"/>
                </a:cubicBezTo>
                <a:cubicBezTo>
                  <a:pt x="547" y="3392"/>
                  <a:pt x="631" y="3329"/>
                  <a:pt x="695" y="3266"/>
                </a:cubicBezTo>
                <a:lnTo>
                  <a:pt x="2965" y="553"/>
                </a:lnTo>
                <a:cubicBezTo>
                  <a:pt x="3167" y="305"/>
                  <a:pt x="2934" y="0"/>
                  <a:pt x="26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6"/>
          <p:cNvSpPr/>
          <p:nvPr/>
        </p:nvSpPr>
        <p:spPr>
          <a:xfrm>
            <a:off x="6979208" y="1630091"/>
            <a:ext cx="48556" cy="29331"/>
          </a:xfrm>
          <a:custGeom>
            <a:avLst/>
            <a:gdLst/>
            <a:ahLst/>
            <a:cxnLst/>
            <a:rect l="l" t="t" r="r" b="b"/>
            <a:pathLst>
              <a:path w="3243" h="1959" extrusionOk="0">
                <a:moveTo>
                  <a:pt x="494" y="0"/>
                </a:moveTo>
                <a:cubicBezTo>
                  <a:pt x="194" y="0"/>
                  <a:pt x="0" y="454"/>
                  <a:pt x="341" y="634"/>
                </a:cubicBezTo>
                <a:lnTo>
                  <a:pt x="2611" y="1916"/>
                </a:lnTo>
                <a:cubicBezTo>
                  <a:pt x="2653" y="1937"/>
                  <a:pt x="2717" y="1958"/>
                  <a:pt x="2759" y="1958"/>
                </a:cubicBezTo>
                <a:cubicBezTo>
                  <a:pt x="3116" y="1958"/>
                  <a:pt x="3242" y="1496"/>
                  <a:pt x="2927" y="1327"/>
                </a:cubicBezTo>
                <a:lnTo>
                  <a:pt x="656" y="45"/>
                </a:lnTo>
                <a:cubicBezTo>
                  <a:pt x="600" y="14"/>
                  <a:pt x="545" y="0"/>
                  <a:pt x="4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6"/>
          <p:cNvSpPr/>
          <p:nvPr/>
        </p:nvSpPr>
        <p:spPr>
          <a:xfrm>
            <a:off x="6929215" y="1633983"/>
            <a:ext cx="44543" cy="51565"/>
          </a:xfrm>
          <a:custGeom>
            <a:avLst/>
            <a:gdLst/>
            <a:ahLst/>
            <a:cxnLst/>
            <a:rect l="l" t="t" r="r" b="b"/>
            <a:pathLst>
              <a:path w="2975" h="3444" extrusionOk="0">
                <a:moveTo>
                  <a:pt x="2525" y="0"/>
                </a:moveTo>
                <a:cubicBezTo>
                  <a:pt x="2444" y="0"/>
                  <a:pt x="2362" y="30"/>
                  <a:pt x="2292" y="100"/>
                </a:cubicBezTo>
                <a:lnTo>
                  <a:pt x="148" y="2918"/>
                </a:lnTo>
                <a:cubicBezTo>
                  <a:pt x="1" y="3149"/>
                  <a:pt x="148" y="3443"/>
                  <a:pt x="421" y="3443"/>
                </a:cubicBezTo>
                <a:cubicBezTo>
                  <a:pt x="526" y="3443"/>
                  <a:pt x="631" y="3401"/>
                  <a:pt x="694" y="3317"/>
                </a:cubicBezTo>
                <a:lnTo>
                  <a:pt x="2818" y="521"/>
                </a:lnTo>
                <a:cubicBezTo>
                  <a:pt x="2974" y="255"/>
                  <a:pt x="2758" y="0"/>
                  <a:pt x="2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6"/>
          <p:cNvSpPr/>
          <p:nvPr/>
        </p:nvSpPr>
        <p:spPr>
          <a:xfrm>
            <a:off x="6901202" y="1673256"/>
            <a:ext cx="45966" cy="39408"/>
          </a:xfrm>
          <a:custGeom>
            <a:avLst/>
            <a:gdLst/>
            <a:ahLst/>
            <a:cxnLst/>
            <a:rect l="l" t="t" r="r" b="b"/>
            <a:pathLst>
              <a:path w="3070" h="2632" extrusionOk="0">
                <a:moveTo>
                  <a:pt x="1766" y="0"/>
                </a:moveTo>
                <a:cubicBezTo>
                  <a:pt x="589" y="0"/>
                  <a:pt x="0" y="1409"/>
                  <a:pt x="841" y="2250"/>
                </a:cubicBezTo>
                <a:cubicBezTo>
                  <a:pt x="1105" y="2514"/>
                  <a:pt x="1430" y="2632"/>
                  <a:pt x="1750" y="2632"/>
                </a:cubicBezTo>
                <a:cubicBezTo>
                  <a:pt x="2422" y="2632"/>
                  <a:pt x="3070" y="2109"/>
                  <a:pt x="3070" y="1325"/>
                </a:cubicBezTo>
                <a:cubicBezTo>
                  <a:pt x="3070" y="589"/>
                  <a:pt x="2481"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6"/>
          <p:cNvSpPr/>
          <p:nvPr/>
        </p:nvSpPr>
        <p:spPr>
          <a:xfrm>
            <a:off x="6949144" y="1606823"/>
            <a:ext cx="45876" cy="39318"/>
          </a:xfrm>
          <a:custGeom>
            <a:avLst/>
            <a:gdLst/>
            <a:ahLst/>
            <a:cxnLst/>
            <a:rect l="l" t="t" r="r" b="b"/>
            <a:pathLst>
              <a:path w="3064" h="2626" extrusionOk="0">
                <a:moveTo>
                  <a:pt x="1714" y="1"/>
                </a:moveTo>
                <a:cubicBezTo>
                  <a:pt x="574" y="1"/>
                  <a:pt x="0" y="1416"/>
                  <a:pt x="814" y="2230"/>
                </a:cubicBezTo>
                <a:cubicBezTo>
                  <a:pt x="1088" y="2503"/>
                  <a:pt x="1421" y="2626"/>
                  <a:pt x="1747" y="2626"/>
                </a:cubicBezTo>
                <a:cubicBezTo>
                  <a:pt x="2422" y="2626"/>
                  <a:pt x="3064" y="2099"/>
                  <a:pt x="3064" y="1305"/>
                </a:cubicBezTo>
                <a:cubicBezTo>
                  <a:pt x="3064" y="569"/>
                  <a:pt x="2475" y="1"/>
                  <a:pt x="1739" y="1"/>
                </a:cubicBezTo>
                <a:cubicBezTo>
                  <a:pt x="1731" y="1"/>
                  <a:pt x="1722" y="1"/>
                  <a:pt x="1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6"/>
          <p:cNvSpPr/>
          <p:nvPr/>
        </p:nvSpPr>
        <p:spPr>
          <a:xfrm>
            <a:off x="7007911" y="1640197"/>
            <a:ext cx="45981" cy="39423"/>
          </a:xfrm>
          <a:custGeom>
            <a:avLst/>
            <a:gdLst/>
            <a:ahLst/>
            <a:cxnLst/>
            <a:rect l="l" t="t" r="r" b="b"/>
            <a:pathLst>
              <a:path w="3071" h="2633" extrusionOk="0">
                <a:moveTo>
                  <a:pt x="1746" y="1"/>
                </a:moveTo>
                <a:cubicBezTo>
                  <a:pt x="568" y="1"/>
                  <a:pt x="1" y="1409"/>
                  <a:pt x="821" y="2250"/>
                </a:cubicBezTo>
                <a:cubicBezTo>
                  <a:pt x="1085" y="2514"/>
                  <a:pt x="1412" y="2632"/>
                  <a:pt x="1734" y="2632"/>
                </a:cubicBezTo>
                <a:cubicBezTo>
                  <a:pt x="2413" y="2632"/>
                  <a:pt x="3070" y="2109"/>
                  <a:pt x="3070" y="1325"/>
                </a:cubicBezTo>
                <a:cubicBezTo>
                  <a:pt x="3070" y="589"/>
                  <a:pt x="2482" y="1"/>
                  <a:pt x="1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6"/>
          <p:cNvSpPr/>
          <p:nvPr/>
        </p:nvSpPr>
        <p:spPr>
          <a:xfrm>
            <a:off x="7056392" y="1575037"/>
            <a:ext cx="46280" cy="39318"/>
          </a:xfrm>
          <a:custGeom>
            <a:avLst/>
            <a:gdLst/>
            <a:ahLst/>
            <a:cxnLst/>
            <a:rect l="l" t="t" r="r" b="b"/>
            <a:pathLst>
              <a:path w="3091" h="2626" extrusionOk="0">
                <a:moveTo>
                  <a:pt x="1766" y="1"/>
                </a:moveTo>
                <a:cubicBezTo>
                  <a:pt x="589" y="1"/>
                  <a:pt x="0" y="1409"/>
                  <a:pt x="841" y="2229"/>
                </a:cubicBezTo>
                <a:cubicBezTo>
                  <a:pt x="1108" y="2503"/>
                  <a:pt x="1439" y="2625"/>
                  <a:pt x="1765" y="2625"/>
                </a:cubicBezTo>
                <a:cubicBezTo>
                  <a:pt x="2440" y="2625"/>
                  <a:pt x="3091" y="2099"/>
                  <a:pt x="3091" y="1304"/>
                </a:cubicBezTo>
                <a:cubicBezTo>
                  <a:pt x="3091" y="589"/>
                  <a:pt x="2502"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6">
            <a:hlinkClick r:id="rId6"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6">
            <a:hlinkClick r:id="rId7"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6">
            <a:hlinkClick r:id="rId8"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6">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6">
            <a:hlinkClick r:id="rId9" action="ppaction://hlinksldjump"/>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6">
            <a:hlinkClick r:id="rId7" action="ppaction://hlinksldjump"/>
          </p:cNvPr>
          <p:cNvSpPr txBox="1"/>
          <p:nvPr/>
        </p:nvSpPr>
        <p:spPr>
          <a:xfrm>
            <a:off x="8189650" y="47022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M</a:t>
            </a:r>
            <a:endParaRPr b="1">
              <a:solidFill>
                <a:schemeClr val="accent4"/>
              </a:solidFill>
              <a:latin typeface="Ubuntu"/>
              <a:ea typeface="Ubuntu"/>
              <a:cs typeface="Ubuntu"/>
              <a:sym typeface="Ubuntu"/>
            </a:endParaRPr>
          </a:p>
        </p:txBody>
      </p:sp>
      <p:sp>
        <p:nvSpPr>
          <p:cNvPr id="1594" name="Google Shape;1594;p56">
            <a:hlinkClick r:id="rId6" action="ppaction://hlinksldjump"/>
          </p:cNvPr>
          <p:cNvSpPr txBox="1"/>
          <p:nvPr/>
        </p:nvSpPr>
        <p:spPr>
          <a:xfrm>
            <a:off x="8189650" y="1476316"/>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2"/>
                </a:solidFill>
                <a:latin typeface="Ubuntu"/>
                <a:ea typeface="Ubuntu"/>
                <a:cs typeface="Ubuntu"/>
                <a:sym typeface="Ubuntu"/>
              </a:rPr>
              <a:t>T</a:t>
            </a:r>
            <a:endParaRPr b="1">
              <a:solidFill>
                <a:schemeClr val="accent2"/>
              </a:solidFill>
              <a:latin typeface="Ubuntu"/>
              <a:ea typeface="Ubuntu"/>
              <a:cs typeface="Ubuntu"/>
              <a:sym typeface="Ubuntu"/>
            </a:endParaRPr>
          </a:p>
        </p:txBody>
      </p:sp>
      <p:sp>
        <p:nvSpPr>
          <p:cNvPr id="1595" name="Google Shape;1595;p56">
            <a:hlinkClick r:id="rId8" action="ppaction://hlinksldjump"/>
          </p:cNvPr>
          <p:cNvSpPr txBox="1"/>
          <p:nvPr/>
        </p:nvSpPr>
        <p:spPr>
          <a:xfrm>
            <a:off x="8189650" y="2400638"/>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1"/>
                </a:solidFill>
                <a:latin typeface="Ubuntu"/>
                <a:ea typeface="Ubuntu"/>
                <a:cs typeface="Ubuntu"/>
                <a:sym typeface="Ubuntu"/>
              </a:rPr>
              <a:t>W</a:t>
            </a:r>
            <a:endParaRPr b="1">
              <a:solidFill>
                <a:schemeClr val="accent1"/>
              </a:solidFill>
              <a:latin typeface="Ubuntu"/>
              <a:ea typeface="Ubuntu"/>
              <a:cs typeface="Ubuntu"/>
              <a:sym typeface="Ubuntu"/>
            </a:endParaRPr>
          </a:p>
        </p:txBody>
      </p:sp>
      <p:sp>
        <p:nvSpPr>
          <p:cNvPr id="1596" name="Google Shape;1596;p56">
            <a:hlinkClick r:id="rId9" action="ppaction://hlinksldjump"/>
          </p:cNvPr>
          <p:cNvSpPr txBox="1"/>
          <p:nvPr/>
        </p:nvSpPr>
        <p:spPr>
          <a:xfrm>
            <a:off x="8189650" y="3423511"/>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3"/>
                </a:solidFill>
                <a:latin typeface="Ubuntu"/>
                <a:ea typeface="Ubuntu"/>
                <a:cs typeface="Ubuntu"/>
                <a:sym typeface="Ubuntu"/>
              </a:rPr>
              <a:t>T</a:t>
            </a:r>
            <a:endParaRPr b="1">
              <a:solidFill>
                <a:schemeClr val="accent3"/>
              </a:solidFill>
              <a:latin typeface="Ubuntu"/>
              <a:ea typeface="Ubuntu"/>
              <a:cs typeface="Ubuntu"/>
              <a:sym typeface="Ubuntu"/>
            </a:endParaRPr>
          </a:p>
        </p:txBody>
      </p:sp>
      <p:sp>
        <p:nvSpPr>
          <p:cNvPr id="1597" name="Google Shape;1597;p56">
            <a:hlinkClick r:id="" action="ppaction://noaction"/>
          </p:cNvPr>
          <p:cNvSpPr txBox="1"/>
          <p:nvPr/>
        </p:nvSpPr>
        <p:spPr>
          <a:xfrm>
            <a:off x="8189650" y="436280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F</a:t>
            </a:r>
            <a:endParaRPr b="1">
              <a:solidFill>
                <a:schemeClr val="accent4"/>
              </a:solidFill>
              <a:latin typeface="Ubuntu"/>
              <a:ea typeface="Ubuntu"/>
              <a:cs typeface="Ubuntu"/>
              <a:sym typeface="Ubuntu"/>
            </a:endParaRPr>
          </a:p>
        </p:txBody>
      </p:sp>
      <p:grpSp>
        <p:nvGrpSpPr>
          <p:cNvPr id="1598" name="Google Shape;1598;p56"/>
          <p:cNvGrpSpPr/>
          <p:nvPr/>
        </p:nvGrpSpPr>
        <p:grpSpPr>
          <a:xfrm>
            <a:off x="6935171" y="696541"/>
            <a:ext cx="195284" cy="195284"/>
            <a:chOff x="5660400" y="238125"/>
            <a:chExt cx="481825" cy="481825"/>
          </a:xfrm>
        </p:grpSpPr>
        <p:sp>
          <p:nvSpPr>
            <p:cNvPr id="1599" name="Google Shape;1599;p56"/>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00" name="Google Shape;1600;p56"/>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601" name="Google Shape;1601;p56">
            <a:hlinkClick r:id="rId10"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6">
            <a:hlinkClick r:id="rId11"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6">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6">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Rectangle 10"/>
          <p:cNvSpPr/>
          <p:nvPr/>
        </p:nvSpPr>
        <p:spPr>
          <a:xfrm>
            <a:off x="990657" y="1967954"/>
            <a:ext cx="2303364" cy="1754326"/>
          </a:xfrm>
          <a:prstGeom prst="rect">
            <a:avLst/>
          </a:prstGeom>
        </p:spPr>
        <p:txBody>
          <a:bodyPr wrap="square">
            <a:spAutoFit/>
          </a:bodyPr>
          <a:lstStyle/>
          <a:p>
            <a:pPr algn="just">
              <a:lnSpc>
                <a:spcPct val="150000"/>
              </a:lnSpc>
            </a:pPr>
            <a:r>
              <a:rPr lang="en-US" sz="1800" dirty="0" err="1"/>
              <a:t>Lớp</a:t>
            </a:r>
            <a:r>
              <a:rPr lang="en-US" sz="1800" dirty="0"/>
              <a:t> </a:t>
            </a:r>
            <a:r>
              <a:rPr lang="en-US" sz="1800" dirty="0" err="1"/>
              <a:t>của</a:t>
            </a:r>
            <a:r>
              <a:rPr lang="en-US" sz="1800" dirty="0"/>
              <a:t> An </a:t>
            </a:r>
            <a:r>
              <a:rPr lang="en-US" sz="1800" dirty="0" err="1"/>
              <a:t>chuẩn</a:t>
            </a:r>
            <a:r>
              <a:rPr lang="en-US" sz="1800" dirty="0"/>
              <a:t> </a:t>
            </a:r>
            <a:r>
              <a:rPr lang="en-US" sz="1800" dirty="0" err="1"/>
              <a:t>bị</a:t>
            </a:r>
            <a:r>
              <a:rPr lang="en-US" sz="1800" dirty="0"/>
              <a:t> </a:t>
            </a:r>
            <a:r>
              <a:rPr lang="en-US" sz="1800" dirty="0" err="1"/>
              <a:t>diễn</a:t>
            </a:r>
            <a:r>
              <a:rPr lang="en-US" sz="1800" dirty="0"/>
              <a:t> </a:t>
            </a:r>
            <a:r>
              <a:rPr lang="en-US" sz="1800" dirty="0" err="1"/>
              <a:t>ra</a:t>
            </a:r>
            <a:r>
              <a:rPr lang="en-US" sz="1800" dirty="0"/>
              <a:t> </a:t>
            </a:r>
            <a:r>
              <a:rPr lang="en-US" sz="1800" dirty="0" err="1"/>
              <a:t>sự</a:t>
            </a:r>
            <a:r>
              <a:rPr lang="en-US" sz="1800" dirty="0"/>
              <a:t> </a:t>
            </a:r>
            <a:r>
              <a:rPr lang="en-US" sz="1800" dirty="0" err="1"/>
              <a:t>kết</a:t>
            </a:r>
            <a:r>
              <a:rPr lang="en-US" sz="1800" dirty="0"/>
              <a:t> </a:t>
            </a:r>
            <a:r>
              <a:rPr lang="en-US" sz="1800" dirty="0" err="1"/>
              <a:t>nạp</a:t>
            </a:r>
            <a:r>
              <a:rPr lang="en-US" sz="1800" dirty="0"/>
              <a:t> </a:t>
            </a:r>
            <a:r>
              <a:rPr lang="en-US" sz="1800" dirty="0" err="1"/>
              <a:t>Đội</a:t>
            </a:r>
            <a:r>
              <a:rPr lang="en-US" sz="1800" dirty="0"/>
              <a:t> </a:t>
            </a:r>
            <a:r>
              <a:rPr lang="en-US" sz="1800" dirty="0" err="1"/>
              <a:t>viên</a:t>
            </a:r>
            <a:r>
              <a:rPr lang="en-US" sz="1800" dirty="0"/>
              <a:t> </a:t>
            </a:r>
            <a:r>
              <a:rPr lang="en-US" sz="1800" dirty="0" err="1"/>
              <a:t>vào</a:t>
            </a:r>
            <a:r>
              <a:rPr lang="en-US" sz="1800" dirty="0"/>
              <a:t> </a:t>
            </a:r>
            <a:r>
              <a:rPr lang="en-US" sz="1800" dirty="0" err="1"/>
              <a:t>thứ</a:t>
            </a:r>
            <a:r>
              <a:rPr lang="en-US" sz="1800" dirty="0"/>
              <a:t> </a:t>
            </a:r>
            <a:r>
              <a:rPr lang="en-US" sz="1800" dirty="0" err="1"/>
              <a:t>Hai</a:t>
            </a:r>
            <a:r>
              <a:rPr lang="en-US" sz="1800" dirty="0"/>
              <a:t> </a:t>
            </a:r>
            <a:r>
              <a:rPr lang="en-US" sz="1800" dirty="0" err="1"/>
              <a:t>tuần</a:t>
            </a:r>
            <a:r>
              <a:rPr lang="en-US" sz="1800" dirty="0"/>
              <a:t> </a:t>
            </a:r>
            <a:r>
              <a:rPr lang="en-US" sz="1800" dirty="0" err="1"/>
              <a:t>tới</a:t>
            </a:r>
            <a:r>
              <a:rPr lang="en-US" sz="1800" dirty="0"/>
              <a:t>.</a:t>
            </a:r>
          </a:p>
        </p:txBody>
      </p:sp>
      <p:sp>
        <p:nvSpPr>
          <p:cNvPr id="12" name="Rectangle 11"/>
          <p:cNvSpPr/>
          <p:nvPr/>
        </p:nvSpPr>
        <p:spPr>
          <a:xfrm>
            <a:off x="3441590" y="1979499"/>
            <a:ext cx="2232288" cy="1754326"/>
          </a:xfrm>
          <a:prstGeom prst="rect">
            <a:avLst/>
          </a:prstGeom>
        </p:spPr>
        <p:txBody>
          <a:bodyPr wrap="square">
            <a:spAutoFit/>
          </a:bodyPr>
          <a:lstStyle/>
          <a:p>
            <a:pPr algn="just">
              <a:lnSpc>
                <a:spcPct val="150000"/>
              </a:lnSpc>
            </a:pPr>
            <a:r>
              <a:rPr lang="en-US" sz="1800" dirty="0" err="1"/>
              <a:t>Bạn</a:t>
            </a:r>
            <a:r>
              <a:rPr lang="en-US" sz="1800" dirty="0"/>
              <a:t> An </a:t>
            </a:r>
            <a:r>
              <a:rPr lang="en-US" sz="1800" dirty="0" err="1"/>
              <a:t>vào</a:t>
            </a:r>
            <a:r>
              <a:rPr lang="en-US" sz="1800" dirty="0"/>
              <a:t> Internet </a:t>
            </a:r>
            <a:r>
              <a:rPr lang="en-US" sz="1800" dirty="0" err="1"/>
              <a:t>để</a:t>
            </a:r>
            <a:r>
              <a:rPr lang="en-US" sz="1800" dirty="0"/>
              <a:t> </a:t>
            </a:r>
            <a:r>
              <a:rPr lang="en-US" sz="1800" dirty="0" err="1"/>
              <a:t>tìm</a:t>
            </a:r>
            <a:r>
              <a:rPr lang="en-US" sz="1800" dirty="0"/>
              <a:t> </a:t>
            </a:r>
            <a:r>
              <a:rPr lang="en-US" sz="1800" dirty="0" err="1"/>
              <a:t>kiếm</a:t>
            </a:r>
            <a:r>
              <a:rPr lang="en-US" sz="1800" dirty="0"/>
              <a:t> </a:t>
            </a:r>
            <a:r>
              <a:rPr lang="en-US" sz="1800" dirty="0" err="1"/>
              <a:t>cách</a:t>
            </a:r>
            <a:r>
              <a:rPr lang="en-US" sz="1800" dirty="0"/>
              <a:t> </a:t>
            </a:r>
            <a:r>
              <a:rPr lang="en-US" sz="1800" dirty="0" err="1"/>
              <a:t>quàng</a:t>
            </a:r>
            <a:r>
              <a:rPr lang="en-US" sz="1800" dirty="0"/>
              <a:t> </a:t>
            </a:r>
            <a:r>
              <a:rPr lang="en-US" sz="1800" dirty="0" err="1"/>
              <a:t>khăn</a:t>
            </a:r>
            <a:r>
              <a:rPr lang="en-US" sz="1800" dirty="0"/>
              <a:t> </a:t>
            </a:r>
            <a:r>
              <a:rPr lang="en-US" sz="1800" dirty="0" err="1"/>
              <a:t>đỏ</a:t>
            </a:r>
            <a:r>
              <a:rPr lang="en-US" sz="1800" dirty="0"/>
              <a:t> </a:t>
            </a:r>
            <a:r>
              <a:rPr lang="en-US" sz="1800" dirty="0" err="1"/>
              <a:t>đúng</a:t>
            </a:r>
            <a:r>
              <a:rPr lang="en-US" sz="1800" dirty="0"/>
              <a:t> </a:t>
            </a:r>
            <a:r>
              <a:rPr lang="en-US" sz="1800" dirty="0" err="1"/>
              <a:t>nghi</a:t>
            </a:r>
            <a:r>
              <a:rPr lang="en-US" sz="1800" dirty="0"/>
              <a:t> </a:t>
            </a:r>
            <a:r>
              <a:rPr lang="en-US" sz="1800" dirty="0" err="1"/>
              <a:t>thức</a:t>
            </a:r>
            <a:r>
              <a:rPr lang="en-US" sz="1800" dirty="0"/>
              <a:t> </a:t>
            </a:r>
            <a:r>
              <a:rPr lang="en-US" sz="1800" dirty="0" err="1"/>
              <a:t>Đội</a:t>
            </a:r>
            <a:r>
              <a:rPr lang="en-US" sz="1800" dirty="0"/>
              <a:t>. </a:t>
            </a:r>
          </a:p>
        </p:txBody>
      </p:sp>
      <p:sp>
        <p:nvSpPr>
          <p:cNvPr id="13" name="Rectangle 12"/>
          <p:cNvSpPr/>
          <p:nvPr/>
        </p:nvSpPr>
        <p:spPr>
          <a:xfrm>
            <a:off x="5841205" y="1983934"/>
            <a:ext cx="2348445" cy="1754326"/>
          </a:xfrm>
          <a:prstGeom prst="rect">
            <a:avLst/>
          </a:prstGeom>
        </p:spPr>
        <p:txBody>
          <a:bodyPr wrap="square">
            <a:spAutoFit/>
          </a:bodyPr>
          <a:lstStyle/>
          <a:p>
            <a:pPr algn="just">
              <a:lnSpc>
                <a:spcPct val="150000"/>
              </a:lnSpc>
            </a:pPr>
            <a:r>
              <a:rPr lang="en-US" sz="1800" dirty="0" err="1"/>
              <a:t>Thông</a:t>
            </a:r>
            <a:r>
              <a:rPr lang="en-US" sz="1800" dirty="0"/>
              <a:t> tin </a:t>
            </a:r>
            <a:r>
              <a:rPr lang="en-US" sz="1800" dirty="0" err="1" smtClean="0"/>
              <a:t>không</a:t>
            </a:r>
            <a:r>
              <a:rPr lang="en-US" sz="1800" dirty="0" smtClean="0"/>
              <a:t> </a:t>
            </a:r>
            <a:r>
              <a:rPr lang="en-US" sz="1800" dirty="0" err="1"/>
              <a:t>có</a:t>
            </a:r>
            <a:r>
              <a:rPr lang="en-US" sz="1800" dirty="0"/>
              <a:t> </a:t>
            </a:r>
            <a:r>
              <a:rPr lang="en-US" sz="1800" dirty="0" err="1"/>
              <a:t>sẵn</a:t>
            </a:r>
            <a:r>
              <a:rPr lang="en-US" sz="1800" dirty="0"/>
              <a:t> </a:t>
            </a:r>
            <a:r>
              <a:rPr lang="en-US" sz="1800" dirty="0" err="1"/>
              <a:t>trên</a:t>
            </a:r>
            <a:r>
              <a:rPr lang="en-US" sz="1800" dirty="0"/>
              <a:t> </a:t>
            </a:r>
            <a:r>
              <a:rPr lang="en-US" sz="1800" dirty="0" err="1"/>
              <a:t>máy</a:t>
            </a:r>
            <a:r>
              <a:rPr lang="en-US" sz="1800" dirty="0"/>
              <a:t> </a:t>
            </a:r>
            <a:r>
              <a:rPr lang="en-US" sz="1800" dirty="0" err="1"/>
              <a:t>tính</a:t>
            </a:r>
            <a:r>
              <a:rPr lang="en-US" sz="1800" dirty="0"/>
              <a:t>. </a:t>
            </a:r>
            <a:r>
              <a:rPr lang="en-US" sz="1800" dirty="0" err="1"/>
              <a:t>Bạn</a:t>
            </a:r>
            <a:r>
              <a:rPr lang="en-US" sz="1800" dirty="0"/>
              <a:t> </a:t>
            </a:r>
            <a:r>
              <a:rPr lang="en-US" sz="1800" dirty="0" err="1"/>
              <a:t>tìm</a:t>
            </a:r>
            <a:r>
              <a:rPr lang="en-US" sz="1800" dirty="0"/>
              <a:t> </a:t>
            </a:r>
            <a:r>
              <a:rPr lang="en-US" sz="1800" dirty="0" err="1"/>
              <a:t>kiếm</a:t>
            </a:r>
            <a:r>
              <a:rPr lang="en-US" sz="1800" dirty="0"/>
              <a:t> </a:t>
            </a:r>
            <a:r>
              <a:rPr lang="en-US" sz="1800" dirty="0" err="1"/>
              <a:t>thông</a:t>
            </a:r>
            <a:r>
              <a:rPr lang="en-US" sz="1800" dirty="0"/>
              <a:t> tin </a:t>
            </a:r>
            <a:r>
              <a:rPr lang="en-US" sz="1800" dirty="0" err="1"/>
              <a:t>trên</a:t>
            </a:r>
            <a:r>
              <a:rPr lang="en-US" sz="1800" dirty="0"/>
              <a:t> Internet.</a:t>
            </a:r>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20"/>
                                        </p:tgtEl>
                                        <p:attrNameLst>
                                          <p:attrName>style.visibility</p:attrName>
                                        </p:attrNameLst>
                                      </p:cBhvr>
                                      <p:to>
                                        <p:strVal val="visible"/>
                                      </p:to>
                                    </p:set>
                                    <p:animEffect transition="in" filter="wipe(left)">
                                      <p:cBhvr>
                                        <p:cTn id="7" dur="500"/>
                                        <p:tgtEl>
                                          <p:spTgt spid="1520"/>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strVal val="#ppt_w+.3"/>
                                          </p:val>
                                        </p:tav>
                                        <p:tav tm="100000">
                                          <p:val>
                                            <p:strVal val="#ppt_w"/>
                                          </p:val>
                                        </p:tav>
                                      </p:tavLst>
                                    </p:anim>
                                    <p:anim calcmode="lin" valueType="num">
                                      <p:cBhvr>
                                        <p:cTn id="19" dur="500" fill="hold"/>
                                        <p:tgtEl>
                                          <p:spTgt spid="12"/>
                                        </p:tgtEl>
                                        <p:attrNameLst>
                                          <p:attrName>ppt_h</p:attrName>
                                        </p:attrNameLst>
                                      </p:cBhvr>
                                      <p:tavLst>
                                        <p:tav tm="0">
                                          <p:val>
                                            <p:strVal val="#ppt_h"/>
                                          </p:val>
                                        </p:tav>
                                        <p:tav tm="100000">
                                          <p:val>
                                            <p:strVal val="#ppt_h"/>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27"/>
        <p:cNvGrpSpPr/>
        <p:nvPr/>
      </p:nvGrpSpPr>
      <p:grpSpPr>
        <a:xfrm>
          <a:off x="0" y="0"/>
          <a:ext cx="0" cy="0"/>
          <a:chOff x="0" y="0"/>
          <a:chExt cx="0" cy="0"/>
        </a:xfrm>
      </p:grpSpPr>
      <p:sp>
        <p:nvSpPr>
          <p:cNvPr id="5328" name="Google Shape;5328;p90">
            <a:hlinkClick r:id="rId3" action="ppaction://hlinksldjump"/>
          </p:cNvPr>
          <p:cNvSpPr/>
          <p:nvPr/>
        </p:nvSpPr>
        <p:spPr>
          <a:xfrm>
            <a:off x="149725"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JAN</a:t>
            </a:r>
            <a:endParaRPr sz="1200" b="1">
              <a:solidFill>
                <a:srgbClr val="F07777"/>
              </a:solidFill>
              <a:latin typeface="Roboto"/>
              <a:ea typeface="Roboto"/>
              <a:cs typeface="Roboto"/>
              <a:sym typeface="Roboto"/>
            </a:endParaRPr>
          </a:p>
        </p:txBody>
      </p:sp>
      <p:sp>
        <p:nvSpPr>
          <p:cNvPr id="5329" name="Google Shape;5329;p90">
            <a:hlinkClick r:id="rId3" action="ppaction://hlinksldjump"/>
          </p:cNvPr>
          <p:cNvSpPr/>
          <p:nvPr/>
        </p:nvSpPr>
        <p:spPr>
          <a:xfrm>
            <a:off x="886773"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FEB</a:t>
            </a:r>
            <a:endParaRPr sz="1200" b="1">
              <a:solidFill>
                <a:srgbClr val="F07777"/>
              </a:solidFill>
              <a:latin typeface="Roboto"/>
              <a:ea typeface="Roboto"/>
              <a:cs typeface="Roboto"/>
              <a:sym typeface="Roboto"/>
            </a:endParaRPr>
          </a:p>
        </p:txBody>
      </p:sp>
      <p:sp>
        <p:nvSpPr>
          <p:cNvPr id="5330" name="Google Shape;5330;p90">
            <a:hlinkClick r:id="rId3" action="ppaction://hlinksldjump"/>
          </p:cNvPr>
          <p:cNvSpPr/>
          <p:nvPr/>
        </p:nvSpPr>
        <p:spPr>
          <a:xfrm>
            <a:off x="1623820"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MAR</a:t>
            </a:r>
            <a:endParaRPr sz="1200" b="1">
              <a:solidFill>
                <a:srgbClr val="F07777"/>
              </a:solidFill>
              <a:latin typeface="Roboto"/>
              <a:ea typeface="Roboto"/>
              <a:cs typeface="Roboto"/>
              <a:sym typeface="Roboto"/>
            </a:endParaRPr>
          </a:p>
        </p:txBody>
      </p:sp>
      <p:sp>
        <p:nvSpPr>
          <p:cNvPr id="5331" name="Google Shape;5331;p90">
            <a:hlinkClick r:id="rId3" action="ppaction://hlinksldjump"/>
          </p:cNvPr>
          <p:cNvSpPr/>
          <p:nvPr/>
        </p:nvSpPr>
        <p:spPr>
          <a:xfrm>
            <a:off x="2360868"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APR</a:t>
            </a:r>
            <a:endParaRPr sz="1200" b="1">
              <a:solidFill>
                <a:srgbClr val="F07777"/>
              </a:solidFill>
              <a:latin typeface="Roboto"/>
              <a:ea typeface="Roboto"/>
              <a:cs typeface="Roboto"/>
              <a:sym typeface="Roboto"/>
            </a:endParaRPr>
          </a:p>
        </p:txBody>
      </p:sp>
      <p:sp>
        <p:nvSpPr>
          <p:cNvPr id="5332" name="Google Shape;5332;p90">
            <a:hlinkClick r:id="rId3" action="ppaction://hlinksldjump"/>
          </p:cNvPr>
          <p:cNvSpPr/>
          <p:nvPr/>
        </p:nvSpPr>
        <p:spPr>
          <a:xfrm>
            <a:off x="308634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MAY</a:t>
            </a:r>
            <a:endParaRPr sz="1200" b="1">
              <a:solidFill>
                <a:srgbClr val="F07777"/>
              </a:solidFill>
              <a:latin typeface="Roboto"/>
              <a:ea typeface="Roboto"/>
              <a:cs typeface="Roboto"/>
              <a:sym typeface="Roboto"/>
            </a:endParaRPr>
          </a:p>
        </p:txBody>
      </p:sp>
      <p:sp>
        <p:nvSpPr>
          <p:cNvPr id="5333" name="Google Shape;5333;p90">
            <a:hlinkClick r:id="rId3" action="ppaction://hlinksldjump"/>
          </p:cNvPr>
          <p:cNvSpPr/>
          <p:nvPr/>
        </p:nvSpPr>
        <p:spPr>
          <a:xfrm>
            <a:off x="3834963"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JUN</a:t>
            </a:r>
            <a:endParaRPr sz="1200" b="1">
              <a:solidFill>
                <a:srgbClr val="F07777"/>
              </a:solidFill>
              <a:latin typeface="Roboto"/>
              <a:ea typeface="Roboto"/>
              <a:cs typeface="Roboto"/>
              <a:sym typeface="Roboto"/>
            </a:endParaRPr>
          </a:p>
        </p:txBody>
      </p:sp>
      <p:sp>
        <p:nvSpPr>
          <p:cNvPr id="5334" name="Google Shape;5334;p90">
            <a:hlinkClick r:id="rId3" action="ppaction://hlinksldjump"/>
          </p:cNvPr>
          <p:cNvSpPr/>
          <p:nvPr/>
        </p:nvSpPr>
        <p:spPr>
          <a:xfrm>
            <a:off x="457201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JUL</a:t>
            </a:r>
            <a:endParaRPr sz="1200" b="1">
              <a:solidFill>
                <a:srgbClr val="F07777"/>
              </a:solidFill>
              <a:latin typeface="Roboto"/>
              <a:ea typeface="Roboto"/>
              <a:cs typeface="Roboto"/>
              <a:sym typeface="Roboto"/>
            </a:endParaRPr>
          </a:p>
        </p:txBody>
      </p:sp>
      <p:sp>
        <p:nvSpPr>
          <p:cNvPr id="5335" name="Google Shape;5335;p90">
            <a:hlinkClick r:id="rId3" action="ppaction://hlinksldjump"/>
          </p:cNvPr>
          <p:cNvSpPr/>
          <p:nvPr/>
        </p:nvSpPr>
        <p:spPr>
          <a:xfrm>
            <a:off x="5309059"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AUG</a:t>
            </a:r>
            <a:endParaRPr sz="1200" b="1">
              <a:solidFill>
                <a:srgbClr val="F07777"/>
              </a:solidFill>
              <a:latin typeface="Roboto"/>
              <a:ea typeface="Roboto"/>
              <a:cs typeface="Roboto"/>
              <a:sym typeface="Roboto"/>
            </a:endParaRPr>
          </a:p>
        </p:txBody>
      </p:sp>
      <p:sp>
        <p:nvSpPr>
          <p:cNvPr id="5336" name="Google Shape;5336;p90">
            <a:hlinkClick r:id="rId3" action="ppaction://hlinksldjump"/>
          </p:cNvPr>
          <p:cNvSpPr/>
          <p:nvPr/>
        </p:nvSpPr>
        <p:spPr>
          <a:xfrm>
            <a:off x="6046106"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SEP</a:t>
            </a:r>
            <a:endParaRPr sz="1200" b="1">
              <a:solidFill>
                <a:srgbClr val="F07777"/>
              </a:solidFill>
              <a:latin typeface="Roboto"/>
              <a:ea typeface="Roboto"/>
              <a:cs typeface="Roboto"/>
              <a:sym typeface="Roboto"/>
            </a:endParaRPr>
          </a:p>
        </p:txBody>
      </p:sp>
      <p:sp>
        <p:nvSpPr>
          <p:cNvPr id="5337" name="Google Shape;5337;p90">
            <a:hlinkClick r:id="" action="ppaction://noaction"/>
          </p:cNvPr>
          <p:cNvSpPr/>
          <p:nvPr/>
        </p:nvSpPr>
        <p:spPr>
          <a:xfrm>
            <a:off x="6783154"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OCT</a:t>
            </a:r>
            <a:endParaRPr sz="1200" b="1">
              <a:solidFill>
                <a:srgbClr val="F07777"/>
              </a:solidFill>
              <a:latin typeface="Roboto"/>
              <a:ea typeface="Roboto"/>
              <a:cs typeface="Roboto"/>
              <a:sym typeface="Roboto"/>
            </a:endParaRPr>
          </a:p>
        </p:txBody>
      </p:sp>
      <p:sp>
        <p:nvSpPr>
          <p:cNvPr id="5338" name="Google Shape;5338;p90">
            <a:hlinkClick r:id="rId3" action="ppaction://hlinksldjump"/>
          </p:cNvPr>
          <p:cNvSpPr/>
          <p:nvPr/>
        </p:nvSpPr>
        <p:spPr>
          <a:xfrm>
            <a:off x="752020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NOV</a:t>
            </a:r>
            <a:endParaRPr sz="1200" b="1">
              <a:solidFill>
                <a:srgbClr val="F07777"/>
              </a:solidFill>
              <a:latin typeface="Roboto"/>
              <a:ea typeface="Roboto"/>
              <a:cs typeface="Roboto"/>
              <a:sym typeface="Roboto"/>
            </a:endParaRPr>
          </a:p>
        </p:txBody>
      </p:sp>
      <p:sp>
        <p:nvSpPr>
          <p:cNvPr id="5339" name="Google Shape;5339;p90">
            <a:hlinkClick r:id="" action="ppaction://noaction"/>
          </p:cNvPr>
          <p:cNvSpPr/>
          <p:nvPr/>
        </p:nvSpPr>
        <p:spPr>
          <a:xfrm>
            <a:off x="8257251" y="161924"/>
            <a:ext cx="737100" cy="340500"/>
          </a:xfrm>
          <a:prstGeom prst="roundRect">
            <a:avLst>
              <a:gd name="adj" fmla="val 16667"/>
            </a:avLst>
          </a:prstGeom>
          <a:solidFill>
            <a:srgbClr val="EDAFAF"/>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DEC</a:t>
            </a:r>
            <a:endParaRPr sz="1200" b="1">
              <a:solidFill>
                <a:srgbClr val="F07777"/>
              </a:solidFill>
              <a:latin typeface="Roboto"/>
              <a:ea typeface="Roboto"/>
              <a:cs typeface="Roboto"/>
              <a:sym typeface="Roboto"/>
            </a:endParaRPr>
          </a:p>
        </p:txBody>
      </p:sp>
      <p:sp>
        <p:nvSpPr>
          <p:cNvPr id="5340" name="Google Shape;5340;p90"/>
          <p:cNvSpPr/>
          <p:nvPr/>
        </p:nvSpPr>
        <p:spPr>
          <a:xfrm>
            <a:off x="661050" y="240800"/>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5341" name="Google Shape;5341;p90"/>
          <p:cNvSpPr/>
          <p:nvPr/>
        </p:nvSpPr>
        <p:spPr>
          <a:xfrm>
            <a:off x="13981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5342" name="Google Shape;5342;p90"/>
          <p:cNvSpPr/>
          <p:nvPr/>
        </p:nvSpPr>
        <p:spPr>
          <a:xfrm>
            <a:off x="21351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5343" name="Google Shape;5343;p90"/>
          <p:cNvSpPr/>
          <p:nvPr/>
        </p:nvSpPr>
        <p:spPr>
          <a:xfrm>
            <a:off x="28722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5344" name="Google Shape;5344;p90"/>
          <p:cNvSpPr/>
          <p:nvPr/>
        </p:nvSpPr>
        <p:spPr>
          <a:xfrm>
            <a:off x="36092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5345" name="Google Shape;5345;p90"/>
          <p:cNvSpPr/>
          <p:nvPr/>
        </p:nvSpPr>
        <p:spPr>
          <a:xfrm>
            <a:off x="43463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5346" name="Google Shape;5346;p90"/>
          <p:cNvSpPr/>
          <p:nvPr/>
        </p:nvSpPr>
        <p:spPr>
          <a:xfrm>
            <a:off x="50833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5347" name="Google Shape;5347;p90"/>
          <p:cNvSpPr/>
          <p:nvPr/>
        </p:nvSpPr>
        <p:spPr>
          <a:xfrm>
            <a:off x="58204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5348" name="Google Shape;5348;p90"/>
          <p:cNvSpPr/>
          <p:nvPr/>
        </p:nvSpPr>
        <p:spPr>
          <a:xfrm>
            <a:off x="65574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5349" name="Google Shape;5349;p90"/>
          <p:cNvSpPr/>
          <p:nvPr/>
        </p:nvSpPr>
        <p:spPr>
          <a:xfrm>
            <a:off x="72945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5350" name="Google Shape;5350;p90"/>
          <p:cNvSpPr/>
          <p:nvPr/>
        </p:nvSpPr>
        <p:spPr>
          <a:xfrm>
            <a:off x="80315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5351" name="Google Shape;5351;p90"/>
          <p:cNvSpPr/>
          <p:nvPr/>
        </p:nvSpPr>
        <p:spPr>
          <a:xfrm>
            <a:off x="87686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352" name="Google Shape;5352;p90"/>
          <p:cNvSpPr/>
          <p:nvPr/>
        </p:nvSpPr>
        <p:spPr>
          <a:xfrm>
            <a:off x="1765725" y="1652350"/>
            <a:ext cx="5612700" cy="26199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353" name="Google Shape;5353;p90"/>
          <p:cNvSpPr/>
          <p:nvPr/>
        </p:nvSpPr>
        <p:spPr>
          <a:xfrm>
            <a:off x="149700" y="481075"/>
            <a:ext cx="8844600" cy="448500"/>
          </a:xfrm>
          <a:prstGeom prst="rect">
            <a:avLst/>
          </a:prstGeom>
          <a:solidFill>
            <a:schemeClr val="lt2"/>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354" name="Google Shape;5354;p90"/>
          <p:cNvSpPr/>
          <p:nvPr/>
        </p:nvSpPr>
        <p:spPr>
          <a:xfrm>
            <a:off x="892650" y="569575"/>
            <a:ext cx="7701000" cy="271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r>
              <a:rPr lang="en-US" b="1" dirty="0" smtClean="0">
                <a:solidFill>
                  <a:schemeClr val="accent6">
                    <a:lumMod val="25000"/>
                  </a:schemeClr>
                </a:solidFill>
                <a:latin typeface="+mn-lt"/>
                <a:ea typeface="Roboto"/>
                <a:cs typeface="Roboto"/>
                <a:sym typeface="Roboto"/>
              </a:rPr>
              <a:t>HOẠT ĐỘNG ĐỌC</a:t>
            </a:r>
            <a:endParaRPr b="1" dirty="0">
              <a:solidFill>
                <a:schemeClr val="accent6">
                  <a:lumMod val="25000"/>
                </a:schemeClr>
              </a:solidFill>
              <a:latin typeface="+mn-lt"/>
              <a:ea typeface="Roboto"/>
              <a:cs typeface="Roboto"/>
              <a:sym typeface="Roboto"/>
            </a:endParaRPr>
          </a:p>
        </p:txBody>
      </p:sp>
      <p:grpSp>
        <p:nvGrpSpPr>
          <p:cNvPr id="5355" name="Google Shape;5355;p90"/>
          <p:cNvGrpSpPr/>
          <p:nvPr/>
        </p:nvGrpSpPr>
        <p:grpSpPr>
          <a:xfrm rot="10800000">
            <a:off x="251851" y="625909"/>
            <a:ext cx="190812" cy="158839"/>
            <a:chOff x="3360936" y="63413"/>
            <a:chExt cx="489263" cy="407175"/>
          </a:xfrm>
        </p:grpSpPr>
        <p:sp>
          <p:nvSpPr>
            <p:cNvPr id="5356" name="Google Shape;5356;p90"/>
            <p:cNvSpPr/>
            <p:nvPr/>
          </p:nvSpPr>
          <p:spPr>
            <a:xfrm>
              <a:off x="3589008" y="63413"/>
              <a:ext cx="261190" cy="407175"/>
            </a:xfrm>
            <a:custGeom>
              <a:avLst/>
              <a:gdLst/>
              <a:ahLst/>
              <a:cxnLst/>
              <a:rect l="l" t="t" r="r" b="b"/>
              <a:pathLst>
                <a:path w="16573" h="16287" extrusionOk="0">
                  <a:moveTo>
                    <a:pt x="142" y="0"/>
                  </a:moveTo>
                  <a:lnTo>
                    <a:pt x="16573" y="8286"/>
                  </a:lnTo>
                  <a:lnTo>
                    <a:pt x="0" y="16287"/>
                  </a:lnTo>
                </a:path>
              </a:pathLst>
            </a:custGeom>
            <a:noFill/>
            <a:ln w="19050" cap="flat" cmpd="sng">
              <a:solidFill>
                <a:schemeClr val="lt1"/>
              </a:solidFill>
              <a:prstDash val="solid"/>
              <a:round/>
              <a:headEnd type="none" w="med" len="med"/>
              <a:tailEnd type="none" w="med" len="med"/>
            </a:ln>
          </p:spPr>
        </p:sp>
        <p:cxnSp>
          <p:nvCxnSpPr>
            <p:cNvPr id="5357" name="Google Shape;5357;p90"/>
            <p:cNvCxnSpPr/>
            <p:nvPr/>
          </p:nvCxnSpPr>
          <p:spPr>
            <a:xfrm>
              <a:off x="3360936" y="269148"/>
              <a:ext cx="479700" cy="0"/>
            </a:xfrm>
            <a:prstGeom prst="straightConnector1">
              <a:avLst/>
            </a:prstGeom>
            <a:noFill/>
            <a:ln w="19050" cap="flat" cmpd="sng">
              <a:solidFill>
                <a:schemeClr val="lt1"/>
              </a:solidFill>
              <a:prstDash val="solid"/>
              <a:round/>
              <a:headEnd type="none" w="med" len="med"/>
              <a:tailEnd type="none" w="med" len="med"/>
            </a:ln>
          </p:spPr>
        </p:cxnSp>
      </p:grpSp>
      <p:grpSp>
        <p:nvGrpSpPr>
          <p:cNvPr id="5358" name="Google Shape;5358;p90"/>
          <p:cNvGrpSpPr/>
          <p:nvPr/>
        </p:nvGrpSpPr>
        <p:grpSpPr>
          <a:xfrm rot="10800000" flipH="1">
            <a:off x="546363" y="625909"/>
            <a:ext cx="190812" cy="158839"/>
            <a:chOff x="3360936" y="63413"/>
            <a:chExt cx="489263" cy="407175"/>
          </a:xfrm>
        </p:grpSpPr>
        <p:sp>
          <p:nvSpPr>
            <p:cNvPr id="5359" name="Google Shape;5359;p90"/>
            <p:cNvSpPr/>
            <p:nvPr/>
          </p:nvSpPr>
          <p:spPr>
            <a:xfrm>
              <a:off x="3589008" y="63413"/>
              <a:ext cx="261190" cy="407175"/>
            </a:xfrm>
            <a:custGeom>
              <a:avLst/>
              <a:gdLst/>
              <a:ahLst/>
              <a:cxnLst/>
              <a:rect l="l" t="t" r="r" b="b"/>
              <a:pathLst>
                <a:path w="16573" h="16287" extrusionOk="0">
                  <a:moveTo>
                    <a:pt x="142" y="0"/>
                  </a:moveTo>
                  <a:lnTo>
                    <a:pt x="16573" y="8286"/>
                  </a:lnTo>
                  <a:lnTo>
                    <a:pt x="0" y="16287"/>
                  </a:lnTo>
                </a:path>
              </a:pathLst>
            </a:custGeom>
            <a:noFill/>
            <a:ln w="19050" cap="flat" cmpd="sng">
              <a:solidFill>
                <a:schemeClr val="lt1"/>
              </a:solidFill>
              <a:prstDash val="solid"/>
              <a:round/>
              <a:headEnd type="none" w="med" len="med"/>
              <a:tailEnd type="none" w="med" len="med"/>
            </a:ln>
          </p:spPr>
        </p:sp>
        <p:cxnSp>
          <p:nvCxnSpPr>
            <p:cNvPr id="5360" name="Google Shape;5360;p90"/>
            <p:cNvCxnSpPr/>
            <p:nvPr/>
          </p:nvCxnSpPr>
          <p:spPr>
            <a:xfrm>
              <a:off x="3360936" y="269148"/>
              <a:ext cx="479700" cy="0"/>
            </a:xfrm>
            <a:prstGeom prst="straightConnector1">
              <a:avLst/>
            </a:prstGeom>
            <a:noFill/>
            <a:ln w="19050" cap="flat" cmpd="sng">
              <a:solidFill>
                <a:schemeClr val="lt1"/>
              </a:solidFill>
              <a:prstDash val="solid"/>
              <a:round/>
              <a:headEnd type="none" w="med" len="med"/>
              <a:tailEnd type="none" w="med" len="med"/>
            </a:ln>
          </p:spPr>
        </p:cxnSp>
      </p:grpSp>
      <p:sp>
        <p:nvSpPr>
          <p:cNvPr id="5361" name="Google Shape;5361;p90"/>
          <p:cNvSpPr/>
          <p:nvPr/>
        </p:nvSpPr>
        <p:spPr>
          <a:xfrm>
            <a:off x="8636950" y="569575"/>
            <a:ext cx="271500" cy="271500"/>
          </a:xfrm>
          <a:prstGeom prst="ellipse">
            <a:avLst/>
          </a:prstGeom>
          <a:solidFill>
            <a:schemeClr val="accent2"/>
          </a:solidFill>
          <a:ln>
            <a:noFill/>
          </a:ln>
        </p:spPr>
        <p:txBody>
          <a:bodyPr spcFirstLastPara="1" wrap="square" lIns="91425" tIns="91425" rIns="91425" bIns="91425" anchor="ctr" anchorCtr="0">
            <a:noAutofit/>
          </a:bodyPr>
          <a:lstStyle/>
          <a:p>
            <a:endParaRPr/>
          </a:p>
        </p:txBody>
      </p:sp>
      <p:sp>
        <p:nvSpPr>
          <p:cNvPr id="5362" name="Google Shape;5362;p90"/>
          <p:cNvSpPr/>
          <p:nvPr/>
        </p:nvSpPr>
        <p:spPr>
          <a:xfrm>
            <a:off x="8289200" y="612025"/>
            <a:ext cx="196200" cy="186600"/>
          </a:xfrm>
          <a:prstGeom prst="star5">
            <a:avLst>
              <a:gd name="adj" fmla="val 23618"/>
              <a:gd name="hf" fmla="val 105146"/>
              <a:gd name="vf" fmla="val 110557"/>
            </a:avLst>
          </a:prstGeom>
          <a:solidFill>
            <a:schemeClr val="accent2"/>
          </a:solidFill>
          <a:ln>
            <a:noFill/>
          </a:ln>
        </p:spPr>
        <p:txBody>
          <a:bodyPr spcFirstLastPara="1" wrap="square" lIns="91425" tIns="91425" rIns="91425" bIns="91425" anchor="ctr" anchorCtr="0">
            <a:noAutofit/>
          </a:bodyPr>
          <a:lstStyle/>
          <a:p>
            <a:endParaRPr/>
          </a:p>
        </p:txBody>
      </p:sp>
      <p:grpSp>
        <p:nvGrpSpPr>
          <p:cNvPr id="5365" name="Google Shape;5365;p90"/>
          <p:cNvGrpSpPr/>
          <p:nvPr/>
        </p:nvGrpSpPr>
        <p:grpSpPr>
          <a:xfrm>
            <a:off x="1765742" y="1311850"/>
            <a:ext cx="5612561" cy="340500"/>
            <a:chOff x="2828025" y="1756475"/>
            <a:chExt cx="5594100" cy="340500"/>
          </a:xfrm>
          <a:solidFill>
            <a:schemeClr val="bg2">
              <a:lumMod val="40000"/>
              <a:lumOff val="60000"/>
            </a:schemeClr>
          </a:solidFill>
        </p:grpSpPr>
        <p:grpSp>
          <p:nvGrpSpPr>
            <p:cNvPr id="5366" name="Google Shape;5366;p90"/>
            <p:cNvGrpSpPr/>
            <p:nvPr/>
          </p:nvGrpSpPr>
          <p:grpSpPr>
            <a:xfrm>
              <a:off x="2828025" y="1756475"/>
              <a:ext cx="5594100" cy="340500"/>
              <a:chOff x="2828025" y="1756475"/>
              <a:chExt cx="5594100" cy="340500"/>
            </a:xfrm>
            <a:grpFill/>
          </p:grpSpPr>
          <p:sp>
            <p:nvSpPr>
              <p:cNvPr id="5367" name="Google Shape;5367;p90"/>
              <p:cNvSpPr/>
              <p:nvPr/>
            </p:nvSpPr>
            <p:spPr>
              <a:xfrm>
                <a:off x="2828025" y="1756475"/>
                <a:ext cx="5594100" cy="340500"/>
              </a:xfrm>
              <a:prstGeom prst="rect">
                <a:avLst/>
              </a:prstGeom>
              <a:grp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000" b="1">
                  <a:solidFill>
                    <a:srgbClr val="FFFFFF"/>
                  </a:solidFill>
                  <a:latin typeface="Proxima Nova"/>
                  <a:ea typeface="Proxima Nova"/>
                  <a:cs typeface="Proxima Nova"/>
                  <a:sym typeface="Proxima Nova"/>
                </a:endParaRPr>
              </a:p>
            </p:txBody>
          </p:sp>
          <p:sp>
            <p:nvSpPr>
              <p:cNvPr id="5368" name="Google Shape;5368;p90"/>
              <p:cNvSpPr/>
              <p:nvPr/>
            </p:nvSpPr>
            <p:spPr>
              <a:xfrm>
                <a:off x="7863557" y="1848285"/>
                <a:ext cx="157200" cy="157200"/>
              </a:xfrm>
              <a:prstGeom prst="rect">
                <a:avLst/>
              </a:prstGeom>
              <a:grp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5369" name="Google Shape;5369;p90"/>
              <p:cNvCxnSpPr/>
              <p:nvPr/>
            </p:nvCxnSpPr>
            <p:spPr>
              <a:xfrm rot="10800000">
                <a:off x="7575802" y="2003992"/>
                <a:ext cx="150300" cy="0"/>
              </a:xfrm>
              <a:prstGeom prst="straightConnector1">
                <a:avLst/>
              </a:prstGeom>
              <a:grpFill/>
              <a:ln w="19050" cap="rnd" cmpd="sng">
                <a:solidFill>
                  <a:schemeClr val="lt2"/>
                </a:solidFill>
                <a:prstDash val="solid"/>
                <a:round/>
                <a:headEnd type="none" w="med" len="med"/>
                <a:tailEnd type="none" w="med" len="med"/>
              </a:ln>
            </p:spPr>
          </p:cxnSp>
          <p:cxnSp>
            <p:nvCxnSpPr>
              <p:cNvPr id="5370" name="Google Shape;5370;p90"/>
              <p:cNvCxnSpPr/>
              <p:nvPr/>
            </p:nvCxnSpPr>
            <p:spPr>
              <a:xfrm flipH="1">
                <a:off x="8145502" y="1843029"/>
                <a:ext cx="167400" cy="167400"/>
              </a:xfrm>
              <a:prstGeom prst="straightConnector1">
                <a:avLst/>
              </a:prstGeom>
              <a:grpFill/>
              <a:ln w="19050" cap="rnd" cmpd="sng">
                <a:solidFill>
                  <a:schemeClr val="lt2"/>
                </a:solidFill>
                <a:prstDash val="solid"/>
                <a:round/>
                <a:headEnd type="none" w="med" len="med"/>
                <a:tailEnd type="none" w="med" len="med"/>
              </a:ln>
            </p:spPr>
          </p:cxnSp>
        </p:grpSp>
        <p:cxnSp>
          <p:nvCxnSpPr>
            <p:cNvPr id="5371" name="Google Shape;5371;p90"/>
            <p:cNvCxnSpPr/>
            <p:nvPr/>
          </p:nvCxnSpPr>
          <p:spPr>
            <a:xfrm>
              <a:off x="8145379" y="1843029"/>
              <a:ext cx="167400" cy="167400"/>
            </a:xfrm>
            <a:prstGeom prst="straightConnector1">
              <a:avLst/>
            </a:prstGeom>
            <a:grpFill/>
            <a:ln w="19050" cap="rnd" cmpd="sng">
              <a:solidFill>
                <a:schemeClr val="lt2"/>
              </a:solidFill>
              <a:prstDash val="solid"/>
              <a:round/>
              <a:headEnd type="none" w="med" len="med"/>
              <a:tailEnd type="none" w="med" len="med"/>
            </a:ln>
          </p:spPr>
        </p:cxnSp>
      </p:grpSp>
      <p:sp>
        <p:nvSpPr>
          <p:cNvPr id="4" name="Rectangle 3"/>
          <p:cNvSpPr/>
          <p:nvPr/>
        </p:nvSpPr>
        <p:spPr>
          <a:xfrm>
            <a:off x="1870824" y="1813320"/>
            <a:ext cx="5402351" cy="2123658"/>
          </a:xfrm>
          <a:prstGeom prst="rect">
            <a:avLst/>
          </a:prstGeom>
        </p:spPr>
        <p:txBody>
          <a:bodyPr wrap="square">
            <a:spAutoFit/>
          </a:bodyPr>
          <a:lstStyle/>
          <a:p>
            <a:pPr algn="just">
              <a:lnSpc>
                <a:spcPct val="150000"/>
              </a:lnSpc>
            </a:pPr>
            <a:r>
              <a:rPr lang="vi-VN" sz="2200" dirty="0"/>
              <a:t>Có những thông tin không có sẵn trong máy tính nhưng có thể tìm thấy trên Internet. Internet là kho thông tin khổng lồ và được cập nhật thường xuyên.</a:t>
            </a:r>
            <a:endParaRPr lang="en-US" sz="2200" dirty="0"/>
          </a:p>
        </p:txBody>
      </p:sp>
    </p:spTree>
    <p:extLst>
      <p:ext uri="{BB962C8B-B14F-4D97-AF65-F5344CB8AC3E}">
        <p14:creationId xmlns:p14="http://schemas.microsoft.com/office/powerpoint/2010/main" val="39093267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79"/>
        <p:cNvGrpSpPr/>
        <p:nvPr/>
      </p:nvGrpSpPr>
      <p:grpSpPr>
        <a:xfrm>
          <a:off x="0" y="0"/>
          <a:ext cx="0" cy="0"/>
          <a:chOff x="0" y="0"/>
          <a:chExt cx="0" cy="0"/>
        </a:xfrm>
      </p:grpSpPr>
      <p:sp>
        <p:nvSpPr>
          <p:cNvPr id="781" name="Google Shape;781;p40"/>
          <p:cNvSpPr txBox="1">
            <a:spLocks noGrp="1"/>
          </p:cNvSpPr>
          <p:nvPr>
            <p:ph type="title"/>
          </p:nvPr>
        </p:nvSpPr>
        <p:spPr>
          <a:xfrm>
            <a:off x="1541075" y="542045"/>
            <a:ext cx="64869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smtClean="0">
                <a:solidFill>
                  <a:srgbClr val="C00000"/>
                </a:solidFill>
                <a:latin typeface="+mn-lt"/>
              </a:rPr>
              <a:t>KẾT LUẬN</a:t>
            </a:r>
            <a:endParaRPr sz="2400" dirty="0">
              <a:solidFill>
                <a:srgbClr val="C00000"/>
              </a:solidFill>
              <a:latin typeface="+mn-lt"/>
            </a:endParaRPr>
          </a:p>
        </p:txBody>
      </p:sp>
      <p:sp>
        <p:nvSpPr>
          <p:cNvPr id="784" name="Google Shape;784;p40"/>
          <p:cNvSpPr/>
          <p:nvPr/>
        </p:nvSpPr>
        <p:spPr>
          <a:xfrm>
            <a:off x="5615823" y="5016298"/>
            <a:ext cx="403685" cy="22589"/>
          </a:xfrm>
          <a:custGeom>
            <a:avLst/>
            <a:gdLst/>
            <a:ahLst/>
            <a:cxnLst/>
            <a:rect l="l" t="t" r="r" b="b"/>
            <a:pathLst>
              <a:path w="22714" h="1271" extrusionOk="0">
                <a:moveTo>
                  <a:pt x="0" y="0"/>
                </a:moveTo>
                <a:lnTo>
                  <a:pt x="0" y="1271"/>
                </a:lnTo>
                <a:lnTo>
                  <a:pt x="22714" y="1271"/>
                </a:lnTo>
                <a:lnTo>
                  <a:pt x="227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6210853" y="5016298"/>
            <a:ext cx="403702" cy="22589"/>
          </a:xfrm>
          <a:custGeom>
            <a:avLst/>
            <a:gdLst/>
            <a:ahLst/>
            <a:cxnLst/>
            <a:rect l="l" t="t" r="r" b="b"/>
            <a:pathLst>
              <a:path w="22715" h="1271" extrusionOk="0">
                <a:moveTo>
                  <a:pt x="1" y="0"/>
                </a:moveTo>
                <a:lnTo>
                  <a:pt x="1" y="1271"/>
                </a:lnTo>
                <a:lnTo>
                  <a:pt x="22714" y="1271"/>
                </a:lnTo>
                <a:lnTo>
                  <a:pt x="227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 name="Google Shape;786;p40"/>
          <p:cNvGrpSpPr/>
          <p:nvPr/>
        </p:nvGrpSpPr>
        <p:grpSpPr>
          <a:xfrm>
            <a:off x="4733195" y="2470041"/>
            <a:ext cx="3384596" cy="2613032"/>
            <a:chOff x="4733195" y="2470041"/>
            <a:chExt cx="3384596" cy="2613032"/>
          </a:xfrm>
        </p:grpSpPr>
        <p:sp>
          <p:nvSpPr>
            <p:cNvPr id="787" name="Google Shape;787;p40"/>
            <p:cNvSpPr/>
            <p:nvPr/>
          </p:nvSpPr>
          <p:spPr>
            <a:xfrm>
              <a:off x="5800730" y="2859760"/>
              <a:ext cx="497754" cy="186220"/>
            </a:xfrm>
            <a:custGeom>
              <a:avLst/>
              <a:gdLst/>
              <a:ahLst/>
              <a:cxnLst/>
              <a:rect l="l" t="t" r="r" b="b"/>
              <a:pathLst>
                <a:path w="28007" h="10478" extrusionOk="0">
                  <a:moveTo>
                    <a:pt x="1119" y="0"/>
                  </a:moveTo>
                  <a:cubicBezTo>
                    <a:pt x="484" y="0"/>
                    <a:pt x="0" y="484"/>
                    <a:pt x="0" y="1089"/>
                  </a:cubicBezTo>
                  <a:lnTo>
                    <a:pt x="0" y="7259"/>
                  </a:lnTo>
                  <a:lnTo>
                    <a:pt x="0" y="10313"/>
                  </a:lnTo>
                  <a:cubicBezTo>
                    <a:pt x="0" y="10416"/>
                    <a:pt x="84" y="10477"/>
                    <a:pt x="166" y="10477"/>
                  </a:cubicBezTo>
                  <a:cubicBezTo>
                    <a:pt x="205" y="10477"/>
                    <a:pt x="243" y="10463"/>
                    <a:pt x="272" y="10434"/>
                  </a:cubicBezTo>
                  <a:lnTo>
                    <a:pt x="1694" y="8771"/>
                  </a:lnTo>
                  <a:lnTo>
                    <a:pt x="26918" y="8771"/>
                  </a:lnTo>
                  <a:cubicBezTo>
                    <a:pt x="27523" y="8771"/>
                    <a:pt x="28007" y="8287"/>
                    <a:pt x="28007" y="7682"/>
                  </a:cubicBezTo>
                  <a:lnTo>
                    <a:pt x="28007" y="1089"/>
                  </a:lnTo>
                  <a:cubicBezTo>
                    <a:pt x="28007" y="484"/>
                    <a:pt x="27523" y="0"/>
                    <a:pt x="26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5882965" y="2914571"/>
              <a:ext cx="337589" cy="2719"/>
            </a:xfrm>
            <a:custGeom>
              <a:avLst/>
              <a:gdLst/>
              <a:ahLst/>
              <a:cxnLst/>
              <a:rect l="l" t="t" r="r" b="b"/>
              <a:pathLst>
                <a:path w="18995" h="153" extrusionOk="0">
                  <a:moveTo>
                    <a:pt x="91" y="1"/>
                  </a:moveTo>
                  <a:cubicBezTo>
                    <a:pt x="61" y="1"/>
                    <a:pt x="1" y="31"/>
                    <a:pt x="1" y="61"/>
                  </a:cubicBezTo>
                  <a:cubicBezTo>
                    <a:pt x="1" y="122"/>
                    <a:pt x="61" y="152"/>
                    <a:pt x="91" y="152"/>
                  </a:cubicBezTo>
                  <a:lnTo>
                    <a:pt x="18903" y="152"/>
                  </a:lnTo>
                  <a:cubicBezTo>
                    <a:pt x="18964" y="152"/>
                    <a:pt x="18994" y="122"/>
                    <a:pt x="18994" y="61"/>
                  </a:cubicBezTo>
                  <a:cubicBezTo>
                    <a:pt x="18994" y="31"/>
                    <a:pt x="18964" y="1"/>
                    <a:pt x="189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5882965" y="2960816"/>
              <a:ext cx="171487" cy="2701"/>
            </a:xfrm>
            <a:custGeom>
              <a:avLst/>
              <a:gdLst/>
              <a:ahLst/>
              <a:cxnLst/>
              <a:rect l="l" t="t" r="r" b="b"/>
              <a:pathLst>
                <a:path w="9649" h="152" extrusionOk="0">
                  <a:moveTo>
                    <a:pt x="91" y="0"/>
                  </a:moveTo>
                  <a:cubicBezTo>
                    <a:pt x="61" y="0"/>
                    <a:pt x="1" y="30"/>
                    <a:pt x="1" y="91"/>
                  </a:cubicBezTo>
                  <a:cubicBezTo>
                    <a:pt x="1" y="121"/>
                    <a:pt x="61" y="151"/>
                    <a:pt x="91" y="151"/>
                  </a:cubicBezTo>
                  <a:lnTo>
                    <a:pt x="9558" y="151"/>
                  </a:lnTo>
                  <a:cubicBezTo>
                    <a:pt x="9588" y="151"/>
                    <a:pt x="9649" y="121"/>
                    <a:pt x="9649" y="91"/>
                  </a:cubicBezTo>
                  <a:cubicBezTo>
                    <a:pt x="9649" y="30"/>
                    <a:pt x="9588" y="0"/>
                    <a:pt x="95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6763070" y="2600450"/>
              <a:ext cx="424123" cy="424123"/>
            </a:xfrm>
            <a:custGeom>
              <a:avLst/>
              <a:gdLst/>
              <a:ahLst/>
              <a:cxnLst/>
              <a:rect l="l" t="t" r="r" b="b"/>
              <a:pathLst>
                <a:path w="23864" h="23864" extrusionOk="0">
                  <a:moveTo>
                    <a:pt x="11947" y="1"/>
                  </a:moveTo>
                  <a:cubicBezTo>
                    <a:pt x="5354" y="1"/>
                    <a:pt x="0" y="5324"/>
                    <a:pt x="0" y="11917"/>
                  </a:cubicBezTo>
                  <a:cubicBezTo>
                    <a:pt x="0" y="18511"/>
                    <a:pt x="5354" y="23864"/>
                    <a:pt x="11947" y="23864"/>
                  </a:cubicBezTo>
                  <a:cubicBezTo>
                    <a:pt x="18540" y="23864"/>
                    <a:pt x="23863" y="18511"/>
                    <a:pt x="23863" y="11917"/>
                  </a:cubicBezTo>
                  <a:cubicBezTo>
                    <a:pt x="23863" y="5324"/>
                    <a:pt x="18540" y="1"/>
                    <a:pt x="11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0"/>
            <p:cNvSpPr/>
            <p:nvPr/>
          </p:nvSpPr>
          <p:spPr>
            <a:xfrm>
              <a:off x="6928090" y="2725161"/>
              <a:ext cx="136013" cy="170421"/>
            </a:xfrm>
            <a:custGeom>
              <a:avLst/>
              <a:gdLst/>
              <a:ahLst/>
              <a:cxnLst/>
              <a:rect l="l" t="t" r="r" b="b"/>
              <a:pathLst>
                <a:path w="7653" h="9589" extrusionOk="0">
                  <a:moveTo>
                    <a:pt x="1" y="1"/>
                  </a:moveTo>
                  <a:lnTo>
                    <a:pt x="1" y="9588"/>
                  </a:lnTo>
                  <a:lnTo>
                    <a:pt x="7652" y="4810"/>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0"/>
            <p:cNvSpPr/>
            <p:nvPr/>
          </p:nvSpPr>
          <p:spPr>
            <a:xfrm>
              <a:off x="5221269" y="3075308"/>
              <a:ext cx="437026" cy="593868"/>
            </a:xfrm>
            <a:custGeom>
              <a:avLst/>
              <a:gdLst/>
              <a:ahLst/>
              <a:cxnLst/>
              <a:rect l="l" t="t" r="r" b="b"/>
              <a:pathLst>
                <a:path w="24590" h="33415" extrusionOk="0">
                  <a:moveTo>
                    <a:pt x="8832" y="0"/>
                  </a:moveTo>
                  <a:lnTo>
                    <a:pt x="1" y="5111"/>
                  </a:lnTo>
                  <a:lnTo>
                    <a:pt x="15032" y="31061"/>
                  </a:lnTo>
                  <a:cubicBezTo>
                    <a:pt x="15899" y="32556"/>
                    <a:pt x="17479" y="33414"/>
                    <a:pt x="19118" y="33414"/>
                  </a:cubicBezTo>
                  <a:cubicBezTo>
                    <a:pt x="19767" y="33414"/>
                    <a:pt x="20425" y="33280"/>
                    <a:pt x="21051" y="32997"/>
                  </a:cubicBezTo>
                  <a:cubicBezTo>
                    <a:pt x="23561" y="31878"/>
                    <a:pt x="24589" y="28853"/>
                    <a:pt x="23259" y="26434"/>
                  </a:cubicBezTo>
                  <a:lnTo>
                    <a:pt x="8832" y="0"/>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0"/>
            <p:cNvSpPr/>
            <p:nvPr/>
          </p:nvSpPr>
          <p:spPr>
            <a:xfrm>
              <a:off x="5183111" y="3063027"/>
              <a:ext cx="324135" cy="354686"/>
            </a:xfrm>
            <a:custGeom>
              <a:avLst/>
              <a:gdLst/>
              <a:ahLst/>
              <a:cxnLst/>
              <a:rect l="l" t="t" r="r" b="b"/>
              <a:pathLst>
                <a:path w="18238" h="19957" extrusionOk="0">
                  <a:moveTo>
                    <a:pt x="9180" y="0"/>
                  </a:moveTo>
                  <a:cubicBezTo>
                    <a:pt x="8529" y="0"/>
                    <a:pt x="7856" y="175"/>
                    <a:pt x="7168" y="570"/>
                  </a:cubicBezTo>
                  <a:cubicBezTo>
                    <a:pt x="0" y="4714"/>
                    <a:pt x="8136" y="19957"/>
                    <a:pt x="8136" y="19957"/>
                  </a:cubicBezTo>
                  <a:lnTo>
                    <a:pt x="18238" y="11125"/>
                  </a:lnTo>
                  <a:cubicBezTo>
                    <a:pt x="18238" y="11125"/>
                    <a:pt x="14370" y="0"/>
                    <a:pt x="9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0"/>
            <p:cNvSpPr/>
            <p:nvPr/>
          </p:nvSpPr>
          <p:spPr>
            <a:xfrm>
              <a:off x="6024329" y="3318384"/>
              <a:ext cx="125261" cy="86979"/>
            </a:xfrm>
            <a:custGeom>
              <a:avLst/>
              <a:gdLst/>
              <a:ahLst/>
              <a:cxnLst/>
              <a:rect l="l" t="t" r="r" b="b"/>
              <a:pathLst>
                <a:path w="7048" h="4894" extrusionOk="0">
                  <a:moveTo>
                    <a:pt x="6471" y="0"/>
                  </a:moveTo>
                  <a:cubicBezTo>
                    <a:pt x="6392" y="0"/>
                    <a:pt x="6311" y="17"/>
                    <a:pt x="6231" y="54"/>
                  </a:cubicBezTo>
                  <a:lnTo>
                    <a:pt x="4084" y="1022"/>
                  </a:lnTo>
                  <a:cubicBezTo>
                    <a:pt x="3509" y="1264"/>
                    <a:pt x="2965" y="1657"/>
                    <a:pt x="2511" y="2141"/>
                  </a:cubicBezTo>
                  <a:lnTo>
                    <a:pt x="1" y="4893"/>
                  </a:lnTo>
                  <a:lnTo>
                    <a:pt x="1" y="4893"/>
                  </a:lnTo>
                  <a:lnTo>
                    <a:pt x="3630" y="2897"/>
                  </a:lnTo>
                  <a:lnTo>
                    <a:pt x="6745" y="1052"/>
                  </a:lnTo>
                  <a:cubicBezTo>
                    <a:pt x="6927" y="961"/>
                    <a:pt x="7018" y="780"/>
                    <a:pt x="7048" y="598"/>
                  </a:cubicBezTo>
                  <a:cubicBezTo>
                    <a:pt x="7048" y="261"/>
                    <a:pt x="6779" y="0"/>
                    <a:pt x="6471" y="0"/>
                  </a:cubicBezTo>
                  <a:close/>
                </a:path>
              </a:pathLst>
            </a:custGeom>
            <a:solidFill>
              <a:srgbClr val="E9A5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a:off x="5547558" y="3432219"/>
              <a:ext cx="411753" cy="229532"/>
            </a:xfrm>
            <a:custGeom>
              <a:avLst/>
              <a:gdLst/>
              <a:ahLst/>
              <a:cxnLst/>
              <a:rect l="l" t="t" r="r" b="b"/>
              <a:pathLst>
                <a:path w="23168" h="12915" extrusionOk="0">
                  <a:moveTo>
                    <a:pt x="22653" y="0"/>
                  </a:moveTo>
                  <a:lnTo>
                    <a:pt x="0" y="5021"/>
                  </a:lnTo>
                  <a:lnTo>
                    <a:pt x="2692" y="12915"/>
                  </a:lnTo>
                  <a:lnTo>
                    <a:pt x="23167" y="3720"/>
                  </a:lnTo>
                  <a:lnTo>
                    <a:pt x="22653" y="0"/>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0"/>
            <p:cNvSpPr/>
            <p:nvPr/>
          </p:nvSpPr>
          <p:spPr>
            <a:xfrm>
              <a:off x="5944778" y="3318189"/>
              <a:ext cx="214247" cy="180160"/>
            </a:xfrm>
            <a:custGeom>
              <a:avLst/>
              <a:gdLst/>
              <a:ahLst/>
              <a:cxnLst/>
              <a:rect l="l" t="t" r="r" b="b"/>
              <a:pathLst>
                <a:path w="12055" h="10137" extrusionOk="0">
                  <a:moveTo>
                    <a:pt x="11390" y="0"/>
                  </a:moveTo>
                  <a:cubicBezTo>
                    <a:pt x="11324" y="0"/>
                    <a:pt x="11257" y="11"/>
                    <a:pt x="11191" y="35"/>
                  </a:cubicBezTo>
                  <a:lnTo>
                    <a:pt x="7350" y="1305"/>
                  </a:lnTo>
                  <a:cubicBezTo>
                    <a:pt x="6957" y="1426"/>
                    <a:pt x="6564" y="1607"/>
                    <a:pt x="6201" y="1849"/>
                  </a:cubicBezTo>
                  <a:lnTo>
                    <a:pt x="1" y="6537"/>
                  </a:lnTo>
                  <a:lnTo>
                    <a:pt x="817" y="10136"/>
                  </a:lnTo>
                  <a:cubicBezTo>
                    <a:pt x="817" y="10136"/>
                    <a:pt x="7411" y="8412"/>
                    <a:pt x="7834" y="2999"/>
                  </a:cubicBezTo>
                  <a:lnTo>
                    <a:pt x="11645" y="1184"/>
                  </a:lnTo>
                  <a:cubicBezTo>
                    <a:pt x="11826" y="1093"/>
                    <a:pt x="11947" y="912"/>
                    <a:pt x="11978" y="730"/>
                  </a:cubicBezTo>
                  <a:cubicBezTo>
                    <a:pt x="12054" y="322"/>
                    <a:pt x="11743" y="0"/>
                    <a:pt x="11390"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0"/>
            <p:cNvSpPr/>
            <p:nvPr/>
          </p:nvSpPr>
          <p:spPr>
            <a:xfrm>
              <a:off x="5617974" y="3656368"/>
              <a:ext cx="406368" cy="39793"/>
            </a:xfrm>
            <a:custGeom>
              <a:avLst/>
              <a:gdLst/>
              <a:ahLst/>
              <a:cxnLst/>
              <a:rect l="l" t="t" r="r" b="b"/>
              <a:pathLst>
                <a:path w="22865" h="2239" extrusionOk="0">
                  <a:moveTo>
                    <a:pt x="2238" y="0"/>
                  </a:moveTo>
                  <a:cubicBezTo>
                    <a:pt x="998" y="0"/>
                    <a:pt x="0" y="998"/>
                    <a:pt x="0" y="2238"/>
                  </a:cubicBezTo>
                  <a:lnTo>
                    <a:pt x="19689" y="2238"/>
                  </a:lnTo>
                  <a:lnTo>
                    <a:pt x="228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0"/>
            <p:cNvSpPr/>
            <p:nvPr/>
          </p:nvSpPr>
          <p:spPr>
            <a:xfrm>
              <a:off x="5959298" y="3210753"/>
              <a:ext cx="778347" cy="485403"/>
            </a:xfrm>
            <a:custGeom>
              <a:avLst/>
              <a:gdLst/>
              <a:ahLst/>
              <a:cxnLst/>
              <a:rect l="l" t="t" r="r" b="b"/>
              <a:pathLst>
                <a:path w="43795" h="27312" extrusionOk="0">
                  <a:moveTo>
                    <a:pt x="11100" y="1"/>
                  </a:moveTo>
                  <a:cubicBezTo>
                    <a:pt x="9981" y="1"/>
                    <a:pt x="9013" y="787"/>
                    <a:pt x="8771" y="1876"/>
                  </a:cubicBezTo>
                  <a:lnTo>
                    <a:pt x="0" y="27311"/>
                  </a:lnTo>
                  <a:lnTo>
                    <a:pt x="35205" y="27311"/>
                  </a:lnTo>
                  <a:lnTo>
                    <a:pt x="43552" y="2148"/>
                  </a:lnTo>
                  <a:cubicBezTo>
                    <a:pt x="43794" y="1059"/>
                    <a:pt x="42948" y="1"/>
                    <a:pt x="41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0"/>
            <p:cNvSpPr/>
            <p:nvPr/>
          </p:nvSpPr>
          <p:spPr>
            <a:xfrm>
              <a:off x="6355985" y="3402876"/>
              <a:ext cx="107524" cy="106759"/>
            </a:xfrm>
            <a:custGeom>
              <a:avLst/>
              <a:gdLst/>
              <a:ahLst/>
              <a:cxnLst/>
              <a:rect l="l" t="t" r="r" b="b"/>
              <a:pathLst>
                <a:path w="6050" h="6007" extrusionOk="0">
                  <a:moveTo>
                    <a:pt x="3056" y="623"/>
                  </a:moveTo>
                  <a:cubicBezTo>
                    <a:pt x="3267" y="623"/>
                    <a:pt x="3509" y="653"/>
                    <a:pt x="3721" y="744"/>
                  </a:cubicBezTo>
                  <a:cubicBezTo>
                    <a:pt x="4840" y="1167"/>
                    <a:pt x="5354" y="2528"/>
                    <a:pt x="4870" y="3768"/>
                  </a:cubicBezTo>
                  <a:cubicBezTo>
                    <a:pt x="4483" y="4761"/>
                    <a:pt x="3591" y="5405"/>
                    <a:pt x="2677" y="5405"/>
                  </a:cubicBezTo>
                  <a:cubicBezTo>
                    <a:pt x="2449" y="5405"/>
                    <a:pt x="2220" y="5365"/>
                    <a:pt x="1997" y="5281"/>
                  </a:cubicBezTo>
                  <a:cubicBezTo>
                    <a:pt x="1483" y="5069"/>
                    <a:pt x="1059" y="4646"/>
                    <a:pt x="848" y="4071"/>
                  </a:cubicBezTo>
                  <a:cubicBezTo>
                    <a:pt x="636" y="3496"/>
                    <a:pt x="636" y="2861"/>
                    <a:pt x="848" y="2226"/>
                  </a:cubicBezTo>
                  <a:cubicBezTo>
                    <a:pt x="1241" y="1228"/>
                    <a:pt x="2148" y="623"/>
                    <a:pt x="3056" y="623"/>
                  </a:cubicBezTo>
                  <a:close/>
                  <a:moveTo>
                    <a:pt x="3049" y="1"/>
                  </a:moveTo>
                  <a:cubicBezTo>
                    <a:pt x="1891" y="1"/>
                    <a:pt x="757" y="771"/>
                    <a:pt x="303" y="2014"/>
                  </a:cubicBezTo>
                  <a:cubicBezTo>
                    <a:pt x="1" y="2770"/>
                    <a:pt x="1" y="3587"/>
                    <a:pt x="273" y="4283"/>
                  </a:cubicBezTo>
                  <a:cubicBezTo>
                    <a:pt x="545" y="5039"/>
                    <a:pt x="1090" y="5583"/>
                    <a:pt x="1785" y="5825"/>
                  </a:cubicBezTo>
                  <a:cubicBezTo>
                    <a:pt x="2088" y="5946"/>
                    <a:pt x="2390" y="6007"/>
                    <a:pt x="2693" y="6007"/>
                  </a:cubicBezTo>
                  <a:cubicBezTo>
                    <a:pt x="3842" y="6007"/>
                    <a:pt x="4961" y="5220"/>
                    <a:pt x="5445" y="3980"/>
                  </a:cubicBezTo>
                  <a:cubicBezTo>
                    <a:pt x="6050" y="2407"/>
                    <a:pt x="5384" y="714"/>
                    <a:pt x="3963" y="169"/>
                  </a:cubicBezTo>
                  <a:cubicBezTo>
                    <a:pt x="3665" y="55"/>
                    <a:pt x="3356" y="1"/>
                    <a:pt x="3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0"/>
            <p:cNvSpPr/>
            <p:nvPr/>
          </p:nvSpPr>
          <p:spPr>
            <a:xfrm>
              <a:off x="5736215" y="3734834"/>
              <a:ext cx="19905" cy="1304039"/>
            </a:xfrm>
            <a:custGeom>
              <a:avLst/>
              <a:gdLst/>
              <a:ahLst/>
              <a:cxnLst/>
              <a:rect l="l" t="t" r="r" b="b"/>
              <a:pathLst>
                <a:path w="1120" h="73374" extrusionOk="0">
                  <a:moveTo>
                    <a:pt x="1" y="1"/>
                  </a:moveTo>
                  <a:lnTo>
                    <a:pt x="1" y="73374"/>
                  </a:lnTo>
                  <a:lnTo>
                    <a:pt x="1120" y="73374"/>
                  </a:lnTo>
                  <a:lnTo>
                    <a:pt x="1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0"/>
            <p:cNvSpPr/>
            <p:nvPr/>
          </p:nvSpPr>
          <p:spPr>
            <a:xfrm>
              <a:off x="7028433" y="3734834"/>
              <a:ext cx="19905" cy="1304039"/>
            </a:xfrm>
            <a:custGeom>
              <a:avLst/>
              <a:gdLst/>
              <a:ahLst/>
              <a:cxnLst/>
              <a:rect l="l" t="t" r="r" b="b"/>
              <a:pathLst>
                <a:path w="1120" h="73374" extrusionOk="0">
                  <a:moveTo>
                    <a:pt x="1" y="1"/>
                  </a:moveTo>
                  <a:lnTo>
                    <a:pt x="1" y="73374"/>
                  </a:lnTo>
                  <a:lnTo>
                    <a:pt x="1120" y="73374"/>
                  </a:lnTo>
                  <a:lnTo>
                    <a:pt x="1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0"/>
            <p:cNvSpPr/>
            <p:nvPr/>
          </p:nvSpPr>
          <p:spPr>
            <a:xfrm>
              <a:off x="5473375" y="3697760"/>
              <a:ext cx="1809312" cy="73649"/>
            </a:xfrm>
            <a:custGeom>
              <a:avLst/>
              <a:gdLst/>
              <a:ahLst/>
              <a:cxnLst/>
              <a:rect l="l" t="t" r="r" b="b"/>
              <a:pathLst>
                <a:path w="101804" h="4144" extrusionOk="0">
                  <a:moveTo>
                    <a:pt x="0" y="0"/>
                  </a:moveTo>
                  <a:lnTo>
                    <a:pt x="0" y="4144"/>
                  </a:lnTo>
                  <a:lnTo>
                    <a:pt x="101803" y="4144"/>
                  </a:lnTo>
                  <a:lnTo>
                    <a:pt x="1018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0"/>
            <p:cNvSpPr/>
            <p:nvPr/>
          </p:nvSpPr>
          <p:spPr>
            <a:xfrm>
              <a:off x="6826819" y="3512835"/>
              <a:ext cx="263993" cy="184016"/>
            </a:xfrm>
            <a:custGeom>
              <a:avLst/>
              <a:gdLst/>
              <a:ahLst/>
              <a:cxnLst/>
              <a:rect l="l" t="t" r="r" b="b"/>
              <a:pathLst>
                <a:path w="14854" h="10354" extrusionOk="0">
                  <a:moveTo>
                    <a:pt x="1697" y="1"/>
                  </a:moveTo>
                  <a:cubicBezTo>
                    <a:pt x="1697" y="1"/>
                    <a:pt x="0" y="10354"/>
                    <a:pt x="7018" y="10354"/>
                  </a:cubicBezTo>
                  <a:cubicBezTo>
                    <a:pt x="7137" y="10354"/>
                    <a:pt x="7259" y="10351"/>
                    <a:pt x="7383" y="10345"/>
                  </a:cubicBezTo>
                  <a:cubicBezTo>
                    <a:pt x="14853" y="9982"/>
                    <a:pt x="13220" y="1"/>
                    <a:pt x="13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0"/>
            <p:cNvSpPr/>
            <p:nvPr/>
          </p:nvSpPr>
          <p:spPr>
            <a:xfrm>
              <a:off x="6788164" y="3532705"/>
              <a:ext cx="116126" cy="114562"/>
            </a:xfrm>
            <a:custGeom>
              <a:avLst/>
              <a:gdLst/>
              <a:ahLst/>
              <a:cxnLst/>
              <a:rect l="l" t="t" r="r" b="b"/>
              <a:pathLst>
                <a:path w="6534" h="6446" extrusionOk="0">
                  <a:moveTo>
                    <a:pt x="3263" y="1030"/>
                  </a:moveTo>
                  <a:cubicBezTo>
                    <a:pt x="4447" y="1030"/>
                    <a:pt x="5415" y="1957"/>
                    <a:pt x="5444" y="3147"/>
                  </a:cubicBezTo>
                  <a:cubicBezTo>
                    <a:pt x="5505" y="4357"/>
                    <a:pt x="4537" y="5355"/>
                    <a:pt x="3327" y="5416"/>
                  </a:cubicBezTo>
                  <a:cubicBezTo>
                    <a:pt x="3309" y="5416"/>
                    <a:pt x="3290" y="5416"/>
                    <a:pt x="3272" y="5416"/>
                  </a:cubicBezTo>
                  <a:cubicBezTo>
                    <a:pt x="2087" y="5416"/>
                    <a:pt x="1119" y="4460"/>
                    <a:pt x="1059" y="3268"/>
                  </a:cubicBezTo>
                  <a:cubicBezTo>
                    <a:pt x="1029" y="2059"/>
                    <a:pt x="1997" y="1061"/>
                    <a:pt x="3206" y="1030"/>
                  </a:cubicBezTo>
                  <a:cubicBezTo>
                    <a:pt x="3225" y="1030"/>
                    <a:pt x="3244" y="1030"/>
                    <a:pt x="3263" y="1030"/>
                  </a:cubicBezTo>
                  <a:close/>
                  <a:moveTo>
                    <a:pt x="3286" y="0"/>
                  </a:moveTo>
                  <a:cubicBezTo>
                    <a:pt x="3250" y="0"/>
                    <a:pt x="3213" y="1"/>
                    <a:pt x="3176" y="2"/>
                  </a:cubicBezTo>
                  <a:cubicBezTo>
                    <a:pt x="1392" y="32"/>
                    <a:pt x="0" y="1544"/>
                    <a:pt x="31" y="3299"/>
                  </a:cubicBezTo>
                  <a:cubicBezTo>
                    <a:pt x="90" y="5046"/>
                    <a:pt x="1513" y="6446"/>
                    <a:pt x="3248" y="6446"/>
                  </a:cubicBezTo>
                  <a:cubicBezTo>
                    <a:pt x="3284" y="6446"/>
                    <a:pt x="3321" y="6445"/>
                    <a:pt x="3358" y="6444"/>
                  </a:cubicBezTo>
                  <a:cubicBezTo>
                    <a:pt x="5142" y="6384"/>
                    <a:pt x="6533" y="4902"/>
                    <a:pt x="6473" y="3117"/>
                  </a:cubicBezTo>
                  <a:cubicBezTo>
                    <a:pt x="6443" y="1370"/>
                    <a:pt x="4993" y="0"/>
                    <a:pt x="3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0"/>
            <p:cNvSpPr/>
            <p:nvPr/>
          </p:nvSpPr>
          <p:spPr>
            <a:xfrm>
              <a:off x="4767603" y="3492699"/>
              <a:ext cx="350474" cy="471682"/>
            </a:xfrm>
            <a:custGeom>
              <a:avLst/>
              <a:gdLst/>
              <a:ahLst/>
              <a:cxnLst/>
              <a:rect l="l" t="t" r="r" b="b"/>
              <a:pathLst>
                <a:path w="19720" h="26540" extrusionOk="0">
                  <a:moveTo>
                    <a:pt x="9786" y="1"/>
                  </a:moveTo>
                  <a:cubicBezTo>
                    <a:pt x="4844" y="1"/>
                    <a:pt x="1101" y="3588"/>
                    <a:pt x="575" y="7606"/>
                  </a:cubicBezTo>
                  <a:cubicBezTo>
                    <a:pt x="0" y="11992"/>
                    <a:pt x="7289" y="24029"/>
                    <a:pt x="7319" y="24029"/>
                  </a:cubicBezTo>
                  <a:lnTo>
                    <a:pt x="19720" y="26539"/>
                  </a:lnTo>
                  <a:lnTo>
                    <a:pt x="19720" y="4733"/>
                  </a:lnTo>
                  <a:cubicBezTo>
                    <a:pt x="16268" y="1339"/>
                    <a:pt x="12803" y="1"/>
                    <a:pt x="97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0"/>
            <p:cNvSpPr/>
            <p:nvPr/>
          </p:nvSpPr>
          <p:spPr>
            <a:xfrm>
              <a:off x="5654514" y="4640565"/>
              <a:ext cx="238685" cy="391102"/>
            </a:xfrm>
            <a:custGeom>
              <a:avLst/>
              <a:gdLst/>
              <a:ahLst/>
              <a:cxnLst/>
              <a:rect l="l" t="t" r="r" b="b"/>
              <a:pathLst>
                <a:path w="13430" h="22006" extrusionOk="0">
                  <a:moveTo>
                    <a:pt x="6655" y="1"/>
                  </a:moveTo>
                  <a:lnTo>
                    <a:pt x="575" y="17179"/>
                  </a:lnTo>
                  <a:cubicBezTo>
                    <a:pt x="1" y="18813"/>
                    <a:pt x="666" y="20597"/>
                    <a:pt x="2118" y="21474"/>
                  </a:cubicBezTo>
                  <a:cubicBezTo>
                    <a:pt x="2708" y="21836"/>
                    <a:pt x="3358" y="22006"/>
                    <a:pt x="3998" y="22006"/>
                  </a:cubicBezTo>
                  <a:cubicBezTo>
                    <a:pt x="5392" y="22006"/>
                    <a:pt x="6740" y="21199"/>
                    <a:pt x="7320" y="19811"/>
                  </a:cubicBezTo>
                  <a:lnTo>
                    <a:pt x="13429" y="5354"/>
                  </a:lnTo>
                  <a:lnTo>
                    <a:pt x="6655" y="1"/>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0"/>
            <p:cNvSpPr/>
            <p:nvPr/>
          </p:nvSpPr>
          <p:spPr>
            <a:xfrm>
              <a:off x="5709876" y="4866332"/>
              <a:ext cx="290278" cy="152133"/>
            </a:xfrm>
            <a:custGeom>
              <a:avLst/>
              <a:gdLst/>
              <a:ahLst/>
              <a:cxnLst/>
              <a:rect l="l" t="t" r="r" b="b"/>
              <a:pathLst>
                <a:path w="16333" h="8560" extrusionOk="0">
                  <a:moveTo>
                    <a:pt x="1755" y="0"/>
                  </a:moveTo>
                  <a:lnTo>
                    <a:pt x="1" y="8559"/>
                  </a:lnTo>
                  <a:lnTo>
                    <a:pt x="16333" y="8559"/>
                  </a:lnTo>
                  <a:lnTo>
                    <a:pt x="16333" y="4537"/>
                  </a:lnTo>
                  <a:lnTo>
                    <a:pt x="1755" y="0"/>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0"/>
            <p:cNvSpPr/>
            <p:nvPr/>
          </p:nvSpPr>
          <p:spPr>
            <a:xfrm>
              <a:off x="5781909" y="4893204"/>
              <a:ext cx="282760" cy="145681"/>
            </a:xfrm>
            <a:custGeom>
              <a:avLst/>
              <a:gdLst/>
              <a:ahLst/>
              <a:cxnLst/>
              <a:rect l="l" t="t" r="r" b="b"/>
              <a:pathLst>
                <a:path w="15910" h="8197" extrusionOk="0">
                  <a:moveTo>
                    <a:pt x="4779" y="1"/>
                  </a:moveTo>
                  <a:cubicBezTo>
                    <a:pt x="4779" y="1"/>
                    <a:pt x="1120" y="1603"/>
                    <a:pt x="1" y="8076"/>
                  </a:cubicBezTo>
                  <a:lnTo>
                    <a:pt x="13369" y="8197"/>
                  </a:lnTo>
                  <a:cubicBezTo>
                    <a:pt x="14851" y="8197"/>
                    <a:pt x="15909" y="6624"/>
                    <a:pt x="15909" y="5172"/>
                  </a:cubicBezTo>
                  <a:cubicBezTo>
                    <a:pt x="15909" y="3418"/>
                    <a:pt x="14397" y="2027"/>
                    <a:pt x="13127" y="1755"/>
                  </a:cubicBezTo>
                  <a:lnTo>
                    <a:pt x="47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0"/>
            <p:cNvSpPr/>
            <p:nvPr/>
          </p:nvSpPr>
          <p:spPr>
            <a:xfrm>
              <a:off x="5649147" y="3964901"/>
              <a:ext cx="527861" cy="820805"/>
            </a:xfrm>
            <a:custGeom>
              <a:avLst/>
              <a:gdLst/>
              <a:ahLst/>
              <a:cxnLst/>
              <a:rect l="l" t="t" r="r" b="b"/>
              <a:pathLst>
                <a:path w="29701" h="46184" extrusionOk="0">
                  <a:moveTo>
                    <a:pt x="13701" y="0"/>
                  </a:moveTo>
                  <a:lnTo>
                    <a:pt x="0" y="42706"/>
                  </a:lnTo>
                  <a:lnTo>
                    <a:pt x="16332" y="46184"/>
                  </a:lnTo>
                  <a:lnTo>
                    <a:pt x="29700" y="6473"/>
                  </a:lnTo>
                  <a:lnTo>
                    <a:pt x="137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0"/>
            <p:cNvSpPr/>
            <p:nvPr/>
          </p:nvSpPr>
          <p:spPr>
            <a:xfrm>
              <a:off x="4843937" y="3697760"/>
              <a:ext cx="1364235" cy="474632"/>
            </a:xfrm>
            <a:custGeom>
              <a:avLst/>
              <a:gdLst/>
              <a:ahLst/>
              <a:cxnLst/>
              <a:rect l="l" t="t" r="r" b="b"/>
              <a:pathLst>
                <a:path w="76761" h="26706" extrusionOk="0">
                  <a:moveTo>
                    <a:pt x="14699" y="0"/>
                  </a:moveTo>
                  <a:cubicBezTo>
                    <a:pt x="14699" y="0"/>
                    <a:pt x="0" y="20778"/>
                    <a:pt x="18237" y="26706"/>
                  </a:cubicBezTo>
                  <a:lnTo>
                    <a:pt x="67476" y="26706"/>
                  </a:lnTo>
                  <a:cubicBezTo>
                    <a:pt x="70802" y="26706"/>
                    <a:pt x="73797" y="24649"/>
                    <a:pt x="75006" y="21504"/>
                  </a:cubicBezTo>
                  <a:cubicBezTo>
                    <a:pt x="76761" y="16846"/>
                    <a:pt x="73918" y="11735"/>
                    <a:pt x="69018" y="10767"/>
                  </a:cubicBezTo>
                  <a:lnTo>
                    <a:pt x="25194" y="4627"/>
                  </a:lnTo>
                  <a:lnTo>
                    <a:pt x="265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0"/>
            <p:cNvSpPr/>
            <p:nvPr/>
          </p:nvSpPr>
          <p:spPr>
            <a:xfrm>
              <a:off x="4744481" y="3697760"/>
              <a:ext cx="1364786" cy="474632"/>
            </a:xfrm>
            <a:custGeom>
              <a:avLst/>
              <a:gdLst/>
              <a:ahLst/>
              <a:cxnLst/>
              <a:rect l="l" t="t" r="r" b="b"/>
              <a:pathLst>
                <a:path w="76792" h="26706" extrusionOk="0">
                  <a:moveTo>
                    <a:pt x="14730" y="0"/>
                  </a:moveTo>
                  <a:cubicBezTo>
                    <a:pt x="14730" y="0"/>
                    <a:pt x="1" y="20778"/>
                    <a:pt x="18238" y="26706"/>
                  </a:cubicBezTo>
                  <a:lnTo>
                    <a:pt x="67507" y="26706"/>
                  </a:lnTo>
                  <a:cubicBezTo>
                    <a:pt x="70833" y="26706"/>
                    <a:pt x="73828" y="24649"/>
                    <a:pt x="75007" y="21504"/>
                  </a:cubicBezTo>
                  <a:cubicBezTo>
                    <a:pt x="76792" y="16846"/>
                    <a:pt x="73888" y="10949"/>
                    <a:pt x="68989" y="9981"/>
                  </a:cubicBezTo>
                  <a:lnTo>
                    <a:pt x="35659" y="5323"/>
                  </a:lnTo>
                  <a:lnTo>
                    <a:pt x="335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0"/>
            <p:cNvSpPr/>
            <p:nvPr/>
          </p:nvSpPr>
          <p:spPr>
            <a:xfrm>
              <a:off x="6121083" y="4670672"/>
              <a:ext cx="264490" cy="347666"/>
            </a:xfrm>
            <a:custGeom>
              <a:avLst/>
              <a:gdLst/>
              <a:ahLst/>
              <a:cxnLst/>
              <a:rect l="l" t="t" r="r" b="b"/>
              <a:pathLst>
                <a:path w="14882" h="19562" extrusionOk="0">
                  <a:moveTo>
                    <a:pt x="8621" y="0"/>
                  </a:moveTo>
                  <a:lnTo>
                    <a:pt x="1" y="756"/>
                  </a:lnTo>
                  <a:lnTo>
                    <a:pt x="7441" y="17421"/>
                  </a:lnTo>
                  <a:cubicBezTo>
                    <a:pt x="8029" y="18750"/>
                    <a:pt x="9330" y="19561"/>
                    <a:pt x="10723" y="19561"/>
                  </a:cubicBezTo>
                  <a:cubicBezTo>
                    <a:pt x="10978" y="19561"/>
                    <a:pt x="11236" y="19534"/>
                    <a:pt x="11494" y="19478"/>
                  </a:cubicBezTo>
                  <a:cubicBezTo>
                    <a:pt x="13641" y="19024"/>
                    <a:pt x="14881" y="16756"/>
                    <a:pt x="14125" y="14669"/>
                  </a:cubicBezTo>
                  <a:lnTo>
                    <a:pt x="8621" y="0"/>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0"/>
            <p:cNvSpPr/>
            <p:nvPr/>
          </p:nvSpPr>
          <p:spPr>
            <a:xfrm>
              <a:off x="6304924" y="4866332"/>
              <a:ext cx="290278" cy="152133"/>
            </a:xfrm>
            <a:custGeom>
              <a:avLst/>
              <a:gdLst/>
              <a:ahLst/>
              <a:cxnLst/>
              <a:rect l="l" t="t" r="r" b="b"/>
              <a:pathLst>
                <a:path w="16333" h="8560" extrusionOk="0">
                  <a:moveTo>
                    <a:pt x="1755" y="0"/>
                  </a:moveTo>
                  <a:lnTo>
                    <a:pt x="1" y="8559"/>
                  </a:lnTo>
                  <a:lnTo>
                    <a:pt x="16333" y="8559"/>
                  </a:lnTo>
                  <a:lnTo>
                    <a:pt x="16333" y="4537"/>
                  </a:lnTo>
                  <a:lnTo>
                    <a:pt x="1755" y="0"/>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0"/>
            <p:cNvSpPr/>
            <p:nvPr/>
          </p:nvSpPr>
          <p:spPr>
            <a:xfrm>
              <a:off x="6376424" y="4893204"/>
              <a:ext cx="283276" cy="145681"/>
            </a:xfrm>
            <a:custGeom>
              <a:avLst/>
              <a:gdLst/>
              <a:ahLst/>
              <a:cxnLst/>
              <a:rect l="l" t="t" r="r" b="b"/>
              <a:pathLst>
                <a:path w="15939" h="8197" extrusionOk="0">
                  <a:moveTo>
                    <a:pt x="4779" y="1"/>
                  </a:moveTo>
                  <a:cubicBezTo>
                    <a:pt x="4779" y="1"/>
                    <a:pt x="1119" y="1603"/>
                    <a:pt x="0" y="8076"/>
                  </a:cubicBezTo>
                  <a:lnTo>
                    <a:pt x="13398" y="8197"/>
                  </a:lnTo>
                  <a:cubicBezTo>
                    <a:pt x="14850" y="8197"/>
                    <a:pt x="15939" y="6624"/>
                    <a:pt x="15939" y="5172"/>
                  </a:cubicBezTo>
                  <a:cubicBezTo>
                    <a:pt x="15939" y="3418"/>
                    <a:pt x="14396" y="2027"/>
                    <a:pt x="13156" y="1755"/>
                  </a:cubicBezTo>
                  <a:lnTo>
                    <a:pt x="47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0"/>
            <p:cNvSpPr/>
            <p:nvPr/>
          </p:nvSpPr>
          <p:spPr>
            <a:xfrm>
              <a:off x="5795345" y="3964901"/>
              <a:ext cx="585391" cy="897138"/>
            </a:xfrm>
            <a:custGeom>
              <a:avLst/>
              <a:gdLst/>
              <a:ahLst/>
              <a:cxnLst/>
              <a:rect l="l" t="t" r="r" b="b"/>
              <a:pathLst>
                <a:path w="32938" h="50479" extrusionOk="0">
                  <a:moveTo>
                    <a:pt x="15516" y="0"/>
                  </a:moveTo>
                  <a:lnTo>
                    <a:pt x="1" y="7592"/>
                  </a:lnTo>
                  <a:lnTo>
                    <a:pt x="17301" y="50478"/>
                  </a:lnTo>
                  <a:lnTo>
                    <a:pt x="32937" y="44944"/>
                  </a:lnTo>
                  <a:lnTo>
                    <a:pt x="155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0"/>
            <p:cNvSpPr/>
            <p:nvPr/>
          </p:nvSpPr>
          <p:spPr>
            <a:xfrm>
              <a:off x="4733195" y="3627878"/>
              <a:ext cx="862748" cy="584289"/>
            </a:xfrm>
            <a:custGeom>
              <a:avLst/>
              <a:gdLst/>
              <a:ahLst/>
              <a:cxnLst/>
              <a:rect l="l" t="t" r="r" b="b"/>
              <a:pathLst>
                <a:path w="48544" h="32876" extrusionOk="0">
                  <a:moveTo>
                    <a:pt x="2511" y="0"/>
                  </a:moveTo>
                  <a:cubicBezTo>
                    <a:pt x="2511" y="1"/>
                    <a:pt x="1" y="18631"/>
                    <a:pt x="9407" y="28944"/>
                  </a:cubicBezTo>
                  <a:cubicBezTo>
                    <a:pt x="11463" y="31212"/>
                    <a:pt x="16635" y="32876"/>
                    <a:pt x="19690" y="32876"/>
                  </a:cubicBezTo>
                  <a:lnTo>
                    <a:pt x="44853" y="32876"/>
                  </a:lnTo>
                  <a:cubicBezTo>
                    <a:pt x="45942" y="32876"/>
                    <a:pt x="46880" y="32090"/>
                    <a:pt x="47061" y="31031"/>
                  </a:cubicBezTo>
                  <a:cubicBezTo>
                    <a:pt x="47878" y="26283"/>
                    <a:pt x="48543" y="13973"/>
                    <a:pt x="33935" y="12159"/>
                  </a:cubicBezTo>
                  <a:cubicBezTo>
                    <a:pt x="15788" y="9860"/>
                    <a:pt x="8651" y="12431"/>
                    <a:pt x="2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0"/>
            <p:cNvSpPr/>
            <p:nvPr/>
          </p:nvSpPr>
          <p:spPr>
            <a:xfrm>
              <a:off x="5364784" y="4034783"/>
              <a:ext cx="205361" cy="1005710"/>
            </a:xfrm>
            <a:custGeom>
              <a:avLst/>
              <a:gdLst/>
              <a:ahLst/>
              <a:cxnLst/>
              <a:rect l="l" t="t" r="r" b="b"/>
              <a:pathLst>
                <a:path w="11555" h="56588" extrusionOk="0">
                  <a:moveTo>
                    <a:pt x="848" y="0"/>
                  </a:moveTo>
                  <a:lnTo>
                    <a:pt x="1" y="182"/>
                  </a:lnTo>
                  <a:lnTo>
                    <a:pt x="10708" y="56587"/>
                  </a:lnTo>
                  <a:lnTo>
                    <a:pt x="11554" y="56406"/>
                  </a:lnTo>
                  <a:lnTo>
                    <a:pt x="8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0"/>
            <p:cNvSpPr/>
            <p:nvPr/>
          </p:nvSpPr>
          <p:spPr>
            <a:xfrm>
              <a:off x="4872409" y="4034783"/>
              <a:ext cx="205361" cy="1005710"/>
            </a:xfrm>
            <a:custGeom>
              <a:avLst/>
              <a:gdLst/>
              <a:ahLst/>
              <a:cxnLst/>
              <a:rect l="l" t="t" r="r" b="b"/>
              <a:pathLst>
                <a:path w="11555" h="56588" extrusionOk="0">
                  <a:moveTo>
                    <a:pt x="10708" y="0"/>
                  </a:moveTo>
                  <a:lnTo>
                    <a:pt x="1" y="56406"/>
                  </a:lnTo>
                  <a:lnTo>
                    <a:pt x="848" y="56587"/>
                  </a:lnTo>
                  <a:lnTo>
                    <a:pt x="11554" y="182"/>
                  </a:lnTo>
                  <a:lnTo>
                    <a:pt x="10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0"/>
            <p:cNvSpPr/>
            <p:nvPr/>
          </p:nvSpPr>
          <p:spPr>
            <a:xfrm>
              <a:off x="4913268" y="3022078"/>
              <a:ext cx="545598" cy="675693"/>
            </a:xfrm>
            <a:custGeom>
              <a:avLst/>
              <a:gdLst/>
              <a:ahLst/>
              <a:cxnLst/>
              <a:rect l="l" t="t" r="r" b="b"/>
              <a:pathLst>
                <a:path w="30699" h="38019" extrusionOk="0">
                  <a:moveTo>
                    <a:pt x="15909" y="1"/>
                  </a:moveTo>
                  <a:lnTo>
                    <a:pt x="9104" y="999"/>
                  </a:lnTo>
                  <a:cubicBezTo>
                    <a:pt x="9104" y="999"/>
                    <a:pt x="2723" y="2299"/>
                    <a:pt x="1362" y="7350"/>
                  </a:cubicBezTo>
                  <a:cubicBezTo>
                    <a:pt x="1" y="12431"/>
                    <a:pt x="5233" y="38018"/>
                    <a:pt x="5233" y="38018"/>
                  </a:cubicBezTo>
                  <a:lnTo>
                    <a:pt x="24045" y="38018"/>
                  </a:lnTo>
                  <a:lnTo>
                    <a:pt x="29701" y="21958"/>
                  </a:lnTo>
                  <a:cubicBezTo>
                    <a:pt x="30124" y="20658"/>
                    <a:pt x="30427" y="19327"/>
                    <a:pt x="30517" y="17966"/>
                  </a:cubicBezTo>
                  <a:cubicBezTo>
                    <a:pt x="30699" y="15093"/>
                    <a:pt x="30366" y="12129"/>
                    <a:pt x="29187" y="9558"/>
                  </a:cubicBezTo>
                  <a:lnTo>
                    <a:pt x="26041" y="2693"/>
                  </a:lnTo>
                  <a:lnTo>
                    <a:pt x="21021" y="545"/>
                  </a:lnTo>
                  <a:lnTo>
                    <a:pt x="159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0"/>
            <p:cNvSpPr/>
            <p:nvPr/>
          </p:nvSpPr>
          <p:spPr>
            <a:xfrm>
              <a:off x="5125599" y="3022078"/>
              <a:ext cx="253187" cy="100610"/>
            </a:xfrm>
            <a:custGeom>
              <a:avLst/>
              <a:gdLst/>
              <a:ahLst/>
              <a:cxnLst/>
              <a:rect l="l" t="t" r="r" b="b"/>
              <a:pathLst>
                <a:path w="14246" h="5661" extrusionOk="0">
                  <a:moveTo>
                    <a:pt x="3962" y="1"/>
                  </a:moveTo>
                  <a:lnTo>
                    <a:pt x="0" y="606"/>
                  </a:lnTo>
                  <a:cubicBezTo>
                    <a:pt x="1923" y="3865"/>
                    <a:pt x="5003" y="5661"/>
                    <a:pt x="8884" y="5661"/>
                  </a:cubicBezTo>
                  <a:cubicBezTo>
                    <a:pt x="9397" y="5661"/>
                    <a:pt x="9924" y="5629"/>
                    <a:pt x="10465" y="5566"/>
                  </a:cubicBezTo>
                  <a:cubicBezTo>
                    <a:pt x="14245" y="5142"/>
                    <a:pt x="11886" y="1755"/>
                    <a:pt x="11886" y="1755"/>
                  </a:cubicBezTo>
                  <a:lnTo>
                    <a:pt x="9557" y="757"/>
                  </a:lnTo>
                  <a:lnTo>
                    <a:pt x="3962" y="1"/>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0"/>
            <p:cNvSpPr/>
            <p:nvPr/>
          </p:nvSpPr>
          <p:spPr>
            <a:xfrm>
              <a:off x="5415311" y="3156778"/>
              <a:ext cx="42494" cy="149680"/>
            </a:xfrm>
            <a:custGeom>
              <a:avLst/>
              <a:gdLst/>
              <a:ahLst/>
              <a:cxnLst/>
              <a:rect l="l" t="t" r="r" b="b"/>
              <a:pathLst>
                <a:path w="2391" h="8422" extrusionOk="0">
                  <a:moveTo>
                    <a:pt x="94" y="1"/>
                  </a:moveTo>
                  <a:cubicBezTo>
                    <a:pt x="82" y="1"/>
                    <a:pt x="70" y="4"/>
                    <a:pt x="61" y="13"/>
                  </a:cubicBezTo>
                  <a:cubicBezTo>
                    <a:pt x="1" y="13"/>
                    <a:pt x="1" y="74"/>
                    <a:pt x="1" y="104"/>
                  </a:cubicBezTo>
                  <a:cubicBezTo>
                    <a:pt x="1634" y="4187"/>
                    <a:pt x="2209" y="8330"/>
                    <a:pt x="2239" y="8361"/>
                  </a:cubicBezTo>
                  <a:cubicBezTo>
                    <a:pt x="2239" y="8391"/>
                    <a:pt x="2269" y="8421"/>
                    <a:pt x="2300" y="8421"/>
                  </a:cubicBezTo>
                  <a:lnTo>
                    <a:pt x="2330" y="8421"/>
                  </a:lnTo>
                  <a:cubicBezTo>
                    <a:pt x="2360" y="8421"/>
                    <a:pt x="2390" y="8391"/>
                    <a:pt x="2390" y="8330"/>
                  </a:cubicBezTo>
                  <a:cubicBezTo>
                    <a:pt x="2390" y="8300"/>
                    <a:pt x="1785" y="4157"/>
                    <a:pt x="152" y="43"/>
                  </a:cubicBezTo>
                  <a:cubicBezTo>
                    <a:pt x="152" y="22"/>
                    <a:pt x="122" y="1"/>
                    <a:pt x="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0"/>
            <p:cNvSpPr/>
            <p:nvPr/>
          </p:nvSpPr>
          <p:spPr>
            <a:xfrm>
              <a:off x="5726547" y="3471372"/>
              <a:ext cx="134147" cy="73738"/>
            </a:xfrm>
            <a:custGeom>
              <a:avLst/>
              <a:gdLst/>
              <a:ahLst/>
              <a:cxnLst/>
              <a:rect l="l" t="t" r="r" b="b"/>
              <a:pathLst>
                <a:path w="7548" h="4149" extrusionOk="0">
                  <a:moveTo>
                    <a:pt x="6932" y="0"/>
                  </a:moveTo>
                  <a:cubicBezTo>
                    <a:pt x="6870" y="0"/>
                    <a:pt x="6807" y="12"/>
                    <a:pt x="6745" y="35"/>
                  </a:cubicBezTo>
                  <a:lnTo>
                    <a:pt x="4507" y="731"/>
                  </a:lnTo>
                  <a:cubicBezTo>
                    <a:pt x="3872" y="943"/>
                    <a:pt x="3297" y="1275"/>
                    <a:pt x="2813" y="1699"/>
                  </a:cubicBezTo>
                  <a:lnTo>
                    <a:pt x="1" y="4149"/>
                  </a:lnTo>
                  <a:lnTo>
                    <a:pt x="3811" y="2546"/>
                  </a:lnTo>
                  <a:lnTo>
                    <a:pt x="7138" y="1094"/>
                  </a:lnTo>
                  <a:cubicBezTo>
                    <a:pt x="7320" y="1003"/>
                    <a:pt x="7441" y="852"/>
                    <a:pt x="7471" y="671"/>
                  </a:cubicBezTo>
                  <a:cubicBezTo>
                    <a:pt x="7547" y="314"/>
                    <a:pt x="7259" y="0"/>
                    <a:pt x="6932"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0"/>
            <p:cNvSpPr/>
            <p:nvPr/>
          </p:nvSpPr>
          <p:spPr>
            <a:xfrm>
              <a:off x="5236323" y="3589169"/>
              <a:ext cx="411220" cy="187073"/>
            </a:xfrm>
            <a:custGeom>
              <a:avLst/>
              <a:gdLst/>
              <a:ahLst/>
              <a:cxnLst/>
              <a:rect l="l" t="t" r="r" b="b"/>
              <a:pathLst>
                <a:path w="23138" h="10526" extrusionOk="0">
                  <a:moveTo>
                    <a:pt x="23077" y="1"/>
                  </a:moveTo>
                  <a:lnTo>
                    <a:pt x="1" y="2360"/>
                  </a:lnTo>
                  <a:lnTo>
                    <a:pt x="1755" y="10526"/>
                  </a:lnTo>
                  <a:lnTo>
                    <a:pt x="23138" y="3751"/>
                  </a:lnTo>
                  <a:lnTo>
                    <a:pt x="23077" y="1"/>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0"/>
            <p:cNvSpPr/>
            <p:nvPr/>
          </p:nvSpPr>
          <p:spPr>
            <a:xfrm>
              <a:off x="5641078" y="3498120"/>
              <a:ext cx="225533" cy="157713"/>
            </a:xfrm>
            <a:custGeom>
              <a:avLst/>
              <a:gdLst/>
              <a:ahLst/>
              <a:cxnLst/>
              <a:rect l="l" t="t" r="r" b="b"/>
              <a:pathLst>
                <a:path w="12690" h="8874" extrusionOk="0">
                  <a:moveTo>
                    <a:pt x="11957" y="0"/>
                  </a:moveTo>
                  <a:cubicBezTo>
                    <a:pt x="11915" y="0"/>
                    <a:pt x="11871" y="4"/>
                    <a:pt x="11826" y="12"/>
                  </a:cubicBezTo>
                  <a:lnTo>
                    <a:pt x="7894" y="829"/>
                  </a:lnTo>
                  <a:cubicBezTo>
                    <a:pt x="7471" y="920"/>
                    <a:pt x="7078" y="1071"/>
                    <a:pt x="6685" y="1283"/>
                  </a:cubicBezTo>
                  <a:lnTo>
                    <a:pt x="1" y="5184"/>
                  </a:lnTo>
                  <a:lnTo>
                    <a:pt x="364" y="8874"/>
                  </a:lnTo>
                  <a:cubicBezTo>
                    <a:pt x="364" y="8874"/>
                    <a:pt x="7138" y="7936"/>
                    <a:pt x="8197" y="2583"/>
                  </a:cubicBezTo>
                  <a:lnTo>
                    <a:pt x="12159" y="1222"/>
                  </a:lnTo>
                  <a:cubicBezTo>
                    <a:pt x="12371" y="1162"/>
                    <a:pt x="12522" y="1010"/>
                    <a:pt x="12552" y="799"/>
                  </a:cubicBezTo>
                  <a:cubicBezTo>
                    <a:pt x="12689" y="387"/>
                    <a:pt x="12378" y="0"/>
                    <a:pt x="11957"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0"/>
            <p:cNvSpPr/>
            <p:nvPr/>
          </p:nvSpPr>
          <p:spPr>
            <a:xfrm>
              <a:off x="4953577" y="3168294"/>
              <a:ext cx="384881" cy="611854"/>
            </a:xfrm>
            <a:custGeom>
              <a:avLst/>
              <a:gdLst/>
              <a:ahLst/>
              <a:cxnLst/>
              <a:rect l="l" t="t" r="r" b="b"/>
              <a:pathLst>
                <a:path w="21656" h="34427" extrusionOk="0">
                  <a:moveTo>
                    <a:pt x="9346" y="0"/>
                  </a:moveTo>
                  <a:lnTo>
                    <a:pt x="1" y="4083"/>
                  </a:lnTo>
                  <a:lnTo>
                    <a:pt x="11917" y="31575"/>
                  </a:lnTo>
                  <a:cubicBezTo>
                    <a:pt x="12687" y="33355"/>
                    <a:pt x="14412" y="34427"/>
                    <a:pt x="16242" y="34427"/>
                  </a:cubicBezTo>
                  <a:cubicBezTo>
                    <a:pt x="16714" y="34427"/>
                    <a:pt x="17193" y="34356"/>
                    <a:pt x="17664" y="34207"/>
                  </a:cubicBezTo>
                  <a:cubicBezTo>
                    <a:pt x="20295" y="33390"/>
                    <a:pt x="21656" y="30487"/>
                    <a:pt x="20628" y="27946"/>
                  </a:cubicBezTo>
                  <a:lnTo>
                    <a:pt x="9346" y="0"/>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0"/>
            <p:cNvSpPr/>
            <p:nvPr/>
          </p:nvSpPr>
          <p:spPr>
            <a:xfrm>
              <a:off x="4877794" y="3085651"/>
              <a:ext cx="327369" cy="349798"/>
            </a:xfrm>
            <a:custGeom>
              <a:avLst/>
              <a:gdLst/>
              <a:ahLst/>
              <a:cxnLst/>
              <a:rect l="l" t="t" r="r" b="b"/>
              <a:pathLst>
                <a:path w="18420" h="19682" extrusionOk="0">
                  <a:moveTo>
                    <a:pt x="9268" y="1"/>
                  </a:moveTo>
                  <a:cubicBezTo>
                    <a:pt x="8737" y="1"/>
                    <a:pt x="8188" y="112"/>
                    <a:pt x="7622" y="356"/>
                  </a:cubicBezTo>
                  <a:cubicBezTo>
                    <a:pt x="0" y="3622"/>
                    <a:pt x="6473" y="19682"/>
                    <a:pt x="6473" y="19682"/>
                  </a:cubicBezTo>
                  <a:lnTo>
                    <a:pt x="18419" y="12363"/>
                  </a:lnTo>
                  <a:cubicBezTo>
                    <a:pt x="18419" y="12363"/>
                    <a:pt x="14862" y="1"/>
                    <a:pt x="9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0"/>
            <p:cNvSpPr/>
            <p:nvPr/>
          </p:nvSpPr>
          <p:spPr>
            <a:xfrm>
              <a:off x="5137951" y="3144959"/>
              <a:ext cx="68833" cy="176534"/>
            </a:xfrm>
            <a:custGeom>
              <a:avLst/>
              <a:gdLst/>
              <a:ahLst/>
              <a:cxnLst/>
              <a:rect l="l" t="t" r="r" b="b"/>
              <a:pathLst>
                <a:path w="3873" h="9933" extrusionOk="0">
                  <a:moveTo>
                    <a:pt x="107" y="0"/>
                  </a:moveTo>
                  <a:cubicBezTo>
                    <a:pt x="94" y="0"/>
                    <a:pt x="79" y="4"/>
                    <a:pt x="61" y="13"/>
                  </a:cubicBezTo>
                  <a:cubicBezTo>
                    <a:pt x="31" y="13"/>
                    <a:pt x="1" y="73"/>
                    <a:pt x="31" y="104"/>
                  </a:cubicBezTo>
                  <a:lnTo>
                    <a:pt x="3660" y="8995"/>
                  </a:lnTo>
                  <a:lnTo>
                    <a:pt x="2360" y="9782"/>
                  </a:lnTo>
                  <a:cubicBezTo>
                    <a:pt x="2330" y="9812"/>
                    <a:pt x="2330" y="9872"/>
                    <a:pt x="2360" y="9903"/>
                  </a:cubicBezTo>
                  <a:cubicBezTo>
                    <a:pt x="2360" y="9933"/>
                    <a:pt x="2390" y="9933"/>
                    <a:pt x="2420" y="9933"/>
                  </a:cubicBezTo>
                  <a:lnTo>
                    <a:pt x="2451" y="9933"/>
                  </a:lnTo>
                  <a:lnTo>
                    <a:pt x="3812" y="9116"/>
                  </a:lnTo>
                  <a:cubicBezTo>
                    <a:pt x="3842" y="9086"/>
                    <a:pt x="3872" y="9026"/>
                    <a:pt x="3842" y="8995"/>
                  </a:cubicBezTo>
                  <a:lnTo>
                    <a:pt x="182" y="43"/>
                  </a:lnTo>
                  <a:cubicBezTo>
                    <a:pt x="161" y="22"/>
                    <a:pt x="139" y="0"/>
                    <a:pt x="1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0"/>
            <p:cNvSpPr/>
            <p:nvPr/>
          </p:nvSpPr>
          <p:spPr>
            <a:xfrm>
              <a:off x="4966480" y="3338681"/>
              <a:ext cx="63448" cy="90320"/>
            </a:xfrm>
            <a:custGeom>
              <a:avLst/>
              <a:gdLst/>
              <a:ahLst/>
              <a:cxnLst/>
              <a:rect l="l" t="t" r="r" b="b"/>
              <a:pathLst>
                <a:path w="3570" h="5082" extrusionOk="0">
                  <a:moveTo>
                    <a:pt x="61" y="1"/>
                  </a:moveTo>
                  <a:cubicBezTo>
                    <a:pt x="1" y="31"/>
                    <a:pt x="1" y="92"/>
                    <a:pt x="1" y="122"/>
                  </a:cubicBezTo>
                  <a:lnTo>
                    <a:pt x="2118" y="5021"/>
                  </a:lnTo>
                  <a:cubicBezTo>
                    <a:pt x="2148" y="5052"/>
                    <a:pt x="2148" y="5052"/>
                    <a:pt x="2178" y="5082"/>
                  </a:cubicBezTo>
                  <a:lnTo>
                    <a:pt x="2209" y="5082"/>
                  </a:lnTo>
                  <a:cubicBezTo>
                    <a:pt x="2209" y="5082"/>
                    <a:pt x="2239" y="5082"/>
                    <a:pt x="2239" y="5052"/>
                  </a:cubicBezTo>
                  <a:lnTo>
                    <a:pt x="3509" y="4265"/>
                  </a:lnTo>
                  <a:cubicBezTo>
                    <a:pt x="3570" y="4265"/>
                    <a:pt x="3570" y="4205"/>
                    <a:pt x="3539" y="4175"/>
                  </a:cubicBezTo>
                  <a:cubicBezTo>
                    <a:pt x="3539" y="4139"/>
                    <a:pt x="3519" y="4124"/>
                    <a:pt x="3495" y="4124"/>
                  </a:cubicBezTo>
                  <a:cubicBezTo>
                    <a:pt x="3479" y="4124"/>
                    <a:pt x="3461" y="4132"/>
                    <a:pt x="3449" y="4144"/>
                  </a:cubicBezTo>
                  <a:lnTo>
                    <a:pt x="2239" y="4870"/>
                  </a:lnTo>
                  <a:lnTo>
                    <a:pt x="152" y="61"/>
                  </a:lnTo>
                  <a:cubicBezTo>
                    <a:pt x="152" y="1"/>
                    <a:pt x="92"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0"/>
            <p:cNvSpPr/>
            <p:nvPr/>
          </p:nvSpPr>
          <p:spPr>
            <a:xfrm>
              <a:off x="4879944" y="2679830"/>
              <a:ext cx="355326" cy="318483"/>
            </a:xfrm>
            <a:custGeom>
              <a:avLst/>
              <a:gdLst/>
              <a:ahLst/>
              <a:cxnLst/>
              <a:rect l="l" t="t" r="r" b="b"/>
              <a:pathLst>
                <a:path w="19993" h="17920" extrusionOk="0">
                  <a:moveTo>
                    <a:pt x="9997" y="0"/>
                  </a:moveTo>
                  <a:cubicBezTo>
                    <a:pt x="7511" y="0"/>
                    <a:pt x="5038" y="1030"/>
                    <a:pt x="3267" y="3047"/>
                  </a:cubicBezTo>
                  <a:cubicBezTo>
                    <a:pt x="1" y="6767"/>
                    <a:pt x="364" y="12423"/>
                    <a:pt x="4084" y="15689"/>
                  </a:cubicBezTo>
                  <a:cubicBezTo>
                    <a:pt x="5787" y="17185"/>
                    <a:pt x="7896" y="17919"/>
                    <a:pt x="9996" y="17919"/>
                  </a:cubicBezTo>
                  <a:cubicBezTo>
                    <a:pt x="12482" y="17919"/>
                    <a:pt x="14955" y="16889"/>
                    <a:pt x="16726" y="14872"/>
                  </a:cubicBezTo>
                  <a:cubicBezTo>
                    <a:pt x="19993" y="11152"/>
                    <a:pt x="19630" y="5497"/>
                    <a:pt x="15910" y="2230"/>
                  </a:cubicBezTo>
                  <a:cubicBezTo>
                    <a:pt x="14206" y="735"/>
                    <a:pt x="12097" y="0"/>
                    <a:pt x="99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0"/>
            <p:cNvSpPr/>
            <p:nvPr/>
          </p:nvSpPr>
          <p:spPr>
            <a:xfrm>
              <a:off x="5292768" y="2493163"/>
              <a:ext cx="237601" cy="148365"/>
            </a:xfrm>
            <a:custGeom>
              <a:avLst/>
              <a:gdLst/>
              <a:ahLst/>
              <a:cxnLst/>
              <a:rect l="l" t="t" r="r" b="b"/>
              <a:pathLst>
                <a:path w="13369" h="8348" extrusionOk="0">
                  <a:moveTo>
                    <a:pt x="5142" y="0"/>
                  </a:moveTo>
                  <a:lnTo>
                    <a:pt x="1" y="1785"/>
                  </a:lnTo>
                  <a:lnTo>
                    <a:pt x="8923" y="8348"/>
                  </a:lnTo>
                  <a:cubicBezTo>
                    <a:pt x="13369" y="2420"/>
                    <a:pt x="5142" y="0"/>
                    <a:pt x="51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0"/>
            <p:cNvSpPr/>
            <p:nvPr/>
          </p:nvSpPr>
          <p:spPr>
            <a:xfrm>
              <a:off x="4994453" y="2470041"/>
              <a:ext cx="389715" cy="348341"/>
            </a:xfrm>
            <a:custGeom>
              <a:avLst/>
              <a:gdLst/>
              <a:ahLst/>
              <a:cxnLst/>
              <a:rect l="l" t="t" r="r" b="b"/>
              <a:pathLst>
                <a:path w="21928" h="19600" extrusionOk="0">
                  <a:moveTo>
                    <a:pt x="14257" y="0"/>
                  </a:moveTo>
                  <a:cubicBezTo>
                    <a:pt x="11484" y="0"/>
                    <a:pt x="8573" y="633"/>
                    <a:pt x="6684" y="2783"/>
                  </a:cubicBezTo>
                  <a:cubicBezTo>
                    <a:pt x="0" y="10344"/>
                    <a:pt x="11584" y="19599"/>
                    <a:pt x="11584" y="19599"/>
                  </a:cubicBezTo>
                  <a:lnTo>
                    <a:pt x="21927" y="1301"/>
                  </a:lnTo>
                  <a:cubicBezTo>
                    <a:pt x="21927" y="1301"/>
                    <a:pt x="18233" y="0"/>
                    <a:pt x="142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0"/>
            <p:cNvSpPr/>
            <p:nvPr/>
          </p:nvSpPr>
          <p:spPr>
            <a:xfrm>
              <a:off x="5371288" y="2704552"/>
              <a:ext cx="117689" cy="96114"/>
            </a:xfrm>
            <a:custGeom>
              <a:avLst/>
              <a:gdLst/>
              <a:ahLst/>
              <a:cxnLst/>
              <a:rect l="l" t="t" r="r" b="b"/>
              <a:pathLst>
                <a:path w="6622" h="5408" extrusionOk="0">
                  <a:moveTo>
                    <a:pt x="3385" y="1"/>
                  </a:moveTo>
                  <a:cubicBezTo>
                    <a:pt x="2481" y="1"/>
                    <a:pt x="1751" y="788"/>
                    <a:pt x="1208" y="1626"/>
                  </a:cubicBezTo>
                  <a:cubicBezTo>
                    <a:pt x="663" y="2442"/>
                    <a:pt x="300" y="3350"/>
                    <a:pt x="119" y="4257"/>
                  </a:cubicBezTo>
                  <a:cubicBezTo>
                    <a:pt x="1" y="4846"/>
                    <a:pt x="573" y="5407"/>
                    <a:pt x="1274" y="5407"/>
                  </a:cubicBezTo>
                  <a:cubicBezTo>
                    <a:pt x="1292" y="5407"/>
                    <a:pt x="1310" y="5407"/>
                    <a:pt x="1329" y="5406"/>
                  </a:cubicBezTo>
                  <a:cubicBezTo>
                    <a:pt x="3839" y="5376"/>
                    <a:pt x="6621" y="1686"/>
                    <a:pt x="4353" y="295"/>
                  </a:cubicBezTo>
                  <a:cubicBezTo>
                    <a:pt x="4011" y="90"/>
                    <a:pt x="3688" y="1"/>
                    <a:pt x="3385" y="1"/>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0"/>
            <p:cNvSpPr/>
            <p:nvPr/>
          </p:nvSpPr>
          <p:spPr>
            <a:xfrm>
              <a:off x="5163223" y="2785577"/>
              <a:ext cx="153750" cy="302630"/>
            </a:xfrm>
            <a:custGeom>
              <a:avLst/>
              <a:gdLst/>
              <a:ahLst/>
              <a:cxnLst/>
              <a:rect l="l" t="t" r="r" b="b"/>
              <a:pathLst>
                <a:path w="8651" h="17028" extrusionOk="0">
                  <a:moveTo>
                    <a:pt x="3357" y="0"/>
                  </a:moveTo>
                  <a:lnTo>
                    <a:pt x="0" y="14518"/>
                  </a:lnTo>
                  <a:lnTo>
                    <a:pt x="7410" y="17028"/>
                  </a:lnTo>
                  <a:lnTo>
                    <a:pt x="8650" y="3418"/>
                  </a:lnTo>
                  <a:lnTo>
                    <a:pt x="3357" y="0"/>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0"/>
            <p:cNvSpPr/>
            <p:nvPr/>
          </p:nvSpPr>
          <p:spPr>
            <a:xfrm>
              <a:off x="5215902" y="2873730"/>
              <a:ext cx="98371" cy="118809"/>
            </a:xfrm>
            <a:custGeom>
              <a:avLst/>
              <a:gdLst/>
              <a:ahLst/>
              <a:cxnLst/>
              <a:rect l="l" t="t" r="r" b="b"/>
              <a:pathLst>
                <a:path w="5535" h="6685" extrusionOk="0">
                  <a:moveTo>
                    <a:pt x="0" y="0"/>
                  </a:moveTo>
                  <a:lnTo>
                    <a:pt x="4930" y="6684"/>
                  </a:lnTo>
                  <a:lnTo>
                    <a:pt x="5535" y="1392"/>
                  </a:lnTo>
                  <a:lnTo>
                    <a:pt x="0" y="0"/>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0"/>
            <p:cNvSpPr/>
            <p:nvPr/>
          </p:nvSpPr>
          <p:spPr>
            <a:xfrm>
              <a:off x="5116997" y="2513211"/>
              <a:ext cx="348856" cy="400557"/>
            </a:xfrm>
            <a:custGeom>
              <a:avLst/>
              <a:gdLst/>
              <a:ahLst/>
              <a:cxnLst/>
              <a:rect l="l" t="t" r="r" b="b"/>
              <a:pathLst>
                <a:path w="19629" h="22538" extrusionOk="0">
                  <a:moveTo>
                    <a:pt x="9836" y="0"/>
                  </a:moveTo>
                  <a:cubicBezTo>
                    <a:pt x="1" y="0"/>
                    <a:pt x="2178" y="9730"/>
                    <a:pt x="2178" y="9730"/>
                  </a:cubicBezTo>
                  <a:lnTo>
                    <a:pt x="2843" y="12694"/>
                  </a:lnTo>
                  <a:cubicBezTo>
                    <a:pt x="2873" y="14267"/>
                    <a:pt x="2450" y="15235"/>
                    <a:pt x="4628" y="19015"/>
                  </a:cubicBezTo>
                  <a:cubicBezTo>
                    <a:pt x="6100" y="21557"/>
                    <a:pt x="8426" y="22538"/>
                    <a:pt x="10263" y="22538"/>
                  </a:cubicBezTo>
                  <a:cubicBezTo>
                    <a:pt x="10917" y="22538"/>
                    <a:pt x="11508" y="22413"/>
                    <a:pt x="11977" y="22191"/>
                  </a:cubicBezTo>
                  <a:cubicBezTo>
                    <a:pt x="16514" y="20043"/>
                    <a:pt x="17724" y="15658"/>
                    <a:pt x="18722" y="7734"/>
                  </a:cubicBezTo>
                  <a:cubicBezTo>
                    <a:pt x="19629" y="536"/>
                    <a:pt x="11765" y="112"/>
                    <a:pt x="11765" y="112"/>
                  </a:cubicBezTo>
                  <a:cubicBezTo>
                    <a:pt x="11076" y="36"/>
                    <a:pt x="10434" y="0"/>
                    <a:pt x="9836"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0"/>
            <p:cNvSpPr/>
            <p:nvPr/>
          </p:nvSpPr>
          <p:spPr>
            <a:xfrm rot="1364483">
              <a:off x="5345969" y="2739653"/>
              <a:ext cx="18287" cy="44091"/>
            </a:xfrm>
            <a:custGeom>
              <a:avLst/>
              <a:gdLst/>
              <a:ahLst/>
              <a:cxnLst/>
              <a:rect l="l" t="t" r="r" b="b"/>
              <a:pathLst>
                <a:path w="1029" h="2481" extrusionOk="0">
                  <a:moveTo>
                    <a:pt x="333" y="1"/>
                  </a:moveTo>
                  <a:cubicBezTo>
                    <a:pt x="303" y="31"/>
                    <a:pt x="273" y="61"/>
                    <a:pt x="273" y="122"/>
                  </a:cubicBezTo>
                  <a:lnTo>
                    <a:pt x="847" y="1785"/>
                  </a:lnTo>
                  <a:lnTo>
                    <a:pt x="31" y="2330"/>
                  </a:lnTo>
                  <a:cubicBezTo>
                    <a:pt x="0" y="2360"/>
                    <a:pt x="0" y="2390"/>
                    <a:pt x="31" y="2451"/>
                  </a:cubicBezTo>
                  <a:cubicBezTo>
                    <a:pt x="31" y="2451"/>
                    <a:pt x="61" y="2481"/>
                    <a:pt x="91" y="2481"/>
                  </a:cubicBezTo>
                  <a:cubicBezTo>
                    <a:pt x="121" y="2481"/>
                    <a:pt x="121" y="2481"/>
                    <a:pt x="152" y="2451"/>
                  </a:cubicBezTo>
                  <a:lnTo>
                    <a:pt x="998" y="1876"/>
                  </a:lnTo>
                  <a:cubicBezTo>
                    <a:pt x="1029" y="1846"/>
                    <a:pt x="1029" y="1816"/>
                    <a:pt x="1029" y="1785"/>
                  </a:cubicBezTo>
                  <a:lnTo>
                    <a:pt x="454" y="61"/>
                  </a:lnTo>
                  <a:cubicBezTo>
                    <a:pt x="424" y="1"/>
                    <a:pt x="363" y="1"/>
                    <a:pt x="333" y="1"/>
                  </a:cubicBezTo>
                  <a:close/>
                </a:path>
              </a:pathLst>
            </a:custGeom>
            <a:solidFill>
              <a:srgbClr val="ED9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0"/>
            <p:cNvSpPr/>
            <p:nvPr/>
          </p:nvSpPr>
          <p:spPr>
            <a:xfrm>
              <a:off x="5390056" y="2654308"/>
              <a:ext cx="59698" cy="46884"/>
            </a:xfrm>
            <a:custGeom>
              <a:avLst/>
              <a:gdLst/>
              <a:ahLst/>
              <a:cxnLst/>
              <a:rect l="l" t="t" r="r" b="b"/>
              <a:pathLst>
                <a:path w="3359" h="2638" extrusionOk="0">
                  <a:moveTo>
                    <a:pt x="1430" y="1"/>
                  </a:moveTo>
                  <a:cubicBezTo>
                    <a:pt x="707" y="1"/>
                    <a:pt x="1" y="460"/>
                    <a:pt x="1" y="460"/>
                  </a:cubicBezTo>
                  <a:lnTo>
                    <a:pt x="3358" y="2638"/>
                  </a:lnTo>
                  <a:cubicBezTo>
                    <a:pt x="3358" y="2638"/>
                    <a:pt x="3025" y="793"/>
                    <a:pt x="2179" y="218"/>
                  </a:cubicBezTo>
                  <a:cubicBezTo>
                    <a:pt x="1948" y="59"/>
                    <a:pt x="1688" y="1"/>
                    <a:pt x="1430" y="1"/>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0"/>
            <p:cNvSpPr/>
            <p:nvPr/>
          </p:nvSpPr>
          <p:spPr>
            <a:xfrm>
              <a:off x="5229337" y="2634154"/>
              <a:ext cx="104840" cy="40166"/>
            </a:xfrm>
            <a:custGeom>
              <a:avLst/>
              <a:gdLst/>
              <a:ahLst/>
              <a:cxnLst/>
              <a:rect l="l" t="t" r="r" b="b"/>
              <a:pathLst>
                <a:path w="5899" h="2260" extrusionOk="0">
                  <a:moveTo>
                    <a:pt x="3704" y="0"/>
                  </a:moveTo>
                  <a:cubicBezTo>
                    <a:pt x="3486" y="0"/>
                    <a:pt x="3259" y="25"/>
                    <a:pt x="3025" y="82"/>
                  </a:cubicBezTo>
                  <a:cubicBezTo>
                    <a:pt x="1453" y="506"/>
                    <a:pt x="1" y="2260"/>
                    <a:pt x="1" y="2260"/>
                  </a:cubicBezTo>
                  <a:lnTo>
                    <a:pt x="5899" y="838"/>
                  </a:lnTo>
                  <a:cubicBezTo>
                    <a:pt x="5899" y="838"/>
                    <a:pt x="4972" y="0"/>
                    <a:pt x="3704" y="0"/>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0"/>
            <p:cNvSpPr/>
            <p:nvPr/>
          </p:nvSpPr>
          <p:spPr>
            <a:xfrm>
              <a:off x="5292769" y="2809233"/>
              <a:ext cx="55379" cy="20225"/>
            </a:xfrm>
            <a:custGeom>
              <a:avLst/>
              <a:gdLst/>
              <a:ahLst/>
              <a:cxnLst/>
              <a:rect l="l" t="t" r="r" b="b"/>
              <a:pathLst>
                <a:path w="3116" h="1138" extrusionOk="0">
                  <a:moveTo>
                    <a:pt x="3114" y="997"/>
                  </a:moveTo>
                  <a:cubicBezTo>
                    <a:pt x="3115" y="998"/>
                    <a:pt x="3115" y="998"/>
                    <a:pt x="3115" y="998"/>
                  </a:cubicBezTo>
                  <a:cubicBezTo>
                    <a:pt x="3115" y="998"/>
                    <a:pt x="3115" y="997"/>
                    <a:pt x="3114" y="997"/>
                  </a:cubicBezTo>
                  <a:close/>
                  <a:moveTo>
                    <a:pt x="0" y="0"/>
                  </a:moveTo>
                  <a:lnTo>
                    <a:pt x="0" y="0"/>
                  </a:lnTo>
                  <a:cubicBezTo>
                    <a:pt x="1124" y="929"/>
                    <a:pt x="1941" y="1138"/>
                    <a:pt x="2456" y="1138"/>
                  </a:cubicBezTo>
                  <a:cubicBezTo>
                    <a:pt x="2877" y="1138"/>
                    <a:pt x="3096" y="997"/>
                    <a:pt x="3114" y="997"/>
                  </a:cubicBezTo>
                  <a:cubicBezTo>
                    <a:pt x="3114" y="997"/>
                    <a:pt x="3114" y="997"/>
                    <a:pt x="3114" y="997"/>
                  </a:cubicBezTo>
                  <a:lnTo>
                    <a:pt x="3114" y="997"/>
                  </a:lnTo>
                  <a:cubicBezTo>
                    <a:pt x="2086" y="212"/>
                    <a:pt x="0" y="0"/>
                    <a:pt x="0" y="0"/>
                  </a:cubicBezTo>
                  <a:close/>
                </a:path>
              </a:pathLst>
            </a:custGeom>
            <a:solidFill>
              <a:srgbClr val="E87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0"/>
            <p:cNvSpPr/>
            <p:nvPr/>
          </p:nvSpPr>
          <p:spPr>
            <a:xfrm>
              <a:off x="5292769" y="2809233"/>
              <a:ext cx="55841" cy="29804"/>
            </a:xfrm>
            <a:custGeom>
              <a:avLst/>
              <a:gdLst/>
              <a:ahLst/>
              <a:cxnLst/>
              <a:rect l="l" t="t" r="r" b="b"/>
              <a:pathLst>
                <a:path w="3142" h="1677" extrusionOk="0">
                  <a:moveTo>
                    <a:pt x="0" y="0"/>
                  </a:moveTo>
                  <a:cubicBezTo>
                    <a:pt x="0" y="0"/>
                    <a:pt x="303" y="1512"/>
                    <a:pt x="1906" y="1664"/>
                  </a:cubicBezTo>
                  <a:cubicBezTo>
                    <a:pt x="1994" y="1672"/>
                    <a:pt x="2076" y="1676"/>
                    <a:pt x="2152" y="1676"/>
                  </a:cubicBezTo>
                  <a:cubicBezTo>
                    <a:pt x="3141" y="1676"/>
                    <a:pt x="3115" y="998"/>
                    <a:pt x="3115" y="998"/>
                  </a:cubicBezTo>
                  <a:lnTo>
                    <a:pt x="0" y="0"/>
                  </a:lnTo>
                  <a:close/>
                </a:path>
              </a:pathLst>
            </a:custGeom>
            <a:solidFill>
              <a:srgbClr val="E87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0"/>
            <p:cNvSpPr/>
            <p:nvPr/>
          </p:nvSpPr>
          <p:spPr>
            <a:xfrm>
              <a:off x="5104093" y="2491706"/>
              <a:ext cx="279544" cy="179929"/>
            </a:xfrm>
            <a:custGeom>
              <a:avLst/>
              <a:gdLst/>
              <a:ahLst/>
              <a:cxnLst/>
              <a:rect l="l" t="t" r="r" b="b"/>
              <a:pathLst>
                <a:path w="15729" h="10124" extrusionOk="0">
                  <a:moveTo>
                    <a:pt x="12213" y="1"/>
                  </a:moveTo>
                  <a:cubicBezTo>
                    <a:pt x="10352" y="1"/>
                    <a:pt x="7933" y="438"/>
                    <a:pt x="5415" y="2079"/>
                  </a:cubicBezTo>
                  <a:cubicBezTo>
                    <a:pt x="1" y="5557"/>
                    <a:pt x="2753" y="10124"/>
                    <a:pt x="2753" y="10124"/>
                  </a:cubicBezTo>
                  <a:cubicBezTo>
                    <a:pt x="2753" y="10124"/>
                    <a:pt x="2755" y="10124"/>
                    <a:pt x="2759" y="10124"/>
                  </a:cubicBezTo>
                  <a:cubicBezTo>
                    <a:pt x="3045" y="10124"/>
                    <a:pt x="14593" y="10065"/>
                    <a:pt x="15728" y="566"/>
                  </a:cubicBezTo>
                  <a:cubicBezTo>
                    <a:pt x="15728" y="566"/>
                    <a:pt x="14331" y="1"/>
                    <a:pt x="12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0"/>
            <p:cNvSpPr/>
            <p:nvPr/>
          </p:nvSpPr>
          <p:spPr>
            <a:xfrm>
              <a:off x="5128815" y="2631844"/>
              <a:ext cx="69899" cy="98389"/>
            </a:xfrm>
            <a:custGeom>
              <a:avLst/>
              <a:gdLst/>
              <a:ahLst/>
              <a:cxnLst/>
              <a:rect l="l" t="t" r="r" b="b"/>
              <a:pathLst>
                <a:path w="3933" h="5536" extrusionOk="0">
                  <a:moveTo>
                    <a:pt x="3932" y="0"/>
                  </a:moveTo>
                  <a:lnTo>
                    <a:pt x="1" y="2118"/>
                  </a:lnTo>
                  <a:lnTo>
                    <a:pt x="1846" y="5535"/>
                  </a:lnTo>
                  <a:lnTo>
                    <a:pt x="3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0"/>
            <p:cNvSpPr/>
            <p:nvPr/>
          </p:nvSpPr>
          <p:spPr>
            <a:xfrm>
              <a:off x="5073454" y="2684113"/>
              <a:ext cx="101072" cy="105195"/>
            </a:xfrm>
            <a:custGeom>
              <a:avLst/>
              <a:gdLst/>
              <a:ahLst/>
              <a:cxnLst/>
              <a:rect l="l" t="t" r="r" b="b"/>
              <a:pathLst>
                <a:path w="5687" h="5919" extrusionOk="0">
                  <a:moveTo>
                    <a:pt x="3169" y="1"/>
                  </a:moveTo>
                  <a:cubicBezTo>
                    <a:pt x="2993" y="1"/>
                    <a:pt x="2804" y="27"/>
                    <a:pt x="2601" y="84"/>
                  </a:cubicBezTo>
                  <a:cubicBezTo>
                    <a:pt x="0" y="810"/>
                    <a:pt x="1724" y="5135"/>
                    <a:pt x="4114" y="5861"/>
                  </a:cubicBezTo>
                  <a:cubicBezTo>
                    <a:pt x="4249" y="5900"/>
                    <a:pt x="4385" y="5918"/>
                    <a:pt x="4518" y="5918"/>
                  </a:cubicBezTo>
                  <a:cubicBezTo>
                    <a:pt x="5096" y="5918"/>
                    <a:pt x="5601" y="5566"/>
                    <a:pt x="5626" y="5074"/>
                  </a:cubicBezTo>
                  <a:cubicBezTo>
                    <a:pt x="5686" y="4106"/>
                    <a:pt x="5596" y="3169"/>
                    <a:pt x="5263" y="2231"/>
                  </a:cubicBezTo>
                  <a:cubicBezTo>
                    <a:pt x="4922" y="1105"/>
                    <a:pt x="4310" y="1"/>
                    <a:pt x="3169" y="1"/>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0"/>
            <p:cNvSpPr/>
            <p:nvPr/>
          </p:nvSpPr>
          <p:spPr>
            <a:xfrm>
              <a:off x="5121831" y="2714416"/>
              <a:ext cx="32275" cy="39455"/>
            </a:xfrm>
            <a:custGeom>
              <a:avLst/>
              <a:gdLst/>
              <a:ahLst/>
              <a:cxnLst/>
              <a:rect l="l" t="t" r="r" b="b"/>
              <a:pathLst>
                <a:path w="1816" h="2220" extrusionOk="0">
                  <a:moveTo>
                    <a:pt x="62" y="0"/>
                  </a:moveTo>
                  <a:cubicBezTo>
                    <a:pt x="33" y="0"/>
                    <a:pt x="0" y="28"/>
                    <a:pt x="0" y="73"/>
                  </a:cubicBezTo>
                  <a:cubicBezTo>
                    <a:pt x="0" y="103"/>
                    <a:pt x="31" y="133"/>
                    <a:pt x="61" y="163"/>
                  </a:cubicBezTo>
                  <a:cubicBezTo>
                    <a:pt x="121" y="163"/>
                    <a:pt x="1452" y="436"/>
                    <a:pt x="1664" y="2159"/>
                  </a:cubicBezTo>
                  <a:cubicBezTo>
                    <a:pt x="1664" y="2190"/>
                    <a:pt x="1694" y="2220"/>
                    <a:pt x="1755" y="2220"/>
                  </a:cubicBezTo>
                  <a:cubicBezTo>
                    <a:pt x="1785" y="2220"/>
                    <a:pt x="1815" y="2159"/>
                    <a:pt x="1815" y="2129"/>
                  </a:cubicBezTo>
                  <a:cubicBezTo>
                    <a:pt x="1573" y="315"/>
                    <a:pt x="121" y="12"/>
                    <a:pt x="91" y="12"/>
                  </a:cubicBezTo>
                  <a:cubicBezTo>
                    <a:pt x="83" y="4"/>
                    <a:pt x="73" y="0"/>
                    <a:pt x="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0"/>
            <p:cNvSpPr/>
            <p:nvPr/>
          </p:nvSpPr>
          <p:spPr>
            <a:xfrm>
              <a:off x="7332684" y="4441168"/>
              <a:ext cx="513874" cy="597725"/>
            </a:xfrm>
            <a:custGeom>
              <a:avLst/>
              <a:gdLst/>
              <a:ahLst/>
              <a:cxnLst/>
              <a:rect l="l" t="t" r="r" b="b"/>
              <a:pathLst>
                <a:path w="28914" h="33632" extrusionOk="0">
                  <a:moveTo>
                    <a:pt x="14699" y="0"/>
                  </a:moveTo>
                  <a:lnTo>
                    <a:pt x="2571" y="2208"/>
                  </a:lnTo>
                  <a:cubicBezTo>
                    <a:pt x="2934" y="2783"/>
                    <a:pt x="3266" y="3750"/>
                    <a:pt x="3539" y="4658"/>
                  </a:cubicBezTo>
                  <a:cubicBezTo>
                    <a:pt x="3962" y="6110"/>
                    <a:pt x="4144" y="7652"/>
                    <a:pt x="4083" y="9164"/>
                  </a:cubicBezTo>
                  <a:lnTo>
                    <a:pt x="3176" y="30728"/>
                  </a:lnTo>
                  <a:cubicBezTo>
                    <a:pt x="0" y="30728"/>
                    <a:pt x="272" y="33632"/>
                    <a:pt x="272" y="33632"/>
                  </a:cubicBezTo>
                  <a:lnTo>
                    <a:pt x="27341" y="33632"/>
                  </a:lnTo>
                  <a:cubicBezTo>
                    <a:pt x="28914" y="18147"/>
                    <a:pt x="21383" y="12310"/>
                    <a:pt x="17512" y="8559"/>
                  </a:cubicBezTo>
                  <a:cubicBezTo>
                    <a:pt x="13640" y="4839"/>
                    <a:pt x="14699" y="0"/>
                    <a:pt x="146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0"/>
            <p:cNvSpPr/>
            <p:nvPr/>
          </p:nvSpPr>
          <p:spPr>
            <a:xfrm rot="-9430309">
              <a:off x="7823689" y="4846006"/>
              <a:ext cx="267167" cy="192791"/>
            </a:xfrm>
            <a:custGeom>
              <a:avLst/>
              <a:gdLst/>
              <a:ahLst/>
              <a:cxnLst/>
              <a:rect l="l" t="t" r="r" b="b"/>
              <a:pathLst>
                <a:path w="15033" h="10848" extrusionOk="0">
                  <a:moveTo>
                    <a:pt x="13248" y="1"/>
                  </a:moveTo>
                  <a:cubicBezTo>
                    <a:pt x="12316" y="6095"/>
                    <a:pt x="9466" y="7544"/>
                    <a:pt x="6801" y="7544"/>
                  </a:cubicBezTo>
                  <a:cubicBezTo>
                    <a:pt x="5313" y="7544"/>
                    <a:pt x="3882" y="7092"/>
                    <a:pt x="2874" y="6745"/>
                  </a:cubicBezTo>
                  <a:cubicBezTo>
                    <a:pt x="2646" y="6673"/>
                    <a:pt x="2377" y="6622"/>
                    <a:pt x="2098" y="6622"/>
                  </a:cubicBezTo>
                  <a:cubicBezTo>
                    <a:pt x="1452" y="6622"/>
                    <a:pt x="753" y="6895"/>
                    <a:pt x="394" y="7804"/>
                  </a:cubicBezTo>
                  <a:cubicBezTo>
                    <a:pt x="1" y="8832"/>
                    <a:pt x="817" y="9951"/>
                    <a:pt x="1997" y="10284"/>
                  </a:cubicBezTo>
                  <a:cubicBezTo>
                    <a:pt x="3446" y="10674"/>
                    <a:pt x="4734" y="10847"/>
                    <a:pt x="5878" y="10847"/>
                  </a:cubicBezTo>
                  <a:cubicBezTo>
                    <a:pt x="14937" y="10847"/>
                    <a:pt x="15032" y="1"/>
                    <a:pt x="15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0"/>
            <p:cNvSpPr/>
            <p:nvPr/>
          </p:nvSpPr>
          <p:spPr>
            <a:xfrm>
              <a:off x="7410617" y="4726527"/>
              <a:ext cx="347790" cy="313987"/>
            </a:xfrm>
            <a:custGeom>
              <a:avLst/>
              <a:gdLst/>
              <a:ahLst/>
              <a:cxnLst/>
              <a:rect l="l" t="t" r="r" b="b"/>
              <a:pathLst>
                <a:path w="19569" h="17667" extrusionOk="0">
                  <a:moveTo>
                    <a:pt x="10741" y="0"/>
                  </a:moveTo>
                  <a:cubicBezTo>
                    <a:pt x="9807" y="0"/>
                    <a:pt x="8807" y="192"/>
                    <a:pt x="7743" y="639"/>
                  </a:cubicBezTo>
                  <a:cubicBezTo>
                    <a:pt x="242" y="3784"/>
                    <a:pt x="3630" y="13493"/>
                    <a:pt x="4084" y="14703"/>
                  </a:cubicBezTo>
                  <a:cubicBezTo>
                    <a:pt x="3025" y="14733"/>
                    <a:pt x="2239" y="15035"/>
                    <a:pt x="1724" y="15610"/>
                  </a:cubicBezTo>
                  <a:cubicBezTo>
                    <a:pt x="999" y="16427"/>
                    <a:pt x="1089" y="17546"/>
                    <a:pt x="1089" y="17576"/>
                  </a:cubicBezTo>
                  <a:cubicBezTo>
                    <a:pt x="1120" y="17636"/>
                    <a:pt x="1150" y="17667"/>
                    <a:pt x="1180" y="17667"/>
                  </a:cubicBezTo>
                  <a:lnTo>
                    <a:pt x="1210" y="17667"/>
                  </a:lnTo>
                  <a:cubicBezTo>
                    <a:pt x="1241" y="17667"/>
                    <a:pt x="1271" y="17606"/>
                    <a:pt x="1271" y="17546"/>
                  </a:cubicBezTo>
                  <a:cubicBezTo>
                    <a:pt x="1271" y="17546"/>
                    <a:pt x="1180" y="16487"/>
                    <a:pt x="1876" y="15731"/>
                  </a:cubicBezTo>
                  <a:cubicBezTo>
                    <a:pt x="2360" y="15156"/>
                    <a:pt x="3146" y="14884"/>
                    <a:pt x="4204" y="14884"/>
                  </a:cubicBezTo>
                  <a:cubicBezTo>
                    <a:pt x="4235" y="14884"/>
                    <a:pt x="4265" y="14854"/>
                    <a:pt x="4295" y="14854"/>
                  </a:cubicBezTo>
                  <a:cubicBezTo>
                    <a:pt x="4295" y="14824"/>
                    <a:pt x="4295" y="14793"/>
                    <a:pt x="4295" y="14763"/>
                  </a:cubicBezTo>
                  <a:cubicBezTo>
                    <a:pt x="4235" y="14642"/>
                    <a:pt x="1" y="4087"/>
                    <a:pt x="7834" y="790"/>
                  </a:cubicBezTo>
                  <a:cubicBezTo>
                    <a:pt x="8860" y="361"/>
                    <a:pt x="9827" y="177"/>
                    <a:pt x="10731" y="177"/>
                  </a:cubicBezTo>
                  <a:cubicBezTo>
                    <a:pt x="16196" y="177"/>
                    <a:pt x="19361" y="6913"/>
                    <a:pt x="19387" y="6990"/>
                  </a:cubicBezTo>
                  <a:cubicBezTo>
                    <a:pt x="19417" y="7051"/>
                    <a:pt x="19478" y="7051"/>
                    <a:pt x="19508" y="7051"/>
                  </a:cubicBezTo>
                  <a:cubicBezTo>
                    <a:pt x="19569" y="7021"/>
                    <a:pt x="19569" y="6960"/>
                    <a:pt x="19569" y="6930"/>
                  </a:cubicBezTo>
                  <a:cubicBezTo>
                    <a:pt x="19517" y="6826"/>
                    <a:pt x="16315" y="0"/>
                    <a:pt x="107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0"/>
            <p:cNvSpPr/>
            <p:nvPr/>
          </p:nvSpPr>
          <p:spPr>
            <a:xfrm>
              <a:off x="7340735" y="4289887"/>
              <a:ext cx="273625" cy="242026"/>
            </a:xfrm>
            <a:custGeom>
              <a:avLst/>
              <a:gdLst/>
              <a:ahLst/>
              <a:cxnLst/>
              <a:rect l="l" t="t" r="r" b="b"/>
              <a:pathLst>
                <a:path w="15396" h="13618" extrusionOk="0">
                  <a:moveTo>
                    <a:pt x="7679" y="0"/>
                  </a:moveTo>
                  <a:cubicBezTo>
                    <a:pt x="6250" y="0"/>
                    <a:pt x="4806" y="447"/>
                    <a:pt x="3570" y="1375"/>
                  </a:cubicBezTo>
                  <a:cubicBezTo>
                    <a:pt x="575" y="3643"/>
                    <a:pt x="1" y="7907"/>
                    <a:pt x="2269" y="10932"/>
                  </a:cubicBezTo>
                  <a:cubicBezTo>
                    <a:pt x="3604" y="12694"/>
                    <a:pt x="5630" y="13618"/>
                    <a:pt x="7682" y="13618"/>
                  </a:cubicBezTo>
                  <a:cubicBezTo>
                    <a:pt x="9116" y="13618"/>
                    <a:pt x="10564" y="13166"/>
                    <a:pt x="11796" y="12232"/>
                  </a:cubicBezTo>
                  <a:cubicBezTo>
                    <a:pt x="14790" y="9964"/>
                    <a:pt x="15395" y="5699"/>
                    <a:pt x="13127" y="2705"/>
                  </a:cubicBezTo>
                  <a:cubicBezTo>
                    <a:pt x="11786" y="935"/>
                    <a:pt x="9747" y="0"/>
                    <a:pt x="76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0"/>
            <p:cNvSpPr/>
            <p:nvPr/>
          </p:nvSpPr>
          <p:spPr>
            <a:xfrm>
              <a:off x="7302044" y="4355166"/>
              <a:ext cx="76333" cy="125261"/>
            </a:xfrm>
            <a:custGeom>
              <a:avLst/>
              <a:gdLst/>
              <a:ahLst/>
              <a:cxnLst/>
              <a:rect l="l" t="t" r="r" b="b"/>
              <a:pathLst>
                <a:path w="4295" h="7048" extrusionOk="0">
                  <a:moveTo>
                    <a:pt x="2299" y="0"/>
                  </a:moveTo>
                  <a:cubicBezTo>
                    <a:pt x="2299" y="0"/>
                    <a:pt x="0" y="4265"/>
                    <a:pt x="4295" y="7047"/>
                  </a:cubicBezTo>
                  <a:lnTo>
                    <a:pt x="3720" y="21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0"/>
            <p:cNvSpPr/>
            <p:nvPr/>
          </p:nvSpPr>
          <p:spPr>
            <a:xfrm>
              <a:off x="7328525" y="4353407"/>
              <a:ext cx="27814" cy="24348"/>
            </a:xfrm>
            <a:custGeom>
              <a:avLst/>
              <a:gdLst/>
              <a:ahLst/>
              <a:cxnLst/>
              <a:rect l="l" t="t" r="r" b="b"/>
              <a:pathLst>
                <a:path w="1565" h="1370" extrusionOk="0">
                  <a:moveTo>
                    <a:pt x="459" y="1"/>
                  </a:moveTo>
                  <a:cubicBezTo>
                    <a:pt x="194" y="1"/>
                    <a:pt x="0" y="274"/>
                    <a:pt x="83" y="523"/>
                  </a:cubicBezTo>
                  <a:lnTo>
                    <a:pt x="355" y="1369"/>
                  </a:lnTo>
                  <a:lnTo>
                    <a:pt x="1565" y="220"/>
                  </a:lnTo>
                  <a:lnTo>
                    <a:pt x="537" y="8"/>
                  </a:lnTo>
                  <a:cubicBezTo>
                    <a:pt x="510" y="3"/>
                    <a:pt x="484" y="1"/>
                    <a:pt x="459" y="1"/>
                  </a:cubicBezTo>
                  <a:close/>
                </a:path>
              </a:pathLst>
            </a:custGeom>
            <a:solidFill>
              <a:srgbClr val="0E2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0"/>
            <p:cNvSpPr/>
            <p:nvPr/>
          </p:nvSpPr>
          <p:spPr>
            <a:xfrm>
              <a:off x="7398247" y="4342761"/>
              <a:ext cx="22056" cy="21558"/>
            </a:xfrm>
            <a:custGeom>
              <a:avLst/>
              <a:gdLst/>
              <a:ahLst/>
              <a:cxnLst/>
              <a:rect l="l" t="t" r="r" b="b"/>
              <a:pathLst>
                <a:path w="1241" h="1213" extrusionOk="0">
                  <a:moveTo>
                    <a:pt x="656" y="0"/>
                  </a:moveTo>
                  <a:cubicBezTo>
                    <a:pt x="639" y="0"/>
                    <a:pt x="623" y="1"/>
                    <a:pt x="606" y="2"/>
                  </a:cubicBezTo>
                  <a:cubicBezTo>
                    <a:pt x="273" y="2"/>
                    <a:pt x="1" y="275"/>
                    <a:pt x="1" y="607"/>
                  </a:cubicBezTo>
                  <a:cubicBezTo>
                    <a:pt x="1" y="940"/>
                    <a:pt x="273" y="1212"/>
                    <a:pt x="606" y="1212"/>
                  </a:cubicBezTo>
                  <a:cubicBezTo>
                    <a:pt x="969" y="1212"/>
                    <a:pt x="1241" y="940"/>
                    <a:pt x="1241" y="607"/>
                  </a:cubicBezTo>
                  <a:cubicBezTo>
                    <a:pt x="1241" y="290"/>
                    <a:pt x="993" y="0"/>
                    <a:pt x="656" y="0"/>
                  </a:cubicBezTo>
                  <a:close/>
                </a:path>
              </a:pathLst>
            </a:custGeom>
            <a:solidFill>
              <a:srgbClr val="0E2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0"/>
            <p:cNvSpPr/>
            <p:nvPr/>
          </p:nvSpPr>
          <p:spPr>
            <a:xfrm>
              <a:off x="7485333" y="4229247"/>
              <a:ext cx="75800" cy="105498"/>
            </a:xfrm>
            <a:custGeom>
              <a:avLst/>
              <a:gdLst/>
              <a:ahLst/>
              <a:cxnLst/>
              <a:rect l="l" t="t" r="r" b="b"/>
              <a:pathLst>
                <a:path w="4265" h="5936" extrusionOk="0">
                  <a:moveTo>
                    <a:pt x="3490" y="0"/>
                  </a:moveTo>
                  <a:cubicBezTo>
                    <a:pt x="3369" y="0"/>
                    <a:pt x="3244" y="51"/>
                    <a:pt x="3146" y="159"/>
                  </a:cubicBezTo>
                  <a:lnTo>
                    <a:pt x="0" y="3667"/>
                  </a:lnTo>
                  <a:lnTo>
                    <a:pt x="4265" y="5936"/>
                  </a:lnTo>
                  <a:lnTo>
                    <a:pt x="3932" y="431"/>
                  </a:lnTo>
                  <a:cubicBezTo>
                    <a:pt x="3913" y="160"/>
                    <a:pt x="3707" y="0"/>
                    <a:pt x="34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0"/>
            <p:cNvSpPr/>
            <p:nvPr/>
          </p:nvSpPr>
          <p:spPr>
            <a:xfrm>
              <a:off x="7485333" y="4236374"/>
              <a:ext cx="51611" cy="71499"/>
            </a:xfrm>
            <a:custGeom>
              <a:avLst/>
              <a:gdLst/>
              <a:ahLst/>
              <a:cxnLst/>
              <a:rect l="l" t="t" r="r" b="b"/>
              <a:pathLst>
                <a:path w="2904" h="4023" extrusionOk="0">
                  <a:moveTo>
                    <a:pt x="2904" y="0"/>
                  </a:moveTo>
                  <a:lnTo>
                    <a:pt x="0" y="3266"/>
                  </a:lnTo>
                  <a:lnTo>
                    <a:pt x="1422" y="4023"/>
                  </a:lnTo>
                  <a:lnTo>
                    <a:pt x="2904" y="0"/>
                  </a:lnTo>
                  <a:close/>
                </a:path>
              </a:pathLst>
            </a:custGeom>
            <a:solidFill>
              <a:srgbClr val="EFA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0"/>
            <p:cNvSpPr/>
            <p:nvPr/>
          </p:nvSpPr>
          <p:spPr>
            <a:xfrm>
              <a:off x="7411701" y="4395262"/>
              <a:ext cx="82784" cy="17435"/>
            </a:xfrm>
            <a:custGeom>
              <a:avLst/>
              <a:gdLst/>
              <a:ahLst/>
              <a:cxnLst/>
              <a:rect l="l" t="t" r="r" b="b"/>
              <a:pathLst>
                <a:path w="4658" h="981" extrusionOk="0">
                  <a:moveTo>
                    <a:pt x="92" y="1"/>
                  </a:moveTo>
                  <a:cubicBezTo>
                    <a:pt x="63" y="1"/>
                    <a:pt x="30" y="29"/>
                    <a:pt x="30" y="73"/>
                  </a:cubicBezTo>
                  <a:cubicBezTo>
                    <a:pt x="0" y="133"/>
                    <a:pt x="60" y="164"/>
                    <a:pt x="91" y="164"/>
                  </a:cubicBezTo>
                  <a:lnTo>
                    <a:pt x="4537" y="980"/>
                  </a:lnTo>
                  <a:cubicBezTo>
                    <a:pt x="4597" y="980"/>
                    <a:pt x="4627" y="950"/>
                    <a:pt x="4627" y="890"/>
                  </a:cubicBezTo>
                  <a:cubicBezTo>
                    <a:pt x="4658" y="859"/>
                    <a:pt x="4627" y="799"/>
                    <a:pt x="4567" y="799"/>
                  </a:cubicBezTo>
                  <a:lnTo>
                    <a:pt x="121" y="12"/>
                  </a:lnTo>
                  <a:cubicBezTo>
                    <a:pt x="113" y="4"/>
                    <a:pt x="103" y="1"/>
                    <a:pt x="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0"/>
            <p:cNvSpPr/>
            <p:nvPr/>
          </p:nvSpPr>
          <p:spPr>
            <a:xfrm>
              <a:off x="7407933" y="4410315"/>
              <a:ext cx="76333" cy="33554"/>
            </a:xfrm>
            <a:custGeom>
              <a:avLst/>
              <a:gdLst/>
              <a:ahLst/>
              <a:cxnLst/>
              <a:rect l="l" t="t" r="r" b="b"/>
              <a:pathLst>
                <a:path w="4295" h="1888" extrusionOk="0">
                  <a:moveTo>
                    <a:pt x="92" y="0"/>
                  </a:moveTo>
                  <a:cubicBezTo>
                    <a:pt x="61" y="0"/>
                    <a:pt x="22" y="28"/>
                    <a:pt x="0" y="73"/>
                  </a:cubicBezTo>
                  <a:cubicBezTo>
                    <a:pt x="0" y="103"/>
                    <a:pt x="0" y="163"/>
                    <a:pt x="61" y="163"/>
                  </a:cubicBezTo>
                  <a:lnTo>
                    <a:pt x="4174" y="1887"/>
                  </a:lnTo>
                  <a:lnTo>
                    <a:pt x="4204" y="1887"/>
                  </a:lnTo>
                  <a:cubicBezTo>
                    <a:pt x="4235" y="1887"/>
                    <a:pt x="4265" y="1887"/>
                    <a:pt x="4295" y="1857"/>
                  </a:cubicBezTo>
                  <a:cubicBezTo>
                    <a:pt x="4295" y="1797"/>
                    <a:pt x="4295" y="1736"/>
                    <a:pt x="4235" y="1736"/>
                  </a:cubicBezTo>
                  <a:lnTo>
                    <a:pt x="121" y="12"/>
                  </a:lnTo>
                  <a:cubicBezTo>
                    <a:pt x="113" y="4"/>
                    <a:pt x="103" y="0"/>
                    <a:pt x="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0"/>
            <p:cNvSpPr/>
            <p:nvPr/>
          </p:nvSpPr>
          <p:spPr>
            <a:xfrm>
              <a:off x="7400398" y="4426826"/>
              <a:ext cx="62915" cy="48750"/>
            </a:xfrm>
            <a:custGeom>
              <a:avLst/>
              <a:gdLst/>
              <a:ahLst/>
              <a:cxnLst/>
              <a:rect l="l" t="t" r="r" b="b"/>
              <a:pathLst>
                <a:path w="3540" h="2743" extrusionOk="0">
                  <a:moveTo>
                    <a:pt x="103" y="1"/>
                  </a:moveTo>
                  <a:cubicBezTo>
                    <a:pt x="77" y="1"/>
                    <a:pt x="49" y="16"/>
                    <a:pt x="31" y="51"/>
                  </a:cubicBezTo>
                  <a:cubicBezTo>
                    <a:pt x="1" y="81"/>
                    <a:pt x="1" y="142"/>
                    <a:pt x="31" y="172"/>
                  </a:cubicBezTo>
                  <a:lnTo>
                    <a:pt x="3388" y="2713"/>
                  </a:lnTo>
                  <a:cubicBezTo>
                    <a:pt x="3388" y="2743"/>
                    <a:pt x="3418" y="2743"/>
                    <a:pt x="3449" y="2743"/>
                  </a:cubicBezTo>
                  <a:cubicBezTo>
                    <a:pt x="3449" y="2743"/>
                    <a:pt x="3479" y="2743"/>
                    <a:pt x="3509" y="2713"/>
                  </a:cubicBezTo>
                  <a:cubicBezTo>
                    <a:pt x="3539" y="2652"/>
                    <a:pt x="3539" y="2592"/>
                    <a:pt x="3479" y="2592"/>
                  </a:cubicBezTo>
                  <a:lnTo>
                    <a:pt x="152" y="21"/>
                  </a:lnTo>
                  <a:cubicBezTo>
                    <a:pt x="140" y="8"/>
                    <a:pt x="122" y="1"/>
                    <a:pt x="1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7" name="Google Shape;857;p40"/>
            <p:cNvGrpSpPr/>
            <p:nvPr/>
          </p:nvGrpSpPr>
          <p:grpSpPr>
            <a:xfrm rot="1967215">
              <a:off x="5246842" y="2682044"/>
              <a:ext cx="86200" cy="63019"/>
              <a:chOff x="2659716" y="2883799"/>
              <a:chExt cx="199141" cy="136442"/>
            </a:xfrm>
          </p:grpSpPr>
          <p:sp>
            <p:nvSpPr>
              <p:cNvPr id="858" name="Google Shape;858;p40"/>
              <p:cNvSpPr/>
              <p:nvPr/>
            </p:nvSpPr>
            <p:spPr>
              <a:xfrm>
                <a:off x="2659716" y="2893028"/>
                <a:ext cx="199141" cy="118604"/>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0"/>
              <p:cNvSpPr/>
              <p:nvPr/>
            </p:nvSpPr>
            <p:spPr>
              <a:xfrm>
                <a:off x="2686425" y="2883799"/>
                <a:ext cx="135777" cy="136442"/>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0" name="Google Shape;860;p40"/>
            <p:cNvGrpSpPr/>
            <p:nvPr/>
          </p:nvGrpSpPr>
          <p:grpSpPr>
            <a:xfrm rot="2033874">
              <a:off x="5364361" y="2685651"/>
              <a:ext cx="84622" cy="76738"/>
              <a:chOff x="2670033" y="2838481"/>
              <a:chExt cx="245934" cy="192965"/>
            </a:xfrm>
          </p:grpSpPr>
          <p:sp>
            <p:nvSpPr>
              <p:cNvPr id="861" name="Google Shape;861;p40"/>
              <p:cNvSpPr/>
              <p:nvPr/>
            </p:nvSpPr>
            <p:spPr>
              <a:xfrm rot="-1808353">
                <a:off x="2695747" y="2873475"/>
                <a:ext cx="194506" cy="122978"/>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0"/>
              <p:cNvSpPr/>
              <p:nvPr/>
            </p:nvSpPr>
            <p:spPr>
              <a:xfrm rot="-1808353">
                <a:off x="2722285" y="2866414"/>
                <a:ext cx="132616" cy="141474"/>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63" name="Google Shape;863;p40">
            <a:hlinkClick r:id="rId3" action="ppaction://hlinksldjump"/>
          </p:cNvPr>
          <p:cNvSpPr/>
          <p:nvPr/>
        </p:nvSpPr>
        <p:spPr>
          <a:xfrm rot="5400000">
            <a:off x="7392625" y="2482400"/>
            <a:ext cx="2442000" cy="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0">
            <a:hlinkClick r:id="rId4" action="ppaction://hlinksldjump"/>
          </p:cNvPr>
          <p:cNvSpPr/>
          <p:nvPr/>
        </p:nvSpPr>
        <p:spPr>
          <a:xfrm rot="5400000">
            <a:off x="7971777" y="1899711"/>
            <a:ext cx="1283700" cy="59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0">
            <a:hlinkClick r:id="" action="ppaction://noaction"/>
          </p:cNvPr>
          <p:cNvSpPr/>
          <p:nvPr/>
        </p:nvSpPr>
        <p:spPr>
          <a:xfrm rot="5400000">
            <a:off x="7956627" y="4353677"/>
            <a:ext cx="13140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0">
            <a:hlinkClick r:id="rId4" action="ppaction://hlinksldjump"/>
          </p:cNvPr>
          <p:cNvSpPr txBox="1"/>
          <p:nvPr/>
        </p:nvSpPr>
        <p:spPr>
          <a:xfrm>
            <a:off x="8264833" y="18590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4"/>
                </a:solidFill>
                <a:latin typeface="Ubuntu"/>
                <a:ea typeface="Ubuntu"/>
                <a:cs typeface="Ubuntu"/>
                <a:sym typeface="Ubuntu"/>
              </a:rPr>
              <a:t>2</a:t>
            </a:r>
            <a:endParaRPr b="1">
              <a:solidFill>
                <a:schemeClr val="accent4"/>
              </a:solidFill>
              <a:latin typeface="Ubuntu"/>
              <a:ea typeface="Ubuntu"/>
              <a:cs typeface="Ubuntu"/>
              <a:sym typeface="Ubuntu"/>
            </a:endParaRPr>
          </a:p>
        </p:txBody>
      </p:sp>
      <p:sp>
        <p:nvSpPr>
          <p:cNvPr id="867" name="Google Shape;867;p40">
            <a:hlinkClick r:id="rId3" action="ppaction://hlinksldjump"/>
          </p:cNvPr>
          <p:cNvSpPr txBox="1"/>
          <p:nvPr/>
        </p:nvSpPr>
        <p:spPr>
          <a:xfrm>
            <a:off x="8264833" y="30629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2"/>
                </a:solidFill>
                <a:latin typeface="Ubuntu"/>
                <a:ea typeface="Ubuntu"/>
                <a:cs typeface="Ubuntu"/>
                <a:sym typeface="Ubuntu"/>
              </a:rPr>
              <a:t>3</a:t>
            </a:r>
            <a:endParaRPr b="1">
              <a:solidFill>
                <a:schemeClr val="accent2"/>
              </a:solidFill>
              <a:latin typeface="Ubuntu"/>
              <a:ea typeface="Ubuntu"/>
              <a:cs typeface="Ubuntu"/>
              <a:sym typeface="Ubuntu"/>
            </a:endParaRPr>
          </a:p>
        </p:txBody>
      </p:sp>
      <p:sp>
        <p:nvSpPr>
          <p:cNvPr id="868" name="Google Shape;868;p40">
            <a:hlinkClick r:id="" action="ppaction://noaction"/>
          </p:cNvPr>
          <p:cNvSpPr txBox="1"/>
          <p:nvPr/>
        </p:nvSpPr>
        <p:spPr>
          <a:xfrm>
            <a:off x="8264833" y="4257591"/>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1"/>
                </a:solidFill>
                <a:latin typeface="Ubuntu"/>
                <a:ea typeface="Ubuntu"/>
                <a:cs typeface="Ubuntu"/>
                <a:sym typeface="Ubuntu"/>
              </a:rPr>
              <a:t>4</a:t>
            </a:r>
            <a:endParaRPr b="1">
              <a:solidFill>
                <a:schemeClr val="accent1"/>
              </a:solidFill>
              <a:latin typeface="Ubuntu"/>
              <a:ea typeface="Ubuntu"/>
              <a:cs typeface="Ubuntu"/>
              <a:sym typeface="Ubuntu"/>
            </a:endParaRPr>
          </a:p>
        </p:txBody>
      </p:sp>
      <p:sp>
        <p:nvSpPr>
          <p:cNvPr id="869" name="Google Shape;869;p40">
            <a:hlinkClick r:id="rId5"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0">
            <a:hlinkClick r:id="rId6" action="ppaction://hlinksldjump"/>
          </p:cNvPr>
          <p:cNvSpPr/>
          <p:nvPr/>
        </p:nvSpPr>
        <p:spPr>
          <a:xfrm rot="5400000">
            <a:off x="8026975" y="670125"/>
            <a:ext cx="1173300" cy="59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0">
            <a:hlinkClick r:id="rId6" action="ppaction://hlinksldjump"/>
          </p:cNvPr>
          <p:cNvSpPr txBox="1"/>
          <p:nvPr/>
        </p:nvSpPr>
        <p:spPr>
          <a:xfrm>
            <a:off x="8264833" y="6551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3"/>
                </a:solidFill>
                <a:latin typeface="Ubuntu"/>
                <a:ea typeface="Ubuntu"/>
                <a:cs typeface="Ubuntu"/>
                <a:sym typeface="Ubuntu"/>
              </a:rPr>
              <a:t>1</a:t>
            </a:r>
            <a:endParaRPr b="1">
              <a:solidFill>
                <a:schemeClr val="accent3"/>
              </a:solidFill>
              <a:latin typeface="Ubuntu"/>
              <a:ea typeface="Ubuntu"/>
              <a:cs typeface="Ubuntu"/>
              <a:sym typeface="Ubuntu"/>
            </a:endParaRPr>
          </a:p>
        </p:txBody>
      </p:sp>
      <p:grpSp>
        <p:nvGrpSpPr>
          <p:cNvPr id="872" name="Google Shape;872;p40"/>
          <p:cNvGrpSpPr/>
          <p:nvPr/>
        </p:nvGrpSpPr>
        <p:grpSpPr>
          <a:xfrm>
            <a:off x="6935171" y="696541"/>
            <a:ext cx="195284" cy="195284"/>
            <a:chOff x="5660400" y="238125"/>
            <a:chExt cx="481825" cy="481825"/>
          </a:xfrm>
        </p:grpSpPr>
        <p:sp>
          <p:nvSpPr>
            <p:cNvPr id="873" name="Google Shape;873;p40"/>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74" name="Google Shape;874;p40"/>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875" name="Google Shape;875;p40">
            <a:hlinkClick r:id="rId7"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0">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0">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38802">
            <a:off x="608947" y="1320025"/>
            <a:ext cx="4209810" cy="2694564"/>
          </a:xfrm>
          <a:prstGeom prst="rect">
            <a:avLst/>
          </a:prstGeom>
          <a:ln>
            <a:noFill/>
          </a:ln>
          <a:effectLst>
            <a:outerShdw blurRad="190500" algn="tl" rotWithShape="0">
              <a:srgbClr val="000000">
                <a:alpha val="70000"/>
              </a:srgbClr>
            </a:outerShdw>
          </a:effectLst>
        </p:spPr>
      </p:pic>
      <p:sp>
        <p:nvSpPr>
          <p:cNvPr id="5" name="Rectangle 4"/>
          <p:cNvSpPr/>
          <p:nvPr/>
        </p:nvSpPr>
        <p:spPr>
          <a:xfrm>
            <a:off x="992252" y="1722878"/>
            <a:ext cx="3260475" cy="1938992"/>
          </a:xfrm>
          <a:prstGeom prst="rect">
            <a:avLst/>
          </a:prstGeom>
        </p:spPr>
        <p:txBody>
          <a:bodyPr wrap="square">
            <a:spAutoFit/>
          </a:bodyPr>
          <a:lstStyle/>
          <a:p>
            <a:pPr algn="ctr">
              <a:lnSpc>
                <a:spcPct val="150000"/>
              </a:lnSpc>
            </a:pPr>
            <a:r>
              <a:rPr lang="en-US" sz="2000" dirty="0"/>
              <a:t>Internet </a:t>
            </a:r>
            <a:r>
              <a:rPr lang="en-US" sz="2000" dirty="0" err="1"/>
              <a:t>là</a:t>
            </a:r>
            <a:r>
              <a:rPr lang="en-US" sz="2000" dirty="0"/>
              <a:t> </a:t>
            </a:r>
            <a:r>
              <a:rPr lang="en-US" sz="2000" dirty="0" err="1"/>
              <a:t>kho</a:t>
            </a:r>
            <a:r>
              <a:rPr lang="en-US" sz="2000" dirty="0"/>
              <a:t> </a:t>
            </a:r>
            <a:r>
              <a:rPr lang="en-US" sz="2000" dirty="0" err="1"/>
              <a:t>thông</a:t>
            </a:r>
            <a:r>
              <a:rPr lang="en-US" sz="2000" dirty="0"/>
              <a:t> tin </a:t>
            </a:r>
            <a:r>
              <a:rPr lang="en-US" sz="2000" dirty="0" err="1"/>
              <a:t>khổng</a:t>
            </a:r>
            <a:r>
              <a:rPr lang="en-US" sz="2000" dirty="0"/>
              <a:t> </a:t>
            </a:r>
            <a:r>
              <a:rPr lang="en-US" sz="2000" dirty="0" err="1"/>
              <a:t>lồ</a:t>
            </a:r>
            <a:r>
              <a:rPr lang="en-US" sz="2000" dirty="0"/>
              <a:t>. </a:t>
            </a:r>
            <a:r>
              <a:rPr lang="en-US" sz="2000" dirty="0" err="1"/>
              <a:t>Khi</a:t>
            </a:r>
            <a:r>
              <a:rPr lang="en-US" sz="2000" dirty="0"/>
              <a:t> </a:t>
            </a:r>
            <a:r>
              <a:rPr lang="en-US" sz="2000" dirty="0" err="1"/>
              <a:t>cần</a:t>
            </a:r>
            <a:r>
              <a:rPr lang="en-US" sz="2000" dirty="0"/>
              <a:t>, </a:t>
            </a:r>
            <a:r>
              <a:rPr lang="en-US" sz="2000" dirty="0" err="1"/>
              <a:t>chúng</a:t>
            </a:r>
            <a:r>
              <a:rPr lang="en-US" sz="2000" dirty="0"/>
              <a:t> ta </a:t>
            </a:r>
            <a:r>
              <a:rPr lang="en-US" sz="2000" dirty="0" err="1"/>
              <a:t>có</a:t>
            </a:r>
            <a:r>
              <a:rPr lang="en-US" sz="2000" dirty="0"/>
              <a:t> </a:t>
            </a:r>
            <a:r>
              <a:rPr lang="en-US" sz="2000" dirty="0" err="1"/>
              <a:t>thể</a:t>
            </a:r>
            <a:r>
              <a:rPr lang="en-US" sz="2000" dirty="0"/>
              <a:t> </a:t>
            </a:r>
            <a:r>
              <a:rPr lang="en-US" sz="2000" dirty="0" err="1"/>
              <a:t>tìm</a:t>
            </a:r>
            <a:r>
              <a:rPr lang="en-US" sz="2000" dirty="0"/>
              <a:t> </a:t>
            </a:r>
            <a:r>
              <a:rPr lang="en-US" sz="2000" dirty="0" err="1"/>
              <a:t>kiếm</a:t>
            </a:r>
            <a:r>
              <a:rPr lang="en-US" sz="2000" dirty="0"/>
              <a:t> </a:t>
            </a:r>
            <a:r>
              <a:rPr lang="en-US" sz="2000" dirty="0" err="1"/>
              <a:t>thông</a:t>
            </a:r>
            <a:r>
              <a:rPr lang="en-US" sz="2000" dirty="0"/>
              <a:t> tin </a:t>
            </a:r>
            <a:r>
              <a:rPr lang="en-US" sz="2000" dirty="0" err="1"/>
              <a:t>trên</a:t>
            </a:r>
            <a:r>
              <a:rPr lang="en-US" sz="2000" dirty="0"/>
              <a:t> Internet.</a:t>
            </a: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6"/>
                                        </p:tgtEl>
                                        <p:attrNameLst>
                                          <p:attrName>style.visibility</p:attrName>
                                        </p:attrNameLst>
                                      </p:cBhvr>
                                      <p:to>
                                        <p:strVal val="visible"/>
                                      </p:to>
                                    </p:set>
                                    <p:animEffect transition="in" filter="fade">
                                      <p:cBhvr>
                                        <p:cTn id="7" dur="500"/>
                                        <p:tgtEl>
                                          <p:spTgt spid="786"/>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463"/>
        <p:cNvGrpSpPr/>
        <p:nvPr/>
      </p:nvGrpSpPr>
      <p:grpSpPr>
        <a:xfrm>
          <a:off x="0" y="0"/>
          <a:ext cx="0" cy="0"/>
          <a:chOff x="0" y="0"/>
          <a:chExt cx="0" cy="0"/>
        </a:xfrm>
      </p:grpSpPr>
      <p:grpSp>
        <p:nvGrpSpPr>
          <p:cNvPr id="1464" name="Google Shape;1464;p55"/>
          <p:cNvGrpSpPr/>
          <p:nvPr/>
        </p:nvGrpSpPr>
        <p:grpSpPr>
          <a:xfrm>
            <a:off x="326011" y="326378"/>
            <a:ext cx="2449272" cy="4547269"/>
            <a:chOff x="326011" y="326378"/>
            <a:chExt cx="2449272" cy="4547269"/>
          </a:xfrm>
        </p:grpSpPr>
        <p:sp>
          <p:nvSpPr>
            <p:cNvPr id="1465" name="Google Shape;1465;p55"/>
            <p:cNvSpPr/>
            <p:nvPr/>
          </p:nvSpPr>
          <p:spPr>
            <a:xfrm>
              <a:off x="2558647" y="4821463"/>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5"/>
            <p:cNvSpPr/>
            <p:nvPr/>
          </p:nvSpPr>
          <p:spPr>
            <a:xfrm>
              <a:off x="611317" y="34812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5"/>
            <p:cNvSpPr/>
            <p:nvPr/>
          </p:nvSpPr>
          <p:spPr>
            <a:xfrm>
              <a:off x="750617" y="124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5"/>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5"/>
            <p:cNvSpPr/>
            <p:nvPr/>
          </p:nvSpPr>
          <p:spPr>
            <a:xfrm>
              <a:off x="552867" y="457641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5"/>
            <p:cNvSpPr/>
            <p:nvPr/>
          </p:nvSpPr>
          <p:spPr>
            <a:xfrm>
              <a:off x="444367" y="27911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5"/>
            <p:cNvSpPr/>
            <p:nvPr/>
          </p:nvSpPr>
          <p:spPr>
            <a:xfrm>
              <a:off x="326011" y="179762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5"/>
            <p:cNvSpPr/>
            <p:nvPr/>
          </p:nvSpPr>
          <p:spPr>
            <a:xfrm>
              <a:off x="1375100"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5"/>
            <p:cNvSpPr/>
            <p:nvPr/>
          </p:nvSpPr>
          <p:spPr>
            <a:xfrm>
              <a:off x="1375092" y="48093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5"/>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5"/>
            <p:cNvSpPr/>
            <p:nvPr/>
          </p:nvSpPr>
          <p:spPr>
            <a:xfrm>
              <a:off x="369936" y="107070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8" name="Google Shape;1478;p55"/>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5">
            <a:hlinkClick r:id="rId3"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5">
            <a:hlinkClick r:id="rId4"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5">
            <a:hlinkClick r:id="rId5"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5">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5">
            <a:hlinkClick r:id="rId6" action="ppaction://hlinksldjump"/>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5">
            <a:hlinkClick r:id="rId4" action="ppaction://hlinksldjump"/>
          </p:cNvPr>
          <p:cNvSpPr txBox="1"/>
          <p:nvPr/>
        </p:nvSpPr>
        <p:spPr>
          <a:xfrm>
            <a:off x="8189650" y="47022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M</a:t>
            </a:r>
            <a:endParaRPr b="1">
              <a:solidFill>
                <a:schemeClr val="accent4"/>
              </a:solidFill>
              <a:latin typeface="Ubuntu"/>
              <a:ea typeface="Ubuntu"/>
              <a:cs typeface="Ubuntu"/>
              <a:sym typeface="Ubuntu"/>
            </a:endParaRPr>
          </a:p>
        </p:txBody>
      </p:sp>
      <p:sp>
        <p:nvSpPr>
          <p:cNvPr id="1502" name="Google Shape;1502;p55">
            <a:hlinkClick r:id="rId3" action="ppaction://hlinksldjump"/>
          </p:cNvPr>
          <p:cNvSpPr txBox="1"/>
          <p:nvPr/>
        </p:nvSpPr>
        <p:spPr>
          <a:xfrm>
            <a:off x="8189650" y="1476316"/>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2"/>
                </a:solidFill>
                <a:latin typeface="Ubuntu"/>
                <a:ea typeface="Ubuntu"/>
                <a:cs typeface="Ubuntu"/>
                <a:sym typeface="Ubuntu"/>
              </a:rPr>
              <a:t>T</a:t>
            </a:r>
            <a:endParaRPr b="1">
              <a:solidFill>
                <a:schemeClr val="accent2"/>
              </a:solidFill>
              <a:latin typeface="Ubuntu"/>
              <a:ea typeface="Ubuntu"/>
              <a:cs typeface="Ubuntu"/>
              <a:sym typeface="Ubuntu"/>
            </a:endParaRPr>
          </a:p>
        </p:txBody>
      </p:sp>
      <p:sp>
        <p:nvSpPr>
          <p:cNvPr id="1503" name="Google Shape;1503;p55">
            <a:hlinkClick r:id="rId5" action="ppaction://hlinksldjump"/>
          </p:cNvPr>
          <p:cNvSpPr txBox="1"/>
          <p:nvPr/>
        </p:nvSpPr>
        <p:spPr>
          <a:xfrm>
            <a:off x="8189650" y="2400638"/>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1"/>
                </a:solidFill>
                <a:latin typeface="Ubuntu"/>
                <a:ea typeface="Ubuntu"/>
                <a:cs typeface="Ubuntu"/>
                <a:sym typeface="Ubuntu"/>
              </a:rPr>
              <a:t>W</a:t>
            </a:r>
            <a:endParaRPr b="1">
              <a:solidFill>
                <a:schemeClr val="accent1"/>
              </a:solidFill>
              <a:latin typeface="Ubuntu"/>
              <a:ea typeface="Ubuntu"/>
              <a:cs typeface="Ubuntu"/>
              <a:sym typeface="Ubuntu"/>
            </a:endParaRPr>
          </a:p>
        </p:txBody>
      </p:sp>
      <p:sp>
        <p:nvSpPr>
          <p:cNvPr id="1504" name="Google Shape;1504;p55">
            <a:hlinkClick r:id="rId6" action="ppaction://hlinksldjump"/>
          </p:cNvPr>
          <p:cNvSpPr txBox="1"/>
          <p:nvPr/>
        </p:nvSpPr>
        <p:spPr>
          <a:xfrm>
            <a:off x="8189650" y="3423511"/>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3"/>
                </a:solidFill>
                <a:latin typeface="Ubuntu"/>
                <a:ea typeface="Ubuntu"/>
                <a:cs typeface="Ubuntu"/>
                <a:sym typeface="Ubuntu"/>
              </a:rPr>
              <a:t>T</a:t>
            </a:r>
            <a:endParaRPr b="1">
              <a:solidFill>
                <a:schemeClr val="accent3"/>
              </a:solidFill>
              <a:latin typeface="Ubuntu"/>
              <a:ea typeface="Ubuntu"/>
              <a:cs typeface="Ubuntu"/>
              <a:sym typeface="Ubuntu"/>
            </a:endParaRPr>
          </a:p>
        </p:txBody>
      </p:sp>
      <p:sp>
        <p:nvSpPr>
          <p:cNvPr id="1505" name="Google Shape;1505;p55">
            <a:hlinkClick r:id="" action="ppaction://noaction"/>
          </p:cNvPr>
          <p:cNvSpPr txBox="1"/>
          <p:nvPr/>
        </p:nvSpPr>
        <p:spPr>
          <a:xfrm>
            <a:off x="8189650" y="436280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F</a:t>
            </a:r>
            <a:endParaRPr b="1">
              <a:solidFill>
                <a:schemeClr val="accent4"/>
              </a:solidFill>
              <a:latin typeface="Ubuntu"/>
              <a:ea typeface="Ubuntu"/>
              <a:cs typeface="Ubuntu"/>
              <a:sym typeface="Ubuntu"/>
            </a:endParaRPr>
          </a:p>
        </p:txBody>
      </p:sp>
      <p:grpSp>
        <p:nvGrpSpPr>
          <p:cNvPr id="1506" name="Google Shape;1506;p55"/>
          <p:cNvGrpSpPr/>
          <p:nvPr/>
        </p:nvGrpSpPr>
        <p:grpSpPr>
          <a:xfrm>
            <a:off x="6935171" y="696541"/>
            <a:ext cx="195284" cy="195284"/>
            <a:chOff x="5660400" y="238125"/>
            <a:chExt cx="481825" cy="481825"/>
          </a:xfrm>
        </p:grpSpPr>
        <p:sp>
          <p:nvSpPr>
            <p:cNvPr id="1507" name="Google Shape;1507;p55"/>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508" name="Google Shape;1508;p55"/>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509" name="Google Shape;1509;p55">
            <a:hlinkClick r:id="rId7"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5">
            <a:hlinkClick r:id="rId8"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5">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5">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ectangle 4"/>
          <p:cNvSpPr/>
          <p:nvPr/>
        </p:nvSpPr>
        <p:spPr>
          <a:xfrm>
            <a:off x="1526471" y="603444"/>
            <a:ext cx="5379534" cy="400110"/>
          </a:xfrm>
          <a:prstGeom prst="rect">
            <a:avLst/>
          </a:prstGeom>
        </p:spPr>
        <p:txBody>
          <a:bodyPr wrap="square">
            <a:spAutoFit/>
          </a:bodyPr>
          <a:lstStyle/>
          <a:p>
            <a:r>
              <a:rPr lang="en-US" sz="2000" dirty="0" err="1" smtClean="0">
                <a:solidFill>
                  <a:schemeClr val="accent1">
                    <a:lumMod val="75000"/>
                  </a:schemeClr>
                </a:solidFill>
              </a:rPr>
              <a:t>Quan</a:t>
            </a:r>
            <a:r>
              <a:rPr lang="en-US" sz="2000" dirty="0" smtClean="0">
                <a:solidFill>
                  <a:schemeClr val="accent1">
                    <a:lumMod val="75000"/>
                  </a:schemeClr>
                </a:solidFill>
              </a:rPr>
              <a:t> </a:t>
            </a:r>
            <a:r>
              <a:rPr lang="en-US" sz="2000" dirty="0" err="1" smtClean="0">
                <a:solidFill>
                  <a:schemeClr val="accent1">
                    <a:lumMod val="75000"/>
                  </a:schemeClr>
                </a:solidFill>
              </a:rPr>
              <a:t>sát</a:t>
            </a:r>
            <a:r>
              <a:rPr lang="en-US" sz="2000" dirty="0" smtClean="0">
                <a:solidFill>
                  <a:schemeClr val="accent1">
                    <a:lumMod val="75000"/>
                  </a:schemeClr>
                </a:solidFill>
              </a:rPr>
              <a:t> </a:t>
            </a:r>
            <a:r>
              <a:rPr lang="vi-VN" sz="2000" dirty="0" smtClean="0">
                <a:solidFill>
                  <a:schemeClr val="accent1">
                    <a:lumMod val="75000"/>
                  </a:schemeClr>
                </a:solidFill>
              </a:rPr>
              <a:t>Hình </a:t>
            </a:r>
            <a:r>
              <a:rPr lang="vi-VN" sz="2000" dirty="0">
                <a:solidFill>
                  <a:schemeClr val="accent1">
                    <a:lumMod val="75000"/>
                  </a:schemeClr>
                </a:solidFill>
              </a:rPr>
              <a:t>39 </a:t>
            </a:r>
            <a:r>
              <a:rPr lang="vi-VN" sz="2000" dirty="0" smtClean="0">
                <a:solidFill>
                  <a:schemeClr val="accent1">
                    <a:lumMod val="75000"/>
                  </a:schemeClr>
                </a:solidFill>
              </a:rPr>
              <a:t>SGK tr</a:t>
            </a:r>
            <a:r>
              <a:rPr lang="en-US" sz="2000" dirty="0" err="1" smtClean="0">
                <a:solidFill>
                  <a:schemeClr val="accent1">
                    <a:lumMod val="75000"/>
                  </a:schemeClr>
                </a:solidFill>
              </a:rPr>
              <a:t>ang</a:t>
            </a:r>
            <a:r>
              <a:rPr lang="en-US" sz="2000" dirty="0" smtClean="0">
                <a:solidFill>
                  <a:schemeClr val="accent1">
                    <a:lumMod val="75000"/>
                  </a:schemeClr>
                </a:solidFill>
              </a:rPr>
              <a:t> </a:t>
            </a:r>
            <a:r>
              <a:rPr lang="vi-VN" sz="2000" dirty="0" smtClean="0">
                <a:solidFill>
                  <a:schemeClr val="accent1">
                    <a:lumMod val="75000"/>
                  </a:schemeClr>
                </a:solidFill>
              </a:rPr>
              <a:t>32 </a:t>
            </a:r>
            <a:r>
              <a:rPr lang="vi-VN" sz="2000" dirty="0">
                <a:solidFill>
                  <a:schemeClr val="accent1">
                    <a:lumMod val="75000"/>
                  </a:schemeClr>
                </a:solidFill>
              </a:rPr>
              <a:t>và cho biết:</a:t>
            </a:r>
            <a:endParaRPr lang="en-US" sz="2000" dirty="0">
              <a:solidFill>
                <a:schemeClr val="accent1">
                  <a:lumMod val="75000"/>
                </a:schemeClr>
              </a:solidFill>
            </a:endParaRPr>
          </a:p>
        </p:txBody>
      </p:sp>
      <p:sp>
        <p:nvSpPr>
          <p:cNvPr id="6" name="Rectangle 5"/>
          <p:cNvSpPr/>
          <p:nvPr/>
        </p:nvSpPr>
        <p:spPr>
          <a:xfrm>
            <a:off x="1267282" y="1128329"/>
            <a:ext cx="6640535" cy="1015663"/>
          </a:xfrm>
          <a:prstGeom prst="rect">
            <a:avLst/>
          </a:prstGeom>
        </p:spPr>
        <p:txBody>
          <a:bodyPr wrap="square">
            <a:spAutoFit/>
          </a:bodyPr>
          <a:lstStyle/>
          <a:p>
            <a:pPr algn="just">
              <a:lnSpc>
                <a:spcPct val="150000"/>
              </a:lnSpc>
            </a:pPr>
            <a:r>
              <a:rPr lang="vi-VN" sz="2000" dirty="0"/>
              <a:t>Ngày thứ Hai, lớp bạn An nên tổ chức lễ kết nạp Đội viên ở trong lớp hay ngoài sân trường? Vì sao?</a:t>
            </a:r>
            <a:endParaRPr lang="en-US" sz="2000" dirty="0"/>
          </a:p>
        </p:txBody>
      </p:sp>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tretch>
            <a:fillRect/>
          </a:stretch>
        </p:blipFill>
        <p:spPr>
          <a:xfrm>
            <a:off x="1327091" y="2183132"/>
            <a:ext cx="3467100" cy="2393282"/>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964237" y="2506727"/>
            <a:ext cx="2495153" cy="24951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463"/>
        <p:cNvGrpSpPr/>
        <p:nvPr/>
      </p:nvGrpSpPr>
      <p:grpSpPr>
        <a:xfrm>
          <a:off x="0" y="0"/>
          <a:ext cx="0" cy="0"/>
          <a:chOff x="0" y="0"/>
          <a:chExt cx="0" cy="0"/>
        </a:xfrm>
      </p:grpSpPr>
      <p:grpSp>
        <p:nvGrpSpPr>
          <p:cNvPr id="1464" name="Google Shape;1464;p55"/>
          <p:cNvGrpSpPr/>
          <p:nvPr/>
        </p:nvGrpSpPr>
        <p:grpSpPr>
          <a:xfrm>
            <a:off x="326011" y="326378"/>
            <a:ext cx="2449272" cy="4547269"/>
            <a:chOff x="326011" y="326378"/>
            <a:chExt cx="2449272" cy="4547269"/>
          </a:xfrm>
        </p:grpSpPr>
        <p:sp>
          <p:nvSpPr>
            <p:cNvPr id="1465" name="Google Shape;1465;p55"/>
            <p:cNvSpPr/>
            <p:nvPr/>
          </p:nvSpPr>
          <p:spPr>
            <a:xfrm>
              <a:off x="2558647" y="4821463"/>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5"/>
            <p:cNvSpPr/>
            <p:nvPr/>
          </p:nvSpPr>
          <p:spPr>
            <a:xfrm>
              <a:off x="611317" y="34812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5"/>
            <p:cNvSpPr/>
            <p:nvPr/>
          </p:nvSpPr>
          <p:spPr>
            <a:xfrm>
              <a:off x="750617" y="124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5"/>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5"/>
            <p:cNvSpPr/>
            <p:nvPr/>
          </p:nvSpPr>
          <p:spPr>
            <a:xfrm>
              <a:off x="552867" y="457641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5"/>
            <p:cNvSpPr/>
            <p:nvPr/>
          </p:nvSpPr>
          <p:spPr>
            <a:xfrm>
              <a:off x="444367" y="27911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5"/>
            <p:cNvSpPr/>
            <p:nvPr/>
          </p:nvSpPr>
          <p:spPr>
            <a:xfrm>
              <a:off x="326011" y="179762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5"/>
            <p:cNvSpPr/>
            <p:nvPr/>
          </p:nvSpPr>
          <p:spPr>
            <a:xfrm>
              <a:off x="1375100"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5"/>
            <p:cNvSpPr/>
            <p:nvPr/>
          </p:nvSpPr>
          <p:spPr>
            <a:xfrm>
              <a:off x="1375092" y="48093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5"/>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5"/>
            <p:cNvSpPr/>
            <p:nvPr/>
          </p:nvSpPr>
          <p:spPr>
            <a:xfrm>
              <a:off x="369936" y="107070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8" name="Google Shape;1478;p55"/>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5">
            <a:hlinkClick r:id="rId3"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5">
            <a:hlinkClick r:id="rId4"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5">
            <a:hlinkClick r:id="rId5"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5">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5">
            <a:hlinkClick r:id="rId6" action="ppaction://hlinksldjump"/>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5">
            <a:hlinkClick r:id="rId4" action="ppaction://hlinksldjump"/>
          </p:cNvPr>
          <p:cNvSpPr txBox="1"/>
          <p:nvPr/>
        </p:nvSpPr>
        <p:spPr>
          <a:xfrm>
            <a:off x="8189650" y="47022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M</a:t>
            </a:r>
            <a:endParaRPr b="1">
              <a:solidFill>
                <a:schemeClr val="accent4"/>
              </a:solidFill>
              <a:latin typeface="Ubuntu"/>
              <a:ea typeface="Ubuntu"/>
              <a:cs typeface="Ubuntu"/>
              <a:sym typeface="Ubuntu"/>
            </a:endParaRPr>
          </a:p>
        </p:txBody>
      </p:sp>
      <p:sp>
        <p:nvSpPr>
          <p:cNvPr id="1502" name="Google Shape;1502;p55">
            <a:hlinkClick r:id="rId3" action="ppaction://hlinksldjump"/>
          </p:cNvPr>
          <p:cNvSpPr txBox="1"/>
          <p:nvPr/>
        </p:nvSpPr>
        <p:spPr>
          <a:xfrm>
            <a:off x="8189650" y="1476316"/>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2"/>
                </a:solidFill>
                <a:latin typeface="Ubuntu"/>
                <a:ea typeface="Ubuntu"/>
                <a:cs typeface="Ubuntu"/>
                <a:sym typeface="Ubuntu"/>
              </a:rPr>
              <a:t>T</a:t>
            </a:r>
            <a:endParaRPr b="1">
              <a:solidFill>
                <a:schemeClr val="accent2"/>
              </a:solidFill>
              <a:latin typeface="Ubuntu"/>
              <a:ea typeface="Ubuntu"/>
              <a:cs typeface="Ubuntu"/>
              <a:sym typeface="Ubuntu"/>
            </a:endParaRPr>
          </a:p>
        </p:txBody>
      </p:sp>
      <p:sp>
        <p:nvSpPr>
          <p:cNvPr id="1503" name="Google Shape;1503;p55">
            <a:hlinkClick r:id="rId5" action="ppaction://hlinksldjump"/>
          </p:cNvPr>
          <p:cNvSpPr txBox="1"/>
          <p:nvPr/>
        </p:nvSpPr>
        <p:spPr>
          <a:xfrm>
            <a:off x="8189650" y="2400638"/>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1"/>
                </a:solidFill>
                <a:latin typeface="Ubuntu"/>
                <a:ea typeface="Ubuntu"/>
                <a:cs typeface="Ubuntu"/>
                <a:sym typeface="Ubuntu"/>
              </a:rPr>
              <a:t>W</a:t>
            </a:r>
            <a:endParaRPr b="1">
              <a:solidFill>
                <a:schemeClr val="accent1"/>
              </a:solidFill>
              <a:latin typeface="Ubuntu"/>
              <a:ea typeface="Ubuntu"/>
              <a:cs typeface="Ubuntu"/>
              <a:sym typeface="Ubuntu"/>
            </a:endParaRPr>
          </a:p>
        </p:txBody>
      </p:sp>
      <p:sp>
        <p:nvSpPr>
          <p:cNvPr id="1504" name="Google Shape;1504;p55">
            <a:hlinkClick r:id="rId6" action="ppaction://hlinksldjump"/>
          </p:cNvPr>
          <p:cNvSpPr txBox="1"/>
          <p:nvPr/>
        </p:nvSpPr>
        <p:spPr>
          <a:xfrm>
            <a:off x="8189650" y="3423511"/>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3"/>
                </a:solidFill>
                <a:latin typeface="Ubuntu"/>
                <a:ea typeface="Ubuntu"/>
                <a:cs typeface="Ubuntu"/>
                <a:sym typeface="Ubuntu"/>
              </a:rPr>
              <a:t>T</a:t>
            </a:r>
            <a:endParaRPr b="1">
              <a:solidFill>
                <a:schemeClr val="accent3"/>
              </a:solidFill>
              <a:latin typeface="Ubuntu"/>
              <a:ea typeface="Ubuntu"/>
              <a:cs typeface="Ubuntu"/>
              <a:sym typeface="Ubuntu"/>
            </a:endParaRPr>
          </a:p>
        </p:txBody>
      </p:sp>
      <p:sp>
        <p:nvSpPr>
          <p:cNvPr id="1505" name="Google Shape;1505;p55">
            <a:hlinkClick r:id="" action="ppaction://noaction"/>
          </p:cNvPr>
          <p:cNvSpPr txBox="1"/>
          <p:nvPr/>
        </p:nvSpPr>
        <p:spPr>
          <a:xfrm>
            <a:off x="8189650" y="436280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F</a:t>
            </a:r>
            <a:endParaRPr b="1">
              <a:solidFill>
                <a:schemeClr val="accent4"/>
              </a:solidFill>
              <a:latin typeface="Ubuntu"/>
              <a:ea typeface="Ubuntu"/>
              <a:cs typeface="Ubuntu"/>
              <a:sym typeface="Ubuntu"/>
            </a:endParaRPr>
          </a:p>
        </p:txBody>
      </p:sp>
      <p:grpSp>
        <p:nvGrpSpPr>
          <p:cNvPr id="1506" name="Google Shape;1506;p55"/>
          <p:cNvGrpSpPr/>
          <p:nvPr/>
        </p:nvGrpSpPr>
        <p:grpSpPr>
          <a:xfrm>
            <a:off x="6935171" y="696541"/>
            <a:ext cx="195284" cy="195284"/>
            <a:chOff x="5660400" y="238125"/>
            <a:chExt cx="481825" cy="481825"/>
          </a:xfrm>
        </p:grpSpPr>
        <p:sp>
          <p:nvSpPr>
            <p:cNvPr id="1507" name="Google Shape;1507;p55"/>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508" name="Google Shape;1508;p55"/>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509" name="Google Shape;1509;p55">
            <a:hlinkClick r:id="rId7"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5">
            <a:hlinkClick r:id="rId8"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5">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5">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ectangle 4"/>
          <p:cNvSpPr/>
          <p:nvPr/>
        </p:nvSpPr>
        <p:spPr>
          <a:xfrm>
            <a:off x="1526471" y="603444"/>
            <a:ext cx="5379534" cy="400110"/>
          </a:xfrm>
          <a:prstGeom prst="rect">
            <a:avLst/>
          </a:prstGeom>
        </p:spPr>
        <p:txBody>
          <a:bodyPr wrap="square">
            <a:spAutoFit/>
          </a:bodyPr>
          <a:lstStyle/>
          <a:p>
            <a:r>
              <a:rPr lang="en-US" sz="2000" dirty="0" err="1" smtClean="0">
                <a:solidFill>
                  <a:schemeClr val="accent1">
                    <a:lumMod val="75000"/>
                  </a:schemeClr>
                </a:solidFill>
              </a:rPr>
              <a:t>Quan</a:t>
            </a:r>
            <a:r>
              <a:rPr lang="en-US" sz="2000" dirty="0" smtClean="0">
                <a:solidFill>
                  <a:schemeClr val="accent1">
                    <a:lumMod val="75000"/>
                  </a:schemeClr>
                </a:solidFill>
              </a:rPr>
              <a:t> </a:t>
            </a:r>
            <a:r>
              <a:rPr lang="en-US" sz="2000" dirty="0" err="1" smtClean="0">
                <a:solidFill>
                  <a:schemeClr val="accent1">
                    <a:lumMod val="75000"/>
                  </a:schemeClr>
                </a:solidFill>
              </a:rPr>
              <a:t>sát</a:t>
            </a:r>
            <a:r>
              <a:rPr lang="en-US" sz="2000" dirty="0" smtClean="0">
                <a:solidFill>
                  <a:schemeClr val="accent1">
                    <a:lumMod val="75000"/>
                  </a:schemeClr>
                </a:solidFill>
              </a:rPr>
              <a:t> </a:t>
            </a:r>
            <a:r>
              <a:rPr lang="vi-VN" sz="2000" dirty="0" smtClean="0">
                <a:solidFill>
                  <a:schemeClr val="accent1">
                    <a:lumMod val="75000"/>
                  </a:schemeClr>
                </a:solidFill>
              </a:rPr>
              <a:t>Hình </a:t>
            </a:r>
            <a:r>
              <a:rPr lang="vi-VN" sz="2000" dirty="0">
                <a:solidFill>
                  <a:schemeClr val="accent1">
                    <a:lumMod val="75000"/>
                  </a:schemeClr>
                </a:solidFill>
              </a:rPr>
              <a:t>39 </a:t>
            </a:r>
            <a:r>
              <a:rPr lang="vi-VN" sz="2000" dirty="0" smtClean="0">
                <a:solidFill>
                  <a:schemeClr val="accent1">
                    <a:lumMod val="75000"/>
                  </a:schemeClr>
                </a:solidFill>
              </a:rPr>
              <a:t>SGK tr</a:t>
            </a:r>
            <a:r>
              <a:rPr lang="en-US" sz="2000" dirty="0" err="1" smtClean="0">
                <a:solidFill>
                  <a:schemeClr val="accent1">
                    <a:lumMod val="75000"/>
                  </a:schemeClr>
                </a:solidFill>
              </a:rPr>
              <a:t>ang</a:t>
            </a:r>
            <a:r>
              <a:rPr lang="en-US" sz="2000" dirty="0" smtClean="0">
                <a:solidFill>
                  <a:schemeClr val="accent1">
                    <a:lumMod val="75000"/>
                  </a:schemeClr>
                </a:solidFill>
              </a:rPr>
              <a:t> </a:t>
            </a:r>
            <a:r>
              <a:rPr lang="vi-VN" sz="2000" dirty="0" smtClean="0">
                <a:solidFill>
                  <a:schemeClr val="accent1">
                    <a:lumMod val="75000"/>
                  </a:schemeClr>
                </a:solidFill>
              </a:rPr>
              <a:t>32 </a:t>
            </a:r>
            <a:r>
              <a:rPr lang="vi-VN" sz="2000" dirty="0">
                <a:solidFill>
                  <a:schemeClr val="accent1">
                    <a:lumMod val="75000"/>
                  </a:schemeClr>
                </a:solidFill>
              </a:rPr>
              <a:t>và cho biết:</a:t>
            </a:r>
            <a:endParaRPr lang="en-US" sz="2000" dirty="0">
              <a:solidFill>
                <a:schemeClr val="accent1">
                  <a:lumMod val="75000"/>
                </a:schemeClr>
              </a:solidFill>
            </a:endParaRPr>
          </a:p>
        </p:txBody>
      </p:sp>
      <p:sp>
        <p:nvSpPr>
          <p:cNvPr id="6" name="Rectangle 5"/>
          <p:cNvSpPr/>
          <p:nvPr/>
        </p:nvSpPr>
        <p:spPr>
          <a:xfrm>
            <a:off x="1267282" y="1128329"/>
            <a:ext cx="6640535" cy="1015663"/>
          </a:xfrm>
          <a:prstGeom prst="rect">
            <a:avLst/>
          </a:prstGeom>
        </p:spPr>
        <p:txBody>
          <a:bodyPr wrap="square">
            <a:spAutoFit/>
          </a:bodyPr>
          <a:lstStyle/>
          <a:p>
            <a:pPr algn="just">
              <a:lnSpc>
                <a:spcPct val="150000"/>
              </a:lnSpc>
            </a:pPr>
            <a:r>
              <a:rPr lang="vi-VN" sz="2000" dirty="0"/>
              <a:t>Ngày thứ Hai, lớp bạn An nên tổ chức lễ kết nạp Đội viên ở trong lớp hay ngoài sân trường? Vì sao?</a:t>
            </a:r>
            <a:endParaRPr lang="en-US" sz="2000" dirty="0"/>
          </a:p>
        </p:txBody>
      </p:sp>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tretch>
            <a:fillRect/>
          </a:stretch>
        </p:blipFill>
        <p:spPr>
          <a:xfrm>
            <a:off x="1327091" y="2183132"/>
            <a:ext cx="3467100" cy="2393282"/>
          </a:xfrm>
          <a:prstGeom prst="rect">
            <a:avLst/>
          </a:prstGeom>
        </p:spPr>
      </p:pic>
      <p:sp>
        <p:nvSpPr>
          <p:cNvPr id="2" name="Rectangle 1"/>
          <p:cNvSpPr/>
          <p:nvPr/>
        </p:nvSpPr>
        <p:spPr>
          <a:xfrm>
            <a:off x="4966523" y="2681438"/>
            <a:ext cx="2887390" cy="1938992"/>
          </a:xfrm>
          <a:prstGeom prst="rect">
            <a:avLst/>
          </a:prstGeom>
        </p:spPr>
        <p:txBody>
          <a:bodyPr wrap="square">
            <a:spAutoFit/>
          </a:bodyPr>
          <a:lstStyle/>
          <a:p>
            <a:pPr algn="just">
              <a:lnSpc>
                <a:spcPct val="150000"/>
              </a:lnSpc>
            </a:pPr>
            <a:r>
              <a:rPr lang="en-US" sz="2000" dirty="0" smtClean="0">
                <a:solidFill>
                  <a:srgbClr val="C00000"/>
                </a:solidFill>
              </a:rPr>
              <a:t>N</a:t>
            </a:r>
            <a:r>
              <a:rPr lang="vi-VN" sz="2000" dirty="0" smtClean="0">
                <a:solidFill>
                  <a:srgbClr val="C00000"/>
                </a:solidFill>
              </a:rPr>
              <a:t>ên </a:t>
            </a:r>
            <a:r>
              <a:rPr lang="vi-VN" sz="2000" dirty="0">
                <a:solidFill>
                  <a:srgbClr val="C00000"/>
                </a:solidFill>
              </a:rPr>
              <a:t>tổ chức lễ kết nạp Đội viên ở trong lớp vì thời tiết hôm đó dự báo có mưa. </a:t>
            </a:r>
            <a:endParaRPr lang="en-US" sz="2000" dirty="0">
              <a:solidFill>
                <a:srgbClr val="C00000"/>
              </a:solidFill>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514034">
            <a:off x="5100786" y="2118811"/>
            <a:ext cx="299000" cy="700289"/>
          </a:xfrm>
          <a:prstGeom prst="rect">
            <a:avLst/>
          </a:prstGeom>
        </p:spPr>
      </p:pic>
    </p:spTree>
    <p:extLst>
      <p:ext uri="{BB962C8B-B14F-4D97-AF65-F5344CB8AC3E}">
        <p14:creationId xmlns:p14="http://schemas.microsoft.com/office/powerpoint/2010/main" val="10106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77"/>
        <p:cNvGrpSpPr/>
        <p:nvPr/>
      </p:nvGrpSpPr>
      <p:grpSpPr>
        <a:xfrm>
          <a:off x="0" y="0"/>
          <a:ext cx="0" cy="0"/>
          <a:chOff x="0" y="0"/>
          <a:chExt cx="0" cy="0"/>
        </a:xfrm>
      </p:grpSpPr>
      <p:sp>
        <p:nvSpPr>
          <p:cNvPr id="3878" name="Google Shape;3878;p65">
            <a:hlinkClick r:id="rId3" action="ppaction://hlinksldjump"/>
          </p:cNvPr>
          <p:cNvSpPr/>
          <p:nvPr/>
        </p:nvSpPr>
        <p:spPr>
          <a:xfrm>
            <a:off x="149725"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JAN</a:t>
            </a:r>
            <a:endParaRPr sz="1200" b="1">
              <a:solidFill>
                <a:srgbClr val="F07777"/>
              </a:solidFill>
              <a:latin typeface="Roboto"/>
              <a:ea typeface="Roboto"/>
              <a:cs typeface="Roboto"/>
              <a:sym typeface="Roboto"/>
            </a:endParaRPr>
          </a:p>
        </p:txBody>
      </p:sp>
      <p:sp>
        <p:nvSpPr>
          <p:cNvPr id="3879" name="Google Shape;3879;p65">
            <a:hlinkClick r:id="rId3" action="ppaction://hlinksldjump"/>
          </p:cNvPr>
          <p:cNvSpPr/>
          <p:nvPr/>
        </p:nvSpPr>
        <p:spPr>
          <a:xfrm>
            <a:off x="886773"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FEB</a:t>
            </a:r>
            <a:endParaRPr sz="1200" b="1">
              <a:solidFill>
                <a:srgbClr val="F07777"/>
              </a:solidFill>
              <a:latin typeface="Roboto"/>
              <a:ea typeface="Roboto"/>
              <a:cs typeface="Roboto"/>
              <a:sym typeface="Roboto"/>
            </a:endParaRPr>
          </a:p>
        </p:txBody>
      </p:sp>
      <p:sp>
        <p:nvSpPr>
          <p:cNvPr id="3880" name="Google Shape;3880;p65">
            <a:hlinkClick r:id="rId3" action="ppaction://hlinksldjump"/>
          </p:cNvPr>
          <p:cNvSpPr/>
          <p:nvPr/>
        </p:nvSpPr>
        <p:spPr>
          <a:xfrm>
            <a:off x="1623820"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MAR</a:t>
            </a:r>
            <a:endParaRPr sz="1200" b="1">
              <a:solidFill>
                <a:srgbClr val="F07777"/>
              </a:solidFill>
              <a:latin typeface="Roboto"/>
              <a:ea typeface="Roboto"/>
              <a:cs typeface="Roboto"/>
              <a:sym typeface="Roboto"/>
            </a:endParaRPr>
          </a:p>
        </p:txBody>
      </p:sp>
      <p:sp>
        <p:nvSpPr>
          <p:cNvPr id="3881" name="Google Shape;3881;p65">
            <a:hlinkClick r:id="rId3" action="ppaction://hlinksldjump"/>
          </p:cNvPr>
          <p:cNvSpPr/>
          <p:nvPr/>
        </p:nvSpPr>
        <p:spPr>
          <a:xfrm>
            <a:off x="2360868"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APR</a:t>
            </a:r>
            <a:endParaRPr sz="1200" b="1">
              <a:solidFill>
                <a:srgbClr val="F07777"/>
              </a:solidFill>
              <a:latin typeface="Roboto"/>
              <a:ea typeface="Roboto"/>
              <a:cs typeface="Roboto"/>
              <a:sym typeface="Roboto"/>
            </a:endParaRPr>
          </a:p>
        </p:txBody>
      </p:sp>
      <p:sp>
        <p:nvSpPr>
          <p:cNvPr id="3882" name="Google Shape;3882;p65">
            <a:hlinkClick r:id="rId3" action="ppaction://hlinksldjump"/>
          </p:cNvPr>
          <p:cNvSpPr/>
          <p:nvPr/>
        </p:nvSpPr>
        <p:spPr>
          <a:xfrm>
            <a:off x="308634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MAY</a:t>
            </a:r>
            <a:endParaRPr sz="1200" b="1">
              <a:solidFill>
                <a:srgbClr val="F07777"/>
              </a:solidFill>
              <a:latin typeface="Roboto"/>
              <a:ea typeface="Roboto"/>
              <a:cs typeface="Roboto"/>
              <a:sym typeface="Roboto"/>
            </a:endParaRPr>
          </a:p>
        </p:txBody>
      </p:sp>
      <p:sp>
        <p:nvSpPr>
          <p:cNvPr id="3883" name="Google Shape;3883;p65">
            <a:hlinkClick r:id="rId3" action="ppaction://hlinksldjump"/>
          </p:cNvPr>
          <p:cNvSpPr/>
          <p:nvPr/>
        </p:nvSpPr>
        <p:spPr>
          <a:xfrm>
            <a:off x="3834963" y="161924"/>
            <a:ext cx="737100" cy="340500"/>
          </a:xfrm>
          <a:prstGeom prst="roundRect">
            <a:avLst>
              <a:gd name="adj" fmla="val 16667"/>
            </a:avLst>
          </a:prstGeom>
          <a:solidFill>
            <a:srgbClr val="EDAFAF"/>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JUN</a:t>
            </a:r>
            <a:endParaRPr sz="1200" b="1">
              <a:solidFill>
                <a:srgbClr val="F07777"/>
              </a:solidFill>
              <a:latin typeface="Roboto"/>
              <a:ea typeface="Roboto"/>
              <a:cs typeface="Roboto"/>
              <a:sym typeface="Roboto"/>
            </a:endParaRPr>
          </a:p>
        </p:txBody>
      </p:sp>
      <p:sp>
        <p:nvSpPr>
          <p:cNvPr id="3884" name="Google Shape;3884;p65">
            <a:hlinkClick r:id="rId4" action="ppaction://hlinksldjump"/>
          </p:cNvPr>
          <p:cNvSpPr/>
          <p:nvPr/>
        </p:nvSpPr>
        <p:spPr>
          <a:xfrm>
            <a:off x="457201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JUL</a:t>
            </a:r>
            <a:endParaRPr sz="1200" b="1">
              <a:solidFill>
                <a:srgbClr val="F07777"/>
              </a:solidFill>
              <a:latin typeface="Roboto"/>
              <a:ea typeface="Roboto"/>
              <a:cs typeface="Roboto"/>
              <a:sym typeface="Roboto"/>
            </a:endParaRPr>
          </a:p>
        </p:txBody>
      </p:sp>
      <p:sp>
        <p:nvSpPr>
          <p:cNvPr id="3885" name="Google Shape;3885;p65">
            <a:hlinkClick r:id="rId5" action="ppaction://hlinksldjump"/>
          </p:cNvPr>
          <p:cNvSpPr/>
          <p:nvPr/>
        </p:nvSpPr>
        <p:spPr>
          <a:xfrm>
            <a:off x="5309059"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AUG</a:t>
            </a:r>
            <a:endParaRPr sz="1200" b="1">
              <a:solidFill>
                <a:srgbClr val="F07777"/>
              </a:solidFill>
              <a:latin typeface="Roboto"/>
              <a:ea typeface="Roboto"/>
              <a:cs typeface="Roboto"/>
              <a:sym typeface="Roboto"/>
            </a:endParaRPr>
          </a:p>
        </p:txBody>
      </p:sp>
      <p:sp>
        <p:nvSpPr>
          <p:cNvPr id="3886" name="Google Shape;3886;p65">
            <a:hlinkClick r:id="rId6" action="ppaction://hlinksldjump"/>
          </p:cNvPr>
          <p:cNvSpPr/>
          <p:nvPr/>
        </p:nvSpPr>
        <p:spPr>
          <a:xfrm>
            <a:off x="6046106"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SEP</a:t>
            </a:r>
            <a:endParaRPr sz="1200" b="1">
              <a:solidFill>
                <a:srgbClr val="F07777"/>
              </a:solidFill>
              <a:latin typeface="Roboto"/>
              <a:ea typeface="Roboto"/>
              <a:cs typeface="Roboto"/>
              <a:sym typeface="Roboto"/>
            </a:endParaRPr>
          </a:p>
        </p:txBody>
      </p:sp>
      <p:sp>
        <p:nvSpPr>
          <p:cNvPr id="3887" name="Google Shape;3887;p65">
            <a:hlinkClick r:id="" action="ppaction://noaction"/>
          </p:cNvPr>
          <p:cNvSpPr/>
          <p:nvPr/>
        </p:nvSpPr>
        <p:spPr>
          <a:xfrm>
            <a:off x="6783154"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OCT</a:t>
            </a:r>
            <a:endParaRPr sz="1200" b="1">
              <a:solidFill>
                <a:srgbClr val="F07777"/>
              </a:solidFill>
              <a:latin typeface="Roboto"/>
              <a:ea typeface="Roboto"/>
              <a:cs typeface="Roboto"/>
              <a:sym typeface="Roboto"/>
            </a:endParaRPr>
          </a:p>
        </p:txBody>
      </p:sp>
      <p:sp>
        <p:nvSpPr>
          <p:cNvPr id="3888" name="Google Shape;3888;p65">
            <a:hlinkClick r:id="" action="ppaction://noaction"/>
          </p:cNvPr>
          <p:cNvSpPr/>
          <p:nvPr/>
        </p:nvSpPr>
        <p:spPr>
          <a:xfrm>
            <a:off x="752020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NOV</a:t>
            </a:r>
            <a:endParaRPr sz="1200" b="1">
              <a:solidFill>
                <a:srgbClr val="F07777"/>
              </a:solidFill>
              <a:latin typeface="Roboto"/>
              <a:ea typeface="Roboto"/>
              <a:cs typeface="Roboto"/>
              <a:sym typeface="Roboto"/>
            </a:endParaRPr>
          </a:p>
        </p:txBody>
      </p:sp>
      <p:sp>
        <p:nvSpPr>
          <p:cNvPr id="3889" name="Google Shape;3889;p65">
            <a:hlinkClick r:id="" action="ppaction://noaction"/>
          </p:cNvPr>
          <p:cNvSpPr/>
          <p:nvPr/>
        </p:nvSpPr>
        <p:spPr>
          <a:xfrm>
            <a:off x="825725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DEC</a:t>
            </a:r>
            <a:endParaRPr sz="1200" b="1">
              <a:solidFill>
                <a:srgbClr val="F07777"/>
              </a:solidFill>
              <a:latin typeface="Roboto"/>
              <a:ea typeface="Roboto"/>
              <a:cs typeface="Roboto"/>
              <a:sym typeface="Roboto"/>
            </a:endParaRPr>
          </a:p>
        </p:txBody>
      </p:sp>
      <p:sp>
        <p:nvSpPr>
          <p:cNvPr id="3890" name="Google Shape;3890;p65"/>
          <p:cNvSpPr/>
          <p:nvPr/>
        </p:nvSpPr>
        <p:spPr>
          <a:xfrm>
            <a:off x="661050" y="240800"/>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1" name="Google Shape;3891;p65"/>
          <p:cNvSpPr/>
          <p:nvPr/>
        </p:nvSpPr>
        <p:spPr>
          <a:xfrm>
            <a:off x="13981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2" name="Google Shape;3892;p65"/>
          <p:cNvSpPr/>
          <p:nvPr/>
        </p:nvSpPr>
        <p:spPr>
          <a:xfrm>
            <a:off x="21351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3" name="Google Shape;3893;p65"/>
          <p:cNvSpPr/>
          <p:nvPr/>
        </p:nvSpPr>
        <p:spPr>
          <a:xfrm>
            <a:off x="28722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4" name="Google Shape;3894;p65"/>
          <p:cNvSpPr/>
          <p:nvPr/>
        </p:nvSpPr>
        <p:spPr>
          <a:xfrm>
            <a:off x="36092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5" name="Google Shape;3895;p65"/>
          <p:cNvSpPr/>
          <p:nvPr/>
        </p:nvSpPr>
        <p:spPr>
          <a:xfrm>
            <a:off x="43463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6" name="Google Shape;3896;p65"/>
          <p:cNvSpPr/>
          <p:nvPr/>
        </p:nvSpPr>
        <p:spPr>
          <a:xfrm>
            <a:off x="50833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7" name="Google Shape;3897;p65"/>
          <p:cNvSpPr/>
          <p:nvPr/>
        </p:nvSpPr>
        <p:spPr>
          <a:xfrm>
            <a:off x="58204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8" name="Google Shape;3898;p65"/>
          <p:cNvSpPr/>
          <p:nvPr/>
        </p:nvSpPr>
        <p:spPr>
          <a:xfrm>
            <a:off x="65574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9" name="Google Shape;3899;p65"/>
          <p:cNvSpPr/>
          <p:nvPr/>
        </p:nvSpPr>
        <p:spPr>
          <a:xfrm>
            <a:off x="72945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900" name="Google Shape;3900;p65"/>
          <p:cNvSpPr/>
          <p:nvPr/>
        </p:nvSpPr>
        <p:spPr>
          <a:xfrm>
            <a:off x="80315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901" name="Google Shape;3901;p65"/>
          <p:cNvSpPr/>
          <p:nvPr/>
        </p:nvSpPr>
        <p:spPr>
          <a:xfrm>
            <a:off x="87686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02" name="Google Shape;3902;p65"/>
          <p:cNvSpPr/>
          <p:nvPr/>
        </p:nvSpPr>
        <p:spPr>
          <a:xfrm>
            <a:off x="149700" y="481075"/>
            <a:ext cx="8844600" cy="448500"/>
          </a:xfrm>
          <a:prstGeom prst="rect">
            <a:avLst/>
          </a:prstGeom>
          <a:solidFill>
            <a:schemeClr val="lt2"/>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03" name="Google Shape;3903;p65"/>
          <p:cNvSpPr/>
          <p:nvPr/>
        </p:nvSpPr>
        <p:spPr>
          <a:xfrm>
            <a:off x="892650" y="569575"/>
            <a:ext cx="7701000" cy="271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r>
              <a:rPr lang="en-US" b="1" dirty="0">
                <a:solidFill>
                  <a:schemeClr val="accent5">
                    <a:lumMod val="25000"/>
                  </a:schemeClr>
                </a:solidFill>
                <a:latin typeface="+mn-lt"/>
                <a:ea typeface="Roboto"/>
                <a:cs typeface="Roboto"/>
                <a:sym typeface="Roboto"/>
              </a:rPr>
              <a:t>https://voh.com.vn/thoi-tiet/du-bao-thoi-tiet-hom-nay-20-5-ha-noi-co-mua-435390.html</a:t>
            </a:r>
            <a:endParaRPr b="1" dirty="0">
              <a:solidFill>
                <a:schemeClr val="accent5">
                  <a:lumMod val="25000"/>
                </a:schemeClr>
              </a:solidFill>
              <a:latin typeface="+mn-lt"/>
              <a:ea typeface="Roboto"/>
              <a:cs typeface="Roboto"/>
              <a:sym typeface="Roboto"/>
            </a:endParaRPr>
          </a:p>
        </p:txBody>
      </p:sp>
      <p:grpSp>
        <p:nvGrpSpPr>
          <p:cNvPr id="3904" name="Google Shape;3904;p65"/>
          <p:cNvGrpSpPr/>
          <p:nvPr/>
        </p:nvGrpSpPr>
        <p:grpSpPr>
          <a:xfrm rot="10800000">
            <a:off x="251851" y="625909"/>
            <a:ext cx="190812" cy="158839"/>
            <a:chOff x="3360936" y="63413"/>
            <a:chExt cx="489263" cy="407175"/>
          </a:xfrm>
        </p:grpSpPr>
        <p:sp>
          <p:nvSpPr>
            <p:cNvPr id="3905" name="Google Shape;3905;p65"/>
            <p:cNvSpPr/>
            <p:nvPr/>
          </p:nvSpPr>
          <p:spPr>
            <a:xfrm>
              <a:off x="3589008" y="63413"/>
              <a:ext cx="261190" cy="407175"/>
            </a:xfrm>
            <a:custGeom>
              <a:avLst/>
              <a:gdLst/>
              <a:ahLst/>
              <a:cxnLst/>
              <a:rect l="l" t="t" r="r" b="b"/>
              <a:pathLst>
                <a:path w="16573" h="16287" extrusionOk="0">
                  <a:moveTo>
                    <a:pt x="142" y="0"/>
                  </a:moveTo>
                  <a:lnTo>
                    <a:pt x="16573" y="8286"/>
                  </a:lnTo>
                  <a:lnTo>
                    <a:pt x="0" y="16287"/>
                  </a:lnTo>
                </a:path>
              </a:pathLst>
            </a:custGeom>
            <a:noFill/>
            <a:ln w="19050" cap="flat" cmpd="sng">
              <a:solidFill>
                <a:schemeClr val="lt1"/>
              </a:solidFill>
              <a:prstDash val="solid"/>
              <a:round/>
              <a:headEnd type="none" w="med" len="med"/>
              <a:tailEnd type="none" w="med" len="med"/>
            </a:ln>
          </p:spPr>
        </p:sp>
        <p:cxnSp>
          <p:nvCxnSpPr>
            <p:cNvPr id="3906" name="Google Shape;3906;p65"/>
            <p:cNvCxnSpPr/>
            <p:nvPr/>
          </p:nvCxnSpPr>
          <p:spPr>
            <a:xfrm>
              <a:off x="3360936" y="269148"/>
              <a:ext cx="479700" cy="0"/>
            </a:xfrm>
            <a:prstGeom prst="straightConnector1">
              <a:avLst/>
            </a:prstGeom>
            <a:noFill/>
            <a:ln w="19050" cap="flat" cmpd="sng">
              <a:solidFill>
                <a:schemeClr val="lt1"/>
              </a:solidFill>
              <a:prstDash val="solid"/>
              <a:round/>
              <a:headEnd type="none" w="med" len="med"/>
              <a:tailEnd type="none" w="med" len="med"/>
            </a:ln>
          </p:spPr>
        </p:cxnSp>
      </p:grpSp>
      <p:grpSp>
        <p:nvGrpSpPr>
          <p:cNvPr id="3907" name="Google Shape;3907;p65"/>
          <p:cNvGrpSpPr/>
          <p:nvPr/>
        </p:nvGrpSpPr>
        <p:grpSpPr>
          <a:xfrm rot="10800000" flipH="1">
            <a:off x="546363" y="625909"/>
            <a:ext cx="190812" cy="158839"/>
            <a:chOff x="3360936" y="63413"/>
            <a:chExt cx="489263" cy="407175"/>
          </a:xfrm>
        </p:grpSpPr>
        <p:sp>
          <p:nvSpPr>
            <p:cNvPr id="3908" name="Google Shape;3908;p65"/>
            <p:cNvSpPr/>
            <p:nvPr/>
          </p:nvSpPr>
          <p:spPr>
            <a:xfrm>
              <a:off x="3589008" y="63413"/>
              <a:ext cx="261190" cy="407175"/>
            </a:xfrm>
            <a:custGeom>
              <a:avLst/>
              <a:gdLst/>
              <a:ahLst/>
              <a:cxnLst/>
              <a:rect l="l" t="t" r="r" b="b"/>
              <a:pathLst>
                <a:path w="16573" h="16287" extrusionOk="0">
                  <a:moveTo>
                    <a:pt x="142" y="0"/>
                  </a:moveTo>
                  <a:lnTo>
                    <a:pt x="16573" y="8286"/>
                  </a:lnTo>
                  <a:lnTo>
                    <a:pt x="0" y="16287"/>
                  </a:lnTo>
                </a:path>
              </a:pathLst>
            </a:custGeom>
            <a:noFill/>
            <a:ln w="19050" cap="flat" cmpd="sng">
              <a:solidFill>
                <a:schemeClr val="lt1"/>
              </a:solidFill>
              <a:prstDash val="solid"/>
              <a:round/>
              <a:headEnd type="none" w="med" len="med"/>
              <a:tailEnd type="none" w="med" len="med"/>
            </a:ln>
          </p:spPr>
        </p:sp>
        <p:cxnSp>
          <p:nvCxnSpPr>
            <p:cNvPr id="3909" name="Google Shape;3909;p65"/>
            <p:cNvCxnSpPr/>
            <p:nvPr/>
          </p:nvCxnSpPr>
          <p:spPr>
            <a:xfrm>
              <a:off x="3360936" y="269148"/>
              <a:ext cx="479700" cy="0"/>
            </a:xfrm>
            <a:prstGeom prst="straightConnector1">
              <a:avLst/>
            </a:prstGeom>
            <a:noFill/>
            <a:ln w="19050" cap="flat" cmpd="sng">
              <a:solidFill>
                <a:schemeClr val="lt1"/>
              </a:solidFill>
              <a:prstDash val="solid"/>
              <a:round/>
              <a:headEnd type="none" w="med" len="med"/>
              <a:tailEnd type="none" w="med" len="med"/>
            </a:ln>
          </p:spPr>
        </p:cxnSp>
      </p:grpSp>
      <p:sp>
        <p:nvSpPr>
          <p:cNvPr id="3910" name="Google Shape;3910;p65"/>
          <p:cNvSpPr/>
          <p:nvPr/>
        </p:nvSpPr>
        <p:spPr>
          <a:xfrm>
            <a:off x="8636950" y="569575"/>
            <a:ext cx="271500" cy="271500"/>
          </a:xfrm>
          <a:prstGeom prst="ellipse">
            <a:avLst/>
          </a:prstGeom>
          <a:solidFill>
            <a:schemeClr val="accent2"/>
          </a:solidFill>
          <a:ln>
            <a:noFill/>
          </a:ln>
        </p:spPr>
        <p:txBody>
          <a:bodyPr spcFirstLastPara="1" wrap="square" lIns="91425" tIns="91425" rIns="91425" bIns="91425" anchor="ctr" anchorCtr="0">
            <a:noAutofit/>
          </a:bodyPr>
          <a:lstStyle/>
          <a:p>
            <a:endParaRPr/>
          </a:p>
        </p:txBody>
      </p:sp>
      <p:sp>
        <p:nvSpPr>
          <p:cNvPr id="3911" name="Google Shape;3911;p65"/>
          <p:cNvSpPr/>
          <p:nvPr/>
        </p:nvSpPr>
        <p:spPr>
          <a:xfrm>
            <a:off x="8289200" y="612025"/>
            <a:ext cx="196200" cy="186600"/>
          </a:xfrm>
          <a:prstGeom prst="star5">
            <a:avLst>
              <a:gd name="adj" fmla="val 23618"/>
              <a:gd name="hf" fmla="val 105146"/>
              <a:gd name="vf" fmla="val 110557"/>
            </a:avLst>
          </a:prstGeom>
          <a:solidFill>
            <a:schemeClr val="accent2"/>
          </a:solidFill>
          <a:ln>
            <a:noFill/>
          </a:ln>
        </p:spPr>
        <p:txBody>
          <a:bodyPr spcFirstLastPara="1" wrap="square" lIns="91425" tIns="91425" rIns="91425" bIns="91425" anchor="ctr" anchorCtr="0">
            <a:noAutofit/>
          </a:bodyPr>
          <a:lstStyle/>
          <a:p>
            <a:endParaRPr/>
          </a:p>
        </p:txBody>
      </p:sp>
      <p:sp>
        <p:nvSpPr>
          <p:cNvPr id="5" name="Rectangle 4"/>
          <p:cNvSpPr/>
          <p:nvPr/>
        </p:nvSpPr>
        <p:spPr>
          <a:xfrm>
            <a:off x="2928283" y="1032777"/>
            <a:ext cx="2836033" cy="369332"/>
          </a:xfrm>
          <a:prstGeom prst="rect">
            <a:avLst/>
          </a:prstGeom>
        </p:spPr>
        <p:txBody>
          <a:bodyPr wrap="none">
            <a:spAutoFit/>
          </a:bodyPr>
          <a:lstStyle/>
          <a:p>
            <a:r>
              <a:rPr lang="en-US" sz="1800" b="1" dirty="0" err="1" smtClean="0">
                <a:solidFill>
                  <a:schemeClr val="accent6">
                    <a:lumMod val="25000"/>
                  </a:schemeClr>
                </a:solidFill>
              </a:rPr>
              <a:t>Một</a:t>
            </a:r>
            <a:r>
              <a:rPr lang="en-US" sz="1800" b="1" dirty="0" smtClean="0">
                <a:solidFill>
                  <a:schemeClr val="accent6">
                    <a:lumMod val="25000"/>
                  </a:schemeClr>
                </a:solidFill>
              </a:rPr>
              <a:t> </a:t>
            </a:r>
            <a:r>
              <a:rPr lang="en-US" sz="1800" b="1" dirty="0" err="1">
                <a:solidFill>
                  <a:schemeClr val="accent6">
                    <a:lumMod val="25000"/>
                  </a:schemeClr>
                </a:solidFill>
              </a:rPr>
              <a:t>số</a:t>
            </a:r>
            <a:r>
              <a:rPr lang="en-US" sz="1800" b="1" dirty="0">
                <a:solidFill>
                  <a:schemeClr val="accent6">
                    <a:lumMod val="25000"/>
                  </a:schemeClr>
                </a:solidFill>
              </a:rPr>
              <a:t> </a:t>
            </a:r>
            <a:r>
              <a:rPr lang="en-US" sz="1800" b="1" dirty="0" err="1">
                <a:solidFill>
                  <a:schemeClr val="accent6">
                    <a:lumMod val="25000"/>
                  </a:schemeClr>
                </a:solidFill>
              </a:rPr>
              <a:t>trang</a:t>
            </a:r>
            <a:r>
              <a:rPr lang="en-US" sz="1800" b="1" dirty="0">
                <a:solidFill>
                  <a:schemeClr val="accent6">
                    <a:lumMod val="25000"/>
                  </a:schemeClr>
                </a:solidFill>
              </a:rPr>
              <a:t> tin </a:t>
            </a:r>
            <a:r>
              <a:rPr lang="en-US" sz="1800" b="1" dirty="0" err="1">
                <a:solidFill>
                  <a:schemeClr val="accent6">
                    <a:lumMod val="25000"/>
                  </a:schemeClr>
                </a:solidFill>
              </a:rPr>
              <a:t>thời</a:t>
            </a:r>
            <a:r>
              <a:rPr lang="en-US" sz="1800" b="1" dirty="0">
                <a:solidFill>
                  <a:schemeClr val="accent6">
                    <a:lumMod val="25000"/>
                  </a:schemeClr>
                </a:solidFill>
              </a:rPr>
              <a:t> </a:t>
            </a:r>
            <a:r>
              <a:rPr lang="en-US" sz="1800" b="1" dirty="0" err="1">
                <a:solidFill>
                  <a:schemeClr val="accent6">
                    <a:lumMod val="25000"/>
                  </a:schemeClr>
                </a:solidFill>
              </a:rPr>
              <a:t>tiết</a:t>
            </a:r>
            <a:endParaRPr lang="en-US" sz="1800" b="1" dirty="0">
              <a:solidFill>
                <a:schemeClr val="accent6">
                  <a:lumMod val="25000"/>
                </a:schemeClr>
              </a:solidFill>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668" y="1528354"/>
            <a:ext cx="4255346" cy="3331898"/>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54134" t="812" r="739" b="1984"/>
          <a:stretch/>
        </p:blipFill>
        <p:spPr>
          <a:xfrm>
            <a:off x="5835721" y="1551398"/>
            <a:ext cx="2640460" cy="3285811"/>
          </a:xfrm>
          <a:prstGeom prst="rect">
            <a:avLst/>
          </a:prstGeom>
        </p:spPr>
      </p:pic>
    </p:spTree>
    <p:extLst>
      <p:ext uri="{BB962C8B-B14F-4D97-AF65-F5344CB8AC3E}">
        <p14:creationId xmlns:p14="http://schemas.microsoft.com/office/powerpoint/2010/main" val="21413163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03"/>
                                        </p:tgtEl>
                                        <p:attrNameLst>
                                          <p:attrName>style.visibility</p:attrName>
                                        </p:attrNameLst>
                                      </p:cBhvr>
                                      <p:to>
                                        <p:strVal val="visible"/>
                                      </p:to>
                                    </p:set>
                                    <p:animEffect transition="in" filter="fade">
                                      <p:cBhvr>
                                        <p:cTn id="7" dur="500"/>
                                        <p:tgtEl>
                                          <p:spTgt spid="3903"/>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ppt_w+.3"/>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3"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901"/>
        <p:cNvGrpSpPr/>
        <p:nvPr/>
      </p:nvGrpSpPr>
      <p:grpSpPr>
        <a:xfrm>
          <a:off x="0" y="0"/>
          <a:ext cx="0" cy="0"/>
          <a:chOff x="0" y="0"/>
          <a:chExt cx="0" cy="0"/>
        </a:xfrm>
      </p:grpSpPr>
      <p:sp>
        <p:nvSpPr>
          <p:cNvPr id="1903" name="Google Shape;1903;p69"/>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9"/>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9"/>
          <p:cNvSpPr txBox="1">
            <a:spLocks noGrp="1"/>
          </p:cNvSpPr>
          <p:nvPr>
            <p:ph type="title"/>
          </p:nvPr>
        </p:nvSpPr>
        <p:spPr>
          <a:xfrm>
            <a:off x="1541075" y="540753"/>
            <a:ext cx="64869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smtClean="0">
                <a:solidFill>
                  <a:schemeClr val="accent2">
                    <a:lumMod val="75000"/>
                  </a:schemeClr>
                </a:solidFill>
                <a:latin typeface="+mn-lt"/>
              </a:rPr>
              <a:t>3. </a:t>
            </a:r>
            <a:r>
              <a:rPr lang="en-US" sz="2400" b="1" dirty="0" err="1" smtClean="0">
                <a:solidFill>
                  <a:schemeClr val="accent2">
                    <a:lumMod val="75000"/>
                  </a:schemeClr>
                </a:solidFill>
                <a:latin typeface="+mn-lt"/>
              </a:rPr>
              <a:t>Thông</a:t>
            </a:r>
            <a:r>
              <a:rPr lang="en-US" sz="2400" b="1" dirty="0" smtClean="0">
                <a:solidFill>
                  <a:schemeClr val="accent2">
                    <a:lumMod val="75000"/>
                  </a:schemeClr>
                </a:solidFill>
                <a:latin typeface="+mn-lt"/>
              </a:rPr>
              <a:t> tin </a:t>
            </a:r>
            <a:r>
              <a:rPr lang="en-US" sz="2400" b="1" dirty="0" err="1" smtClean="0">
                <a:solidFill>
                  <a:schemeClr val="accent2">
                    <a:lumMod val="75000"/>
                  </a:schemeClr>
                </a:solidFill>
                <a:latin typeface="+mn-lt"/>
              </a:rPr>
              <a:t>trên</a:t>
            </a:r>
            <a:r>
              <a:rPr lang="en-US" sz="2400" b="1" dirty="0" smtClean="0">
                <a:solidFill>
                  <a:schemeClr val="accent2">
                    <a:lumMod val="75000"/>
                  </a:schemeClr>
                </a:solidFill>
                <a:latin typeface="+mn-lt"/>
              </a:rPr>
              <a:t> Internet</a:t>
            </a:r>
            <a:endParaRPr sz="2400" b="1" dirty="0">
              <a:solidFill>
                <a:schemeClr val="accent2">
                  <a:lumMod val="75000"/>
                </a:schemeClr>
              </a:solidFill>
              <a:latin typeface="+mn-lt"/>
            </a:endParaRPr>
          </a:p>
        </p:txBody>
      </p:sp>
      <p:sp>
        <p:nvSpPr>
          <p:cNvPr id="1909" name="Google Shape;1909;p69"/>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9"/>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9"/>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9">
            <a:hlinkClick r:id="rId3"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9">
            <a:hlinkClick r:id="rId4"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9">
            <a:hlinkClick r:id="rId5"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9">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9">
            <a:hlinkClick r:id="rId6" action="ppaction://hlinksldjump"/>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9">
            <a:hlinkClick r:id="rId4" action="ppaction://hlinksldjump"/>
          </p:cNvPr>
          <p:cNvSpPr txBox="1"/>
          <p:nvPr/>
        </p:nvSpPr>
        <p:spPr>
          <a:xfrm>
            <a:off x="8189650" y="47022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M</a:t>
            </a:r>
            <a:endParaRPr b="1">
              <a:solidFill>
                <a:schemeClr val="accent4"/>
              </a:solidFill>
              <a:latin typeface="Ubuntu"/>
              <a:ea typeface="Ubuntu"/>
              <a:cs typeface="Ubuntu"/>
              <a:sym typeface="Ubuntu"/>
            </a:endParaRPr>
          </a:p>
        </p:txBody>
      </p:sp>
      <p:sp>
        <p:nvSpPr>
          <p:cNvPr id="1918" name="Google Shape;1918;p69">
            <a:hlinkClick r:id="rId3" action="ppaction://hlinksldjump"/>
          </p:cNvPr>
          <p:cNvSpPr txBox="1"/>
          <p:nvPr/>
        </p:nvSpPr>
        <p:spPr>
          <a:xfrm>
            <a:off x="8189650" y="1476316"/>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2"/>
                </a:solidFill>
                <a:latin typeface="Ubuntu"/>
                <a:ea typeface="Ubuntu"/>
                <a:cs typeface="Ubuntu"/>
                <a:sym typeface="Ubuntu"/>
              </a:rPr>
              <a:t>T</a:t>
            </a:r>
            <a:endParaRPr b="1">
              <a:solidFill>
                <a:schemeClr val="accent2"/>
              </a:solidFill>
              <a:latin typeface="Ubuntu"/>
              <a:ea typeface="Ubuntu"/>
              <a:cs typeface="Ubuntu"/>
              <a:sym typeface="Ubuntu"/>
            </a:endParaRPr>
          </a:p>
        </p:txBody>
      </p:sp>
      <p:sp>
        <p:nvSpPr>
          <p:cNvPr id="1919" name="Google Shape;1919;p69">
            <a:hlinkClick r:id="rId5" action="ppaction://hlinksldjump"/>
          </p:cNvPr>
          <p:cNvSpPr txBox="1"/>
          <p:nvPr/>
        </p:nvSpPr>
        <p:spPr>
          <a:xfrm>
            <a:off x="8189650" y="2400638"/>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1"/>
                </a:solidFill>
                <a:latin typeface="Ubuntu"/>
                <a:ea typeface="Ubuntu"/>
                <a:cs typeface="Ubuntu"/>
                <a:sym typeface="Ubuntu"/>
              </a:rPr>
              <a:t>W</a:t>
            </a:r>
            <a:endParaRPr b="1">
              <a:solidFill>
                <a:schemeClr val="accent1"/>
              </a:solidFill>
              <a:latin typeface="Ubuntu"/>
              <a:ea typeface="Ubuntu"/>
              <a:cs typeface="Ubuntu"/>
              <a:sym typeface="Ubuntu"/>
            </a:endParaRPr>
          </a:p>
        </p:txBody>
      </p:sp>
      <p:sp>
        <p:nvSpPr>
          <p:cNvPr id="1920" name="Google Shape;1920;p69">
            <a:hlinkClick r:id="rId6" action="ppaction://hlinksldjump"/>
          </p:cNvPr>
          <p:cNvSpPr txBox="1"/>
          <p:nvPr/>
        </p:nvSpPr>
        <p:spPr>
          <a:xfrm>
            <a:off x="8189650" y="3423511"/>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3"/>
                </a:solidFill>
                <a:latin typeface="Ubuntu"/>
                <a:ea typeface="Ubuntu"/>
                <a:cs typeface="Ubuntu"/>
                <a:sym typeface="Ubuntu"/>
              </a:rPr>
              <a:t>T</a:t>
            </a:r>
            <a:endParaRPr b="1">
              <a:solidFill>
                <a:schemeClr val="accent3"/>
              </a:solidFill>
              <a:latin typeface="Ubuntu"/>
              <a:ea typeface="Ubuntu"/>
              <a:cs typeface="Ubuntu"/>
              <a:sym typeface="Ubuntu"/>
            </a:endParaRPr>
          </a:p>
        </p:txBody>
      </p:sp>
      <p:sp>
        <p:nvSpPr>
          <p:cNvPr id="1921" name="Google Shape;1921;p69">
            <a:hlinkClick r:id="" action="ppaction://noaction"/>
          </p:cNvPr>
          <p:cNvSpPr txBox="1"/>
          <p:nvPr/>
        </p:nvSpPr>
        <p:spPr>
          <a:xfrm>
            <a:off x="8189650" y="436280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F</a:t>
            </a:r>
            <a:endParaRPr b="1">
              <a:solidFill>
                <a:schemeClr val="accent4"/>
              </a:solidFill>
              <a:latin typeface="Ubuntu"/>
              <a:ea typeface="Ubuntu"/>
              <a:cs typeface="Ubuntu"/>
              <a:sym typeface="Ubuntu"/>
            </a:endParaRPr>
          </a:p>
        </p:txBody>
      </p:sp>
      <p:grpSp>
        <p:nvGrpSpPr>
          <p:cNvPr id="1922" name="Google Shape;1922;p69"/>
          <p:cNvGrpSpPr/>
          <p:nvPr/>
        </p:nvGrpSpPr>
        <p:grpSpPr>
          <a:xfrm>
            <a:off x="6935171" y="696541"/>
            <a:ext cx="195284" cy="195284"/>
            <a:chOff x="5660400" y="238125"/>
            <a:chExt cx="481825" cy="481825"/>
          </a:xfrm>
        </p:grpSpPr>
        <p:sp>
          <p:nvSpPr>
            <p:cNvPr id="1923" name="Google Shape;1923;p69"/>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924" name="Google Shape;1924;p69"/>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925" name="Google Shape;1925;p69">
            <a:hlinkClick r:id="rId7"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9">
            <a:hlinkClick r:id="rId8"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9">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9">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080351" y="1125406"/>
            <a:ext cx="7097649" cy="958660"/>
          </a:xfrm>
          <a:prstGeom prst="rect">
            <a:avLst/>
          </a:prstGeom>
        </p:spPr>
        <p:txBody>
          <a:bodyPr wrap="square">
            <a:spAutoFit/>
          </a:bodyPr>
          <a:lstStyle/>
          <a:p>
            <a:pPr algn="just">
              <a:lnSpc>
                <a:spcPct val="150000"/>
              </a:lnSpc>
            </a:pPr>
            <a:r>
              <a:rPr lang="en-US" sz="2000" dirty="0" err="1" smtClean="0">
                <a:solidFill>
                  <a:srgbClr val="002060"/>
                </a:solidFill>
              </a:rPr>
              <a:t>Em</a:t>
            </a:r>
            <a:r>
              <a:rPr lang="en-US" sz="2000" dirty="0" smtClean="0">
                <a:solidFill>
                  <a:srgbClr val="002060"/>
                </a:solidFill>
              </a:rPr>
              <a:t> </a:t>
            </a:r>
            <a:r>
              <a:rPr lang="en-US" sz="2000" dirty="0" err="1" smtClean="0">
                <a:solidFill>
                  <a:srgbClr val="002060"/>
                </a:solidFill>
              </a:rPr>
              <a:t>hãy</a:t>
            </a:r>
            <a:r>
              <a:rPr lang="en-US" sz="2000" dirty="0" smtClean="0">
                <a:solidFill>
                  <a:srgbClr val="002060"/>
                </a:solidFill>
              </a:rPr>
              <a:t> </a:t>
            </a:r>
            <a:r>
              <a:rPr lang="en-US" sz="2000" dirty="0" err="1" smtClean="0">
                <a:solidFill>
                  <a:srgbClr val="002060"/>
                </a:solidFill>
              </a:rPr>
              <a:t>sắm</a:t>
            </a:r>
            <a:r>
              <a:rPr lang="en-US" sz="2000" dirty="0" smtClean="0">
                <a:solidFill>
                  <a:srgbClr val="002060"/>
                </a:solidFill>
              </a:rPr>
              <a:t> </a:t>
            </a:r>
            <a:r>
              <a:rPr lang="en-US" sz="2000" dirty="0" err="1">
                <a:solidFill>
                  <a:srgbClr val="002060"/>
                </a:solidFill>
              </a:rPr>
              <a:t>vai</a:t>
            </a:r>
            <a:r>
              <a:rPr lang="en-US" sz="2000" dirty="0">
                <a:solidFill>
                  <a:srgbClr val="002060"/>
                </a:solidFill>
              </a:rPr>
              <a:t> </a:t>
            </a:r>
            <a:r>
              <a:rPr lang="en-US" sz="2000" dirty="0" err="1">
                <a:solidFill>
                  <a:srgbClr val="002060"/>
                </a:solidFill>
              </a:rPr>
              <a:t>bạn</a:t>
            </a:r>
            <a:r>
              <a:rPr lang="en-US" sz="2000" dirty="0">
                <a:solidFill>
                  <a:srgbClr val="002060"/>
                </a:solidFill>
              </a:rPr>
              <a:t> Minh </a:t>
            </a:r>
            <a:r>
              <a:rPr lang="en-US" sz="2000" dirty="0" err="1">
                <a:solidFill>
                  <a:srgbClr val="002060"/>
                </a:solidFill>
              </a:rPr>
              <a:t>và</a:t>
            </a:r>
            <a:r>
              <a:rPr lang="en-US" sz="2000" dirty="0">
                <a:solidFill>
                  <a:srgbClr val="002060"/>
                </a:solidFill>
              </a:rPr>
              <a:t> </a:t>
            </a:r>
            <a:r>
              <a:rPr lang="en-US" sz="2000" dirty="0" err="1">
                <a:solidFill>
                  <a:srgbClr val="002060"/>
                </a:solidFill>
              </a:rPr>
              <a:t>bạn</a:t>
            </a:r>
            <a:r>
              <a:rPr lang="en-US" sz="2000" dirty="0">
                <a:solidFill>
                  <a:srgbClr val="002060"/>
                </a:solidFill>
              </a:rPr>
              <a:t> </a:t>
            </a:r>
            <a:r>
              <a:rPr lang="en-US" sz="2000" dirty="0" err="1">
                <a:solidFill>
                  <a:srgbClr val="002060"/>
                </a:solidFill>
              </a:rPr>
              <a:t>Khoa</a:t>
            </a:r>
            <a:r>
              <a:rPr lang="en-US" sz="2000" dirty="0">
                <a:solidFill>
                  <a:srgbClr val="002060"/>
                </a:solidFill>
              </a:rPr>
              <a:t>, </a:t>
            </a:r>
            <a:r>
              <a:rPr lang="en-US" sz="2000" dirty="0" err="1">
                <a:solidFill>
                  <a:srgbClr val="002060"/>
                </a:solidFill>
              </a:rPr>
              <a:t>mô</a:t>
            </a:r>
            <a:r>
              <a:rPr lang="en-US" sz="2000" dirty="0">
                <a:solidFill>
                  <a:srgbClr val="002060"/>
                </a:solidFill>
              </a:rPr>
              <a:t> </a:t>
            </a:r>
            <a:r>
              <a:rPr lang="en-US" sz="2000" dirty="0" err="1">
                <a:solidFill>
                  <a:srgbClr val="002060"/>
                </a:solidFill>
              </a:rPr>
              <a:t>tả</a:t>
            </a:r>
            <a:r>
              <a:rPr lang="en-US" sz="2000" dirty="0">
                <a:solidFill>
                  <a:srgbClr val="002060"/>
                </a:solidFill>
              </a:rPr>
              <a:t> </a:t>
            </a:r>
            <a:r>
              <a:rPr lang="en-US" sz="2000" dirty="0" err="1">
                <a:solidFill>
                  <a:srgbClr val="002060"/>
                </a:solidFill>
              </a:rPr>
              <a:t>lại</a:t>
            </a:r>
            <a:r>
              <a:rPr lang="en-US" sz="2000" dirty="0">
                <a:solidFill>
                  <a:srgbClr val="002060"/>
                </a:solidFill>
              </a:rPr>
              <a:t> </a:t>
            </a:r>
            <a:r>
              <a:rPr lang="en-US" sz="2000" dirty="0" err="1">
                <a:solidFill>
                  <a:srgbClr val="002060"/>
                </a:solidFill>
              </a:rPr>
              <a:t>tình</a:t>
            </a:r>
            <a:r>
              <a:rPr lang="en-US" sz="2000" dirty="0">
                <a:solidFill>
                  <a:srgbClr val="002060"/>
                </a:solidFill>
              </a:rPr>
              <a:t> </a:t>
            </a:r>
            <a:r>
              <a:rPr lang="en-US" sz="2000" dirty="0" err="1">
                <a:solidFill>
                  <a:srgbClr val="002060"/>
                </a:solidFill>
              </a:rPr>
              <a:t>huống</a:t>
            </a:r>
            <a:r>
              <a:rPr lang="en-US" sz="2000" dirty="0">
                <a:solidFill>
                  <a:srgbClr val="002060"/>
                </a:solidFill>
              </a:rPr>
              <a:t> </a:t>
            </a:r>
            <a:r>
              <a:rPr lang="en-US" sz="2000" dirty="0" err="1">
                <a:solidFill>
                  <a:srgbClr val="002060"/>
                </a:solidFill>
              </a:rPr>
              <a:t>sử</a:t>
            </a:r>
            <a:r>
              <a:rPr lang="en-US" sz="2000" dirty="0">
                <a:solidFill>
                  <a:srgbClr val="002060"/>
                </a:solidFill>
              </a:rPr>
              <a:t> </a:t>
            </a:r>
            <a:r>
              <a:rPr lang="en-US" sz="2000" dirty="0" err="1">
                <a:solidFill>
                  <a:srgbClr val="002060"/>
                </a:solidFill>
              </a:rPr>
              <a:t>dụng</a:t>
            </a:r>
            <a:r>
              <a:rPr lang="en-US" sz="2000" dirty="0">
                <a:solidFill>
                  <a:srgbClr val="002060"/>
                </a:solidFill>
              </a:rPr>
              <a:t> Internet:</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4144" y="2226219"/>
            <a:ext cx="6265325" cy="2749430"/>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1380" y="3709947"/>
            <a:ext cx="1060446" cy="975421"/>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40098">
            <a:off x="512607" y="2886724"/>
            <a:ext cx="720974" cy="1136142"/>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05"/>
                                        </p:tgtEl>
                                        <p:attrNameLst>
                                          <p:attrName>style.visibility</p:attrName>
                                        </p:attrNameLst>
                                      </p:cBhvr>
                                      <p:to>
                                        <p:strVal val="visible"/>
                                      </p:to>
                                    </p:set>
                                    <p:animEffect transition="in" filter="wipe(up)">
                                      <p:cBhvr>
                                        <p:cTn id="7" dur="500"/>
                                        <p:tgtEl>
                                          <p:spTgt spid="190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21"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8)">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395"/>
        <p:cNvGrpSpPr/>
        <p:nvPr/>
      </p:nvGrpSpPr>
      <p:grpSpPr>
        <a:xfrm>
          <a:off x="0" y="0"/>
          <a:ext cx="0" cy="0"/>
          <a:chOff x="0" y="0"/>
          <a:chExt cx="0" cy="0"/>
        </a:xfrm>
      </p:grpSpPr>
      <p:sp>
        <p:nvSpPr>
          <p:cNvPr id="2396" name="Google Shape;2396;p77"/>
          <p:cNvSpPr txBox="1">
            <a:spLocks noGrp="1"/>
          </p:cNvSpPr>
          <p:nvPr>
            <p:ph type="title"/>
          </p:nvPr>
        </p:nvSpPr>
        <p:spPr>
          <a:xfrm>
            <a:off x="1540300" y="540188"/>
            <a:ext cx="64869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err="1" smtClean="0">
                <a:solidFill>
                  <a:srgbClr val="002060"/>
                </a:solidFill>
                <a:latin typeface="+mn-lt"/>
              </a:rPr>
              <a:t>Suy</a:t>
            </a:r>
            <a:r>
              <a:rPr lang="en-US" sz="2000" b="1" dirty="0" smtClean="0">
                <a:solidFill>
                  <a:srgbClr val="002060"/>
                </a:solidFill>
                <a:latin typeface="+mn-lt"/>
              </a:rPr>
              <a:t> </a:t>
            </a:r>
            <a:r>
              <a:rPr lang="en-US" sz="2000" b="1" dirty="0" err="1" smtClean="0">
                <a:solidFill>
                  <a:srgbClr val="002060"/>
                </a:solidFill>
                <a:latin typeface="+mn-lt"/>
              </a:rPr>
              <a:t>nghĩ</a:t>
            </a:r>
            <a:r>
              <a:rPr lang="en-US" sz="2000" b="1" dirty="0" smtClean="0">
                <a:solidFill>
                  <a:srgbClr val="002060"/>
                </a:solidFill>
                <a:latin typeface="+mn-lt"/>
              </a:rPr>
              <a:t> </a:t>
            </a:r>
            <a:r>
              <a:rPr lang="en-US" sz="2000" b="1" dirty="0" err="1" smtClean="0">
                <a:solidFill>
                  <a:srgbClr val="002060"/>
                </a:solidFill>
                <a:latin typeface="+mn-lt"/>
              </a:rPr>
              <a:t>và</a:t>
            </a:r>
            <a:r>
              <a:rPr lang="en-US" sz="2000" b="1" dirty="0" smtClean="0">
                <a:solidFill>
                  <a:srgbClr val="002060"/>
                </a:solidFill>
                <a:latin typeface="+mn-lt"/>
              </a:rPr>
              <a:t> </a:t>
            </a:r>
            <a:r>
              <a:rPr lang="en-US" sz="2000" b="1" dirty="0" err="1" smtClean="0">
                <a:solidFill>
                  <a:srgbClr val="002060"/>
                </a:solidFill>
                <a:latin typeface="+mn-lt"/>
              </a:rPr>
              <a:t>trả</a:t>
            </a:r>
            <a:r>
              <a:rPr lang="en-US" sz="2000" b="1" dirty="0" smtClean="0">
                <a:solidFill>
                  <a:srgbClr val="002060"/>
                </a:solidFill>
                <a:latin typeface="+mn-lt"/>
              </a:rPr>
              <a:t> </a:t>
            </a:r>
            <a:r>
              <a:rPr lang="en-US" sz="2000" b="1" dirty="0" err="1" smtClean="0">
                <a:solidFill>
                  <a:srgbClr val="002060"/>
                </a:solidFill>
                <a:latin typeface="+mn-lt"/>
              </a:rPr>
              <a:t>lời</a:t>
            </a:r>
            <a:r>
              <a:rPr lang="en-US" sz="2000" b="1" dirty="0" smtClean="0">
                <a:solidFill>
                  <a:srgbClr val="002060"/>
                </a:solidFill>
                <a:latin typeface="+mn-lt"/>
              </a:rPr>
              <a:t> </a:t>
            </a:r>
            <a:r>
              <a:rPr lang="en-US" sz="2000" b="1" dirty="0" err="1" smtClean="0">
                <a:solidFill>
                  <a:srgbClr val="002060"/>
                </a:solidFill>
                <a:latin typeface="+mn-lt"/>
              </a:rPr>
              <a:t>các</a:t>
            </a:r>
            <a:r>
              <a:rPr lang="en-US" sz="2000" b="1" dirty="0" smtClean="0">
                <a:solidFill>
                  <a:srgbClr val="002060"/>
                </a:solidFill>
                <a:latin typeface="+mn-lt"/>
              </a:rPr>
              <a:t> </a:t>
            </a:r>
            <a:r>
              <a:rPr lang="en-US" sz="2000" b="1" dirty="0" err="1" smtClean="0">
                <a:solidFill>
                  <a:srgbClr val="002060"/>
                </a:solidFill>
                <a:latin typeface="+mn-lt"/>
              </a:rPr>
              <a:t>câu</a:t>
            </a:r>
            <a:r>
              <a:rPr lang="en-US" sz="2000" b="1" dirty="0" smtClean="0">
                <a:solidFill>
                  <a:srgbClr val="002060"/>
                </a:solidFill>
                <a:latin typeface="+mn-lt"/>
              </a:rPr>
              <a:t> </a:t>
            </a:r>
            <a:r>
              <a:rPr lang="en-US" sz="2000" b="1" dirty="0" err="1" smtClean="0">
                <a:solidFill>
                  <a:srgbClr val="002060"/>
                </a:solidFill>
                <a:latin typeface="+mn-lt"/>
              </a:rPr>
              <a:t>hỏi</a:t>
            </a:r>
            <a:r>
              <a:rPr lang="en-US" sz="2000" b="1" dirty="0" smtClean="0">
                <a:solidFill>
                  <a:srgbClr val="002060"/>
                </a:solidFill>
                <a:latin typeface="+mn-lt"/>
              </a:rPr>
              <a:t> </a:t>
            </a:r>
            <a:r>
              <a:rPr lang="en-US" sz="2000" b="1" dirty="0" err="1" smtClean="0">
                <a:solidFill>
                  <a:srgbClr val="002060"/>
                </a:solidFill>
                <a:latin typeface="+mn-lt"/>
              </a:rPr>
              <a:t>sau</a:t>
            </a:r>
            <a:r>
              <a:rPr lang="en-US" sz="2000" b="1" dirty="0" smtClean="0">
                <a:solidFill>
                  <a:srgbClr val="002060"/>
                </a:solidFill>
                <a:latin typeface="+mn-lt"/>
              </a:rPr>
              <a:t>:</a:t>
            </a:r>
            <a:endParaRPr sz="2000" b="1" dirty="0">
              <a:solidFill>
                <a:srgbClr val="002060"/>
              </a:solidFill>
              <a:latin typeface="+mn-lt"/>
            </a:endParaRPr>
          </a:p>
        </p:txBody>
      </p:sp>
      <p:sp>
        <p:nvSpPr>
          <p:cNvPr id="3122" name="Google Shape;3122;p77"/>
          <p:cNvSpPr/>
          <p:nvPr/>
        </p:nvSpPr>
        <p:spPr>
          <a:xfrm>
            <a:off x="1169250" y="1725310"/>
            <a:ext cx="236041" cy="336092"/>
          </a:xfrm>
          <a:custGeom>
            <a:avLst/>
            <a:gdLst/>
            <a:ahLst/>
            <a:cxnLst/>
            <a:rect l="l" t="t" r="r" b="b"/>
            <a:pathLst>
              <a:path w="16821" h="23951" extrusionOk="0">
                <a:moveTo>
                  <a:pt x="8439" y="4386"/>
                </a:moveTo>
                <a:cubicBezTo>
                  <a:pt x="10283" y="4386"/>
                  <a:pt x="11781" y="5884"/>
                  <a:pt x="11781" y="7727"/>
                </a:cubicBezTo>
                <a:cubicBezTo>
                  <a:pt x="11781" y="9571"/>
                  <a:pt x="10283" y="11069"/>
                  <a:pt x="8439" y="11069"/>
                </a:cubicBezTo>
                <a:cubicBezTo>
                  <a:pt x="6596" y="11069"/>
                  <a:pt x="5098" y="9571"/>
                  <a:pt x="5098" y="7727"/>
                </a:cubicBezTo>
                <a:cubicBezTo>
                  <a:pt x="5098" y="5884"/>
                  <a:pt x="6596" y="4386"/>
                  <a:pt x="8439" y="4386"/>
                </a:cubicBezTo>
                <a:close/>
                <a:moveTo>
                  <a:pt x="8454" y="1"/>
                </a:moveTo>
                <a:cubicBezTo>
                  <a:pt x="8335" y="1"/>
                  <a:pt x="8215" y="3"/>
                  <a:pt x="8094" y="8"/>
                </a:cubicBezTo>
                <a:cubicBezTo>
                  <a:pt x="3802" y="181"/>
                  <a:pt x="288" y="3666"/>
                  <a:pt x="58" y="7958"/>
                </a:cubicBezTo>
                <a:cubicBezTo>
                  <a:pt x="0" y="9484"/>
                  <a:pt x="346" y="10896"/>
                  <a:pt x="980" y="12163"/>
                </a:cubicBezTo>
                <a:lnTo>
                  <a:pt x="1037" y="12278"/>
                </a:lnTo>
                <a:cubicBezTo>
                  <a:pt x="1066" y="12336"/>
                  <a:pt x="1095" y="12393"/>
                  <a:pt x="1124" y="12451"/>
                </a:cubicBezTo>
                <a:lnTo>
                  <a:pt x="7028" y="23108"/>
                </a:lnTo>
                <a:cubicBezTo>
                  <a:pt x="7331" y="23670"/>
                  <a:pt x="7878" y="23950"/>
                  <a:pt x="8429" y="23950"/>
                </a:cubicBezTo>
                <a:cubicBezTo>
                  <a:pt x="8980" y="23950"/>
                  <a:pt x="9534" y="23670"/>
                  <a:pt x="9851" y="23108"/>
                </a:cubicBezTo>
                <a:lnTo>
                  <a:pt x="15755" y="12422"/>
                </a:lnTo>
                <a:cubicBezTo>
                  <a:pt x="15784" y="12393"/>
                  <a:pt x="15813" y="12336"/>
                  <a:pt x="15813" y="12307"/>
                </a:cubicBezTo>
                <a:lnTo>
                  <a:pt x="15871" y="12249"/>
                </a:lnTo>
                <a:cubicBezTo>
                  <a:pt x="16475" y="11069"/>
                  <a:pt x="16821" y="9772"/>
                  <a:pt x="16821" y="8361"/>
                </a:cubicBezTo>
                <a:cubicBezTo>
                  <a:pt x="16821" y="3757"/>
                  <a:pt x="13072" y="1"/>
                  <a:pt x="8454" y="1"/>
                </a:cubicBezTo>
                <a:close/>
              </a:path>
            </a:pathLst>
          </a:custGeom>
          <a:solidFill>
            <a:srgbClr val="0083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77"/>
          <p:cNvSpPr/>
          <p:nvPr/>
        </p:nvSpPr>
        <p:spPr>
          <a:xfrm>
            <a:off x="1169249" y="2624693"/>
            <a:ext cx="236041" cy="336092"/>
          </a:xfrm>
          <a:custGeom>
            <a:avLst/>
            <a:gdLst/>
            <a:ahLst/>
            <a:cxnLst/>
            <a:rect l="l" t="t" r="r" b="b"/>
            <a:pathLst>
              <a:path w="16821" h="23951" extrusionOk="0">
                <a:moveTo>
                  <a:pt x="8439" y="4386"/>
                </a:moveTo>
                <a:cubicBezTo>
                  <a:pt x="10283" y="4386"/>
                  <a:pt x="11781" y="5884"/>
                  <a:pt x="11781" y="7727"/>
                </a:cubicBezTo>
                <a:cubicBezTo>
                  <a:pt x="11781" y="9571"/>
                  <a:pt x="10283" y="11069"/>
                  <a:pt x="8439" y="11069"/>
                </a:cubicBezTo>
                <a:cubicBezTo>
                  <a:pt x="6596" y="11069"/>
                  <a:pt x="5098" y="9571"/>
                  <a:pt x="5098" y="7727"/>
                </a:cubicBezTo>
                <a:cubicBezTo>
                  <a:pt x="5098" y="5884"/>
                  <a:pt x="6596" y="4386"/>
                  <a:pt x="8439" y="4386"/>
                </a:cubicBezTo>
                <a:close/>
                <a:moveTo>
                  <a:pt x="8454" y="1"/>
                </a:moveTo>
                <a:cubicBezTo>
                  <a:pt x="8335" y="1"/>
                  <a:pt x="8215" y="3"/>
                  <a:pt x="8094" y="8"/>
                </a:cubicBezTo>
                <a:cubicBezTo>
                  <a:pt x="3802" y="181"/>
                  <a:pt x="288" y="3666"/>
                  <a:pt x="58" y="7958"/>
                </a:cubicBezTo>
                <a:cubicBezTo>
                  <a:pt x="0" y="9484"/>
                  <a:pt x="346" y="10896"/>
                  <a:pt x="980" y="12163"/>
                </a:cubicBezTo>
                <a:lnTo>
                  <a:pt x="1037" y="12278"/>
                </a:lnTo>
                <a:cubicBezTo>
                  <a:pt x="1066" y="12336"/>
                  <a:pt x="1095" y="12393"/>
                  <a:pt x="1124" y="12451"/>
                </a:cubicBezTo>
                <a:lnTo>
                  <a:pt x="7028" y="23108"/>
                </a:lnTo>
                <a:cubicBezTo>
                  <a:pt x="7331" y="23670"/>
                  <a:pt x="7878" y="23950"/>
                  <a:pt x="8429" y="23950"/>
                </a:cubicBezTo>
                <a:cubicBezTo>
                  <a:pt x="8980" y="23950"/>
                  <a:pt x="9534" y="23670"/>
                  <a:pt x="9851" y="23108"/>
                </a:cubicBezTo>
                <a:lnTo>
                  <a:pt x="15755" y="12422"/>
                </a:lnTo>
                <a:cubicBezTo>
                  <a:pt x="15784" y="12393"/>
                  <a:pt x="15813" y="12336"/>
                  <a:pt x="15813" y="12307"/>
                </a:cubicBezTo>
                <a:lnTo>
                  <a:pt x="15871" y="12249"/>
                </a:lnTo>
                <a:cubicBezTo>
                  <a:pt x="16475" y="11069"/>
                  <a:pt x="16821" y="9772"/>
                  <a:pt x="16821" y="8361"/>
                </a:cubicBezTo>
                <a:cubicBezTo>
                  <a:pt x="16821" y="3757"/>
                  <a:pt x="13072" y="1"/>
                  <a:pt x="84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77"/>
          <p:cNvSpPr/>
          <p:nvPr/>
        </p:nvSpPr>
        <p:spPr>
          <a:xfrm>
            <a:off x="1169250" y="3524077"/>
            <a:ext cx="236041" cy="336092"/>
          </a:xfrm>
          <a:custGeom>
            <a:avLst/>
            <a:gdLst/>
            <a:ahLst/>
            <a:cxnLst/>
            <a:rect l="l" t="t" r="r" b="b"/>
            <a:pathLst>
              <a:path w="16821" h="23951" extrusionOk="0">
                <a:moveTo>
                  <a:pt x="8439" y="4386"/>
                </a:moveTo>
                <a:cubicBezTo>
                  <a:pt x="10283" y="4386"/>
                  <a:pt x="11781" y="5884"/>
                  <a:pt x="11781" y="7727"/>
                </a:cubicBezTo>
                <a:cubicBezTo>
                  <a:pt x="11781" y="9571"/>
                  <a:pt x="10283" y="11069"/>
                  <a:pt x="8439" y="11069"/>
                </a:cubicBezTo>
                <a:cubicBezTo>
                  <a:pt x="6596" y="11069"/>
                  <a:pt x="5098" y="9571"/>
                  <a:pt x="5098" y="7727"/>
                </a:cubicBezTo>
                <a:cubicBezTo>
                  <a:pt x="5098" y="5884"/>
                  <a:pt x="6596" y="4386"/>
                  <a:pt x="8439" y="4386"/>
                </a:cubicBezTo>
                <a:close/>
                <a:moveTo>
                  <a:pt x="8454" y="1"/>
                </a:moveTo>
                <a:cubicBezTo>
                  <a:pt x="8335" y="1"/>
                  <a:pt x="8215" y="3"/>
                  <a:pt x="8094" y="8"/>
                </a:cubicBezTo>
                <a:cubicBezTo>
                  <a:pt x="3802" y="181"/>
                  <a:pt x="288" y="3666"/>
                  <a:pt x="58" y="7958"/>
                </a:cubicBezTo>
                <a:cubicBezTo>
                  <a:pt x="0" y="9484"/>
                  <a:pt x="346" y="10896"/>
                  <a:pt x="980" y="12163"/>
                </a:cubicBezTo>
                <a:lnTo>
                  <a:pt x="1037" y="12278"/>
                </a:lnTo>
                <a:cubicBezTo>
                  <a:pt x="1066" y="12336"/>
                  <a:pt x="1095" y="12393"/>
                  <a:pt x="1124" y="12451"/>
                </a:cubicBezTo>
                <a:lnTo>
                  <a:pt x="7028" y="23108"/>
                </a:lnTo>
                <a:cubicBezTo>
                  <a:pt x="7331" y="23670"/>
                  <a:pt x="7878" y="23950"/>
                  <a:pt x="8429" y="23950"/>
                </a:cubicBezTo>
                <a:cubicBezTo>
                  <a:pt x="8980" y="23950"/>
                  <a:pt x="9534" y="23670"/>
                  <a:pt x="9851" y="23108"/>
                </a:cubicBezTo>
                <a:lnTo>
                  <a:pt x="15755" y="12422"/>
                </a:lnTo>
                <a:cubicBezTo>
                  <a:pt x="15784" y="12393"/>
                  <a:pt x="15813" y="12336"/>
                  <a:pt x="15813" y="12307"/>
                </a:cubicBezTo>
                <a:lnTo>
                  <a:pt x="15871" y="12249"/>
                </a:lnTo>
                <a:cubicBezTo>
                  <a:pt x="16475" y="11069"/>
                  <a:pt x="16821" y="9772"/>
                  <a:pt x="16821" y="8361"/>
                </a:cubicBezTo>
                <a:cubicBezTo>
                  <a:pt x="16821" y="3757"/>
                  <a:pt x="13072" y="1"/>
                  <a:pt x="8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77">
            <a:hlinkClick r:id="rId3"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77">
            <a:hlinkClick r:id="rId4"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77">
            <a:hlinkClick r:id="rId5"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77">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77">
            <a:hlinkClick r:id="rId6" action="ppaction://hlinksldjump"/>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77">
            <a:hlinkClick r:id="rId4" action="ppaction://hlinksldjump"/>
          </p:cNvPr>
          <p:cNvSpPr txBox="1"/>
          <p:nvPr/>
        </p:nvSpPr>
        <p:spPr>
          <a:xfrm>
            <a:off x="8189650" y="47022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M</a:t>
            </a:r>
            <a:endParaRPr b="1">
              <a:solidFill>
                <a:schemeClr val="accent4"/>
              </a:solidFill>
              <a:latin typeface="Ubuntu"/>
              <a:ea typeface="Ubuntu"/>
              <a:cs typeface="Ubuntu"/>
              <a:sym typeface="Ubuntu"/>
            </a:endParaRPr>
          </a:p>
        </p:txBody>
      </p:sp>
      <p:sp>
        <p:nvSpPr>
          <p:cNvPr id="3140" name="Google Shape;3140;p77">
            <a:hlinkClick r:id="rId3" action="ppaction://hlinksldjump"/>
          </p:cNvPr>
          <p:cNvSpPr txBox="1"/>
          <p:nvPr/>
        </p:nvSpPr>
        <p:spPr>
          <a:xfrm>
            <a:off x="8189650" y="1476316"/>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2"/>
                </a:solidFill>
                <a:latin typeface="Ubuntu"/>
                <a:ea typeface="Ubuntu"/>
                <a:cs typeface="Ubuntu"/>
                <a:sym typeface="Ubuntu"/>
              </a:rPr>
              <a:t>T</a:t>
            </a:r>
            <a:endParaRPr b="1">
              <a:solidFill>
                <a:schemeClr val="accent2"/>
              </a:solidFill>
              <a:latin typeface="Ubuntu"/>
              <a:ea typeface="Ubuntu"/>
              <a:cs typeface="Ubuntu"/>
              <a:sym typeface="Ubuntu"/>
            </a:endParaRPr>
          </a:p>
        </p:txBody>
      </p:sp>
      <p:sp>
        <p:nvSpPr>
          <p:cNvPr id="3141" name="Google Shape;3141;p77">
            <a:hlinkClick r:id="rId5" action="ppaction://hlinksldjump"/>
          </p:cNvPr>
          <p:cNvSpPr txBox="1"/>
          <p:nvPr/>
        </p:nvSpPr>
        <p:spPr>
          <a:xfrm>
            <a:off x="8189650" y="2400638"/>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1"/>
                </a:solidFill>
                <a:latin typeface="Ubuntu"/>
                <a:ea typeface="Ubuntu"/>
                <a:cs typeface="Ubuntu"/>
                <a:sym typeface="Ubuntu"/>
              </a:rPr>
              <a:t>W</a:t>
            </a:r>
            <a:endParaRPr b="1">
              <a:solidFill>
                <a:schemeClr val="accent1"/>
              </a:solidFill>
              <a:latin typeface="Ubuntu"/>
              <a:ea typeface="Ubuntu"/>
              <a:cs typeface="Ubuntu"/>
              <a:sym typeface="Ubuntu"/>
            </a:endParaRPr>
          </a:p>
        </p:txBody>
      </p:sp>
      <p:sp>
        <p:nvSpPr>
          <p:cNvPr id="3142" name="Google Shape;3142;p77">
            <a:hlinkClick r:id="rId6" action="ppaction://hlinksldjump"/>
          </p:cNvPr>
          <p:cNvSpPr txBox="1"/>
          <p:nvPr/>
        </p:nvSpPr>
        <p:spPr>
          <a:xfrm>
            <a:off x="8189650" y="3423511"/>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3"/>
                </a:solidFill>
                <a:latin typeface="Ubuntu"/>
                <a:ea typeface="Ubuntu"/>
                <a:cs typeface="Ubuntu"/>
                <a:sym typeface="Ubuntu"/>
              </a:rPr>
              <a:t>T</a:t>
            </a:r>
            <a:endParaRPr b="1">
              <a:solidFill>
                <a:schemeClr val="accent3"/>
              </a:solidFill>
              <a:latin typeface="Ubuntu"/>
              <a:ea typeface="Ubuntu"/>
              <a:cs typeface="Ubuntu"/>
              <a:sym typeface="Ubuntu"/>
            </a:endParaRPr>
          </a:p>
        </p:txBody>
      </p:sp>
      <p:sp>
        <p:nvSpPr>
          <p:cNvPr id="3143" name="Google Shape;3143;p77">
            <a:hlinkClick r:id="" action="ppaction://noaction"/>
          </p:cNvPr>
          <p:cNvSpPr txBox="1"/>
          <p:nvPr/>
        </p:nvSpPr>
        <p:spPr>
          <a:xfrm>
            <a:off x="8189650" y="436280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F</a:t>
            </a:r>
            <a:endParaRPr b="1">
              <a:solidFill>
                <a:schemeClr val="accent4"/>
              </a:solidFill>
              <a:latin typeface="Ubuntu"/>
              <a:ea typeface="Ubuntu"/>
              <a:cs typeface="Ubuntu"/>
              <a:sym typeface="Ubuntu"/>
            </a:endParaRPr>
          </a:p>
        </p:txBody>
      </p:sp>
      <p:grpSp>
        <p:nvGrpSpPr>
          <p:cNvPr id="3144" name="Google Shape;3144;p77"/>
          <p:cNvGrpSpPr/>
          <p:nvPr/>
        </p:nvGrpSpPr>
        <p:grpSpPr>
          <a:xfrm>
            <a:off x="6935171" y="696541"/>
            <a:ext cx="195284" cy="195284"/>
            <a:chOff x="5660400" y="238125"/>
            <a:chExt cx="481825" cy="481825"/>
          </a:xfrm>
        </p:grpSpPr>
        <p:sp>
          <p:nvSpPr>
            <p:cNvPr id="3145" name="Google Shape;3145;p77"/>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46" name="Google Shape;3146;p77"/>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147" name="Google Shape;3147;p77">
            <a:hlinkClick r:id="rId7"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77">
            <a:hlinkClick r:id="rId8"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77">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77">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p:cNvSpPr/>
          <p:nvPr/>
        </p:nvSpPr>
        <p:spPr>
          <a:xfrm>
            <a:off x="1704273" y="1693301"/>
            <a:ext cx="4453463" cy="400110"/>
          </a:xfrm>
          <a:prstGeom prst="rect">
            <a:avLst/>
          </a:prstGeom>
        </p:spPr>
        <p:txBody>
          <a:bodyPr wrap="none">
            <a:spAutoFit/>
          </a:bodyPr>
          <a:lstStyle/>
          <a:p>
            <a:r>
              <a:rPr lang="en-US" sz="2000" dirty="0" err="1" smtClean="0"/>
              <a:t>Bạn</a:t>
            </a:r>
            <a:r>
              <a:rPr lang="en-US" sz="2000" dirty="0" smtClean="0"/>
              <a:t> </a:t>
            </a:r>
            <a:r>
              <a:rPr lang="en-US" sz="2000" dirty="0"/>
              <a:t>Minh </a:t>
            </a:r>
            <a:r>
              <a:rPr lang="en-US" sz="2000" dirty="0" err="1"/>
              <a:t>truy</a:t>
            </a:r>
            <a:r>
              <a:rPr lang="en-US" sz="2000" dirty="0"/>
              <a:t> </a:t>
            </a:r>
            <a:r>
              <a:rPr lang="en-US" sz="2000" dirty="0" err="1"/>
              <a:t>cập</a:t>
            </a:r>
            <a:r>
              <a:rPr lang="en-US" sz="2000" dirty="0"/>
              <a:t> Internet </a:t>
            </a:r>
            <a:r>
              <a:rPr lang="en-US" sz="2000" dirty="0" err="1"/>
              <a:t>để</a:t>
            </a:r>
            <a:r>
              <a:rPr lang="en-US" sz="2000" dirty="0"/>
              <a:t> </a:t>
            </a:r>
            <a:r>
              <a:rPr lang="en-US" sz="2000" dirty="0" err="1"/>
              <a:t>làm</a:t>
            </a:r>
            <a:r>
              <a:rPr lang="en-US" sz="2000" dirty="0"/>
              <a:t> </a:t>
            </a:r>
            <a:r>
              <a:rPr lang="en-US" sz="2000" dirty="0" err="1"/>
              <a:t>gì</a:t>
            </a:r>
            <a:r>
              <a:rPr lang="en-US" sz="2000" dirty="0"/>
              <a:t>?</a:t>
            </a:r>
          </a:p>
        </p:txBody>
      </p:sp>
      <p:sp>
        <p:nvSpPr>
          <p:cNvPr id="7" name="Rectangle 6"/>
          <p:cNvSpPr/>
          <p:nvPr/>
        </p:nvSpPr>
        <p:spPr>
          <a:xfrm>
            <a:off x="1645004" y="2284907"/>
            <a:ext cx="4512732" cy="1015663"/>
          </a:xfrm>
          <a:prstGeom prst="rect">
            <a:avLst/>
          </a:prstGeom>
        </p:spPr>
        <p:txBody>
          <a:bodyPr wrap="square">
            <a:spAutoFit/>
          </a:bodyPr>
          <a:lstStyle/>
          <a:p>
            <a:pPr algn="just">
              <a:lnSpc>
                <a:spcPct val="150000"/>
              </a:lnSpc>
            </a:pPr>
            <a:r>
              <a:rPr lang="en-US" sz="2000" dirty="0" err="1"/>
              <a:t>Khi</a:t>
            </a:r>
            <a:r>
              <a:rPr lang="en-US" sz="2000" dirty="0"/>
              <a:t> </a:t>
            </a:r>
            <a:r>
              <a:rPr lang="en-US" sz="2000" dirty="0" err="1"/>
              <a:t>tìm</a:t>
            </a:r>
            <a:r>
              <a:rPr lang="en-US" sz="2000" dirty="0"/>
              <a:t> </a:t>
            </a:r>
            <a:r>
              <a:rPr lang="en-US" sz="2000" dirty="0" err="1"/>
              <a:t>kiếm</a:t>
            </a:r>
            <a:r>
              <a:rPr lang="en-US" sz="2000" dirty="0"/>
              <a:t> </a:t>
            </a:r>
            <a:r>
              <a:rPr lang="en-US" sz="2000" dirty="0" err="1"/>
              <a:t>thông</a:t>
            </a:r>
            <a:r>
              <a:rPr lang="en-US" sz="2000" dirty="0"/>
              <a:t> tin </a:t>
            </a:r>
            <a:r>
              <a:rPr lang="en-US" sz="2000" dirty="0" err="1"/>
              <a:t>trên</a:t>
            </a:r>
            <a:r>
              <a:rPr lang="en-US" sz="2000" dirty="0"/>
              <a:t> Internet, </a:t>
            </a:r>
            <a:r>
              <a:rPr lang="en-US" sz="2000" dirty="0" err="1"/>
              <a:t>bạn</a:t>
            </a:r>
            <a:r>
              <a:rPr lang="en-US" sz="2000" dirty="0"/>
              <a:t> Minh </a:t>
            </a:r>
            <a:r>
              <a:rPr lang="en-US" sz="2000" dirty="0" err="1"/>
              <a:t>gặp</a:t>
            </a:r>
            <a:r>
              <a:rPr lang="en-US" sz="2000" dirty="0"/>
              <a:t> </a:t>
            </a:r>
            <a:r>
              <a:rPr lang="en-US" sz="2000" dirty="0" err="1"/>
              <a:t>phải</a:t>
            </a:r>
            <a:r>
              <a:rPr lang="en-US" sz="2000" dirty="0"/>
              <a:t> </a:t>
            </a:r>
            <a:r>
              <a:rPr lang="en-US" sz="2000" dirty="0" err="1"/>
              <a:t>khó</a:t>
            </a:r>
            <a:r>
              <a:rPr lang="en-US" sz="2000" dirty="0"/>
              <a:t> </a:t>
            </a:r>
            <a:r>
              <a:rPr lang="en-US" sz="2000" dirty="0" err="1"/>
              <a:t>khăn</a:t>
            </a:r>
            <a:r>
              <a:rPr lang="en-US" sz="2000" dirty="0"/>
              <a:t> </a:t>
            </a:r>
            <a:r>
              <a:rPr lang="en-US" sz="2000" dirty="0" err="1"/>
              <a:t>gì</a:t>
            </a:r>
            <a:r>
              <a:rPr lang="en-US" sz="2000" dirty="0"/>
              <a:t>?</a:t>
            </a:r>
          </a:p>
        </p:txBody>
      </p:sp>
      <p:sp>
        <p:nvSpPr>
          <p:cNvPr id="8" name="Rectangle 7"/>
          <p:cNvSpPr/>
          <p:nvPr/>
        </p:nvSpPr>
        <p:spPr>
          <a:xfrm>
            <a:off x="1645004" y="3524077"/>
            <a:ext cx="4387740" cy="400110"/>
          </a:xfrm>
          <a:prstGeom prst="rect">
            <a:avLst/>
          </a:prstGeom>
        </p:spPr>
        <p:txBody>
          <a:bodyPr wrap="none">
            <a:spAutoFit/>
          </a:bodyPr>
          <a:lstStyle/>
          <a:p>
            <a:r>
              <a:rPr lang="vi-VN" sz="2000" dirty="0"/>
              <a:t>Bạn Minh đã giải quyết như thế nào?</a:t>
            </a:r>
            <a:endParaRPr lang="en-US" sz="2000" dirty="0"/>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86880" y="2482407"/>
            <a:ext cx="2518807" cy="25188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96"/>
                                        </p:tgtEl>
                                        <p:attrNameLst>
                                          <p:attrName>style.visibility</p:attrName>
                                        </p:attrNameLst>
                                      </p:cBhvr>
                                      <p:to>
                                        <p:strVal val="visible"/>
                                      </p:to>
                                    </p:set>
                                    <p:animEffect transition="in" filter="wipe(left)">
                                      <p:cBhvr>
                                        <p:cTn id="7" dur="500"/>
                                        <p:tgtEl>
                                          <p:spTgt spid="239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122"/>
                                        </p:tgtEl>
                                        <p:attrNameLst>
                                          <p:attrName>style.visibility</p:attrName>
                                        </p:attrNameLst>
                                      </p:cBhvr>
                                      <p:to>
                                        <p:strVal val="visible"/>
                                      </p:to>
                                    </p:set>
                                    <p:anim calcmode="lin" valueType="num">
                                      <p:cBhvr additive="base">
                                        <p:cTn id="12" dur="500"/>
                                        <p:tgtEl>
                                          <p:spTgt spid="3122"/>
                                        </p:tgtEl>
                                        <p:attrNameLst>
                                          <p:attrName>ppt_y</p:attrName>
                                        </p:attrNameLst>
                                      </p:cBhvr>
                                      <p:tavLst>
                                        <p:tav tm="0">
                                          <p:val>
                                            <p:strVal val="#ppt_y+#ppt_h*1.125000"/>
                                          </p:val>
                                        </p:tav>
                                        <p:tav tm="100000">
                                          <p:val>
                                            <p:strVal val="#ppt_y"/>
                                          </p:val>
                                        </p:tav>
                                      </p:tavLst>
                                    </p:anim>
                                    <p:animEffect transition="in" filter="wipe(up)">
                                      <p:cBhvr>
                                        <p:cTn id="13" dur="500"/>
                                        <p:tgtEl>
                                          <p:spTgt spid="3122"/>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p:tgtEl>
                                          <p:spTgt spid="6"/>
                                        </p:tgtEl>
                                        <p:attrNameLst>
                                          <p:attrName>ppt_y</p:attrName>
                                        </p:attrNameLst>
                                      </p:cBhvr>
                                      <p:tavLst>
                                        <p:tav tm="0">
                                          <p:val>
                                            <p:strVal val="#ppt_y+#ppt_h*1.125000"/>
                                          </p:val>
                                        </p:tav>
                                        <p:tav tm="100000">
                                          <p:val>
                                            <p:strVal val="#ppt_y"/>
                                          </p:val>
                                        </p:tav>
                                      </p:tavLst>
                                    </p:anim>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23"/>
                                        </p:tgtEl>
                                        <p:attrNameLst>
                                          <p:attrName>style.visibility</p:attrName>
                                        </p:attrNameLst>
                                      </p:cBhvr>
                                      <p:to>
                                        <p:strVal val="visible"/>
                                      </p:to>
                                    </p:set>
                                    <p:animEffect transition="in" filter="fade">
                                      <p:cBhvr>
                                        <p:cTn id="22" dur="500"/>
                                        <p:tgtEl>
                                          <p:spTgt spid="31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25"/>
                                        </p:tgtEl>
                                        <p:attrNameLst>
                                          <p:attrName>style.visibility</p:attrName>
                                        </p:attrNameLst>
                                      </p:cBhvr>
                                      <p:to>
                                        <p:strVal val="visible"/>
                                      </p:to>
                                    </p:set>
                                    <p:animEffect transition="in" filter="fade">
                                      <p:cBhvr>
                                        <p:cTn id="30" dur="500"/>
                                        <p:tgtEl>
                                          <p:spTgt spid="3125"/>
                                        </p:tgtEl>
                                      </p:cBhvr>
                                    </p:animEffect>
                                  </p:childTnLst>
                                </p:cTn>
                              </p:par>
                              <p:par>
                                <p:cTn id="31" presetID="50" presetClass="entr" presetSubtype="0" decel="10000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strVal val="#ppt_w+.3"/>
                                          </p:val>
                                        </p:tav>
                                        <p:tav tm="100000">
                                          <p:val>
                                            <p:strVal val="#ppt_w"/>
                                          </p:val>
                                        </p:tav>
                                      </p:tavLst>
                                    </p:anim>
                                    <p:anim calcmode="lin" valueType="num">
                                      <p:cBhvr>
                                        <p:cTn id="34" dur="500" fill="hold"/>
                                        <p:tgtEl>
                                          <p:spTgt spid="8"/>
                                        </p:tgtEl>
                                        <p:attrNameLst>
                                          <p:attrName>ppt_h</p:attrName>
                                        </p:attrNameLst>
                                      </p:cBhvr>
                                      <p:tavLst>
                                        <p:tav tm="0">
                                          <p:val>
                                            <p:strVal val="#ppt_h"/>
                                          </p:val>
                                        </p:tav>
                                        <p:tav tm="100000">
                                          <p:val>
                                            <p:strVal val="#ppt_h"/>
                                          </p:val>
                                        </p:tav>
                                      </p:tavLst>
                                    </p:anim>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 grpId="0"/>
      <p:bldP spid="3122" grpId="0" animBg="1"/>
      <p:bldP spid="3123" grpId="0" animBg="1"/>
      <p:bldP spid="3125" grpId="0" animBg="1"/>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887"/>
        <p:cNvGrpSpPr/>
        <p:nvPr/>
      </p:nvGrpSpPr>
      <p:grpSpPr>
        <a:xfrm>
          <a:off x="0" y="0"/>
          <a:ext cx="0" cy="0"/>
          <a:chOff x="0" y="0"/>
          <a:chExt cx="0" cy="0"/>
        </a:xfrm>
      </p:grpSpPr>
      <p:sp>
        <p:nvSpPr>
          <p:cNvPr id="890" name="Google Shape;890;p42"/>
          <p:cNvSpPr txBox="1">
            <a:spLocks noGrp="1"/>
          </p:cNvSpPr>
          <p:nvPr>
            <p:ph type="title"/>
          </p:nvPr>
        </p:nvSpPr>
        <p:spPr>
          <a:xfrm>
            <a:off x="1541075" y="541333"/>
            <a:ext cx="6486900" cy="4782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dirty="0" smtClean="0">
                <a:solidFill>
                  <a:schemeClr val="accent4">
                    <a:lumMod val="75000"/>
                  </a:schemeClr>
                </a:solidFill>
                <a:latin typeface="+mn-lt"/>
              </a:rPr>
              <a:t>KHỞI ĐỘNG</a:t>
            </a:r>
            <a:endParaRPr dirty="0">
              <a:solidFill>
                <a:schemeClr val="accent4">
                  <a:lumMod val="75000"/>
                </a:schemeClr>
              </a:solidFill>
              <a:latin typeface="+mn-lt"/>
            </a:endParaRPr>
          </a:p>
        </p:txBody>
      </p:sp>
      <p:grpSp>
        <p:nvGrpSpPr>
          <p:cNvPr id="916" name="Google Shape;916;p42"/>
          <p:cNvGrpSpPr/>
          <p:nvPr/>
        </p:nvGrpSpPr>
        <p:grpSpPr>
          <a:xfrm>
            <a:off x="1022017" y="1832120"/>
            <a:ext cx="3381550" cy="2120551"/>
            <a:chOff x="1022017" y="1832120"/>
            <a:chExt cx="3381550" cy="2120551"/>
          </a:xfrm>
        </p:grpSpPr>
        <p:grpSp>
          <p:nvGrpSpPr>
            <p:cNvPr id="917" name="Google Shape;917;p42"/>
            <p:cNvGrpSpPr/>
            <p:nvPr/>
          </p:nvGrpSpPr>
          <p:grpSpPr>
            <a:xfrm>
              <a:off x="1022017" y="1832120"/>
              <a:ext cx="3381550" cy="2120551"/>
              <a:chOff x="1361346" y="1837047"/>
              <a:chExt cx="2798833" cy="1755132"/>
            </a:xfrm>
          </p:grpSpPr>
          <p:sp>
            <p:nvSpPr>
              <p:cNvPr id="918" name="Google Shape;918;p42"/>
              <p:cNvSpPr/>
              <p:nvPr/>
            </p:nvSpPr>
            <p:spPr>
              <a:xfrm>
                <a:off x="3666908" y="2149684"/>
                <a:ext cx="426042" cy="157022"/>
              </a:xfrm>
              <a:custGeom>
                <a:avLst/>
                <a:gdLst/>
                <a:ahLst/>
                <a:cxnLst/>
                <a:rect l="l" t="t" r="r" b="b"/>
                <a:pathLst>
                  <a:path w="31189" h="11495" extrusionOk="0">
                    <a:moveTo>
                      <a:pt x="2756" y="1"/>
                    </a:moveTo>
                    <a:cubicBezTo>
                      <a:pt x="1244" y="1"/>
                      <a:pt x="0" y="1244"/>
                      <a:pt x="0" y="2790"/>
                    </a:cubicBezTo>
                    <a:lnTo>
                      <a:pt x="0" y="8739"/>
                    </a:lnTo>
                    <a:cubicBezTo>
                      <a:pt x="0" y="10251"/>
                      <a:pt x="1244" y="11495"/>
                      <a:pt x="2756" y="11495"/>
                    </a:cubicBezTo>
                    <a:lnTo>
                      <a:pt x="28399" y="11495"/>
                    </a:lnTo>
                    <a:cubicBezTo>
                      <a:pt x="29945" y="11495"/>
                      <a:pt x="31189" y="10251"/>
                      <a:pt x="31189" y="8739"/>
                    </a:cubicBezTo>
                    <a:lnTo>
                      <a:pt x="31189" y="2790"/>
                    </a:lnTo>
                    <a:cubicBezTo>
                      <a:pt x="31189" y="1244"/>
                      <a:pt x="29945" y="1"/>
                      <a:pt x="28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2"/>
              <p:cNvSpPr/>
              <p:nvPr/>
            </p:nvSpPr>
            <p:spPr>
              <a:xfrm>
                <a:off x="3702711" y="2249771"/>
                <a:ext cx="114785" cy="93448"/>
              </a:xfrm>
              <a:custGeom>
                <a:avLst/>
                <a:gdLst/>
                <a:ahLst/>
                <a:cxnLst/>
                <a:rect l="l" t="t" r="r" b="b"/>
                <a:pathLst>
                  <a:path w="8403" h="6841" extrusionOk="0">
                    <a:moveTo>
                      <a:pt x="1" y="0"/>
                    </a:moveTo>
                    <a:lnTo>
                      <a:pt x="1" y="34"/>
                    </a:lnTo>
                    <a:lnTo>
                      <a:pt x="3899" y="6554"/>
                    </a:lnTo>
                    <a:cubicBezTo>
                      <a:pt x="4028" y="6747"/>
                      <a:pt x="4226" y="6840"/>
                      <a:pt x="4424" y="6840"/>
                    </a:cubicBezTo>
                    <a:cubicBezTo>
                      <a:pt x="4639" y="6840"/>
                      <a:pt x="4852" y="6730"/>
                      <a:pt x="4975" y="6520"/>
                    </a:cubicBezTo>
                    <a:lnTo>
                      <a:pt x="84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2"/>
              <p:cNvSpPr/>
              <p:nvPr/>
            </p:nvSpPr>
            <p:spPr>
              <a:xfrm>
                <a:off x="3721998" y="2200649"/>
                <a:ext cx="291996" cy="7349"/>
              </a:xfrm>
              <a:custGeom>
                <a:avLst/>
                <a:gdLst/>
                <a:ahLst/>
                <a:cxnLst/>
                <a:rect l="l" t="t" r="r" b="b"/>
                <a:pathLst>
                  <a:path w="21376" h="538" extrusionOk="0">
                    <a:moveTo>
                      <a:pt x="269" y="0"/>
                    </a:moveTo>
                    <a:cubicBezTo>
                      <a:pt x="135" y="0"/>
                      <a:pt x="0" y="135"/>
                      <a:pt x="0" y="269"/>
                    </a:cubicBezTo>
                    <a:cubicBezTo>
                      <a:pt x="0" y="437"/>
                      <a:pt x="135" y="538"/>
                      <a:pt x="269" y="538"/>
                    </a:cubicBezTo>
                    <a:lnTo>
                      <a:pt x="21106" y="538"/>
                    </a:lnTo>
                    <a:cubicBezTo>
                      <a:pt x="21241" y="538"/>
                      <a:pt x="21375" y="437"/>
                      <a:pt x="21375" y="269"/>
                    </a:cubicBezTo>
                    <a:cubicBezTo>
                      <a:pt x="21375" y="135"/>
                      <a:pt x="21241" y="0"/>
                      <a:pt x="211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2"/>
              <p:cNvSpPr/>
              <p:nvPr/>
            </p:nvSpPr>
            <p:spPr>
              <a:xfrm>
                <a:off x="3721998" y="2247011"/>
                <a:ext cx="116165" cy="7363"/>
              </a:xfrm>
              <a:custGeom>
                <a:avLst/>
                <a:gdLst/>
                <a:ahLst/>
                <a:cxnLst/>
                <a:rect l="l" t="t" r="r" b="b"/>
                <a:pathLst>
                  <a:path w="8504" h="539" extrusionOk="0">
                    <a:moveTo>
                      <a:pt x="269" y="1"/>
                    </a:moveTo>
                    <a:cubicBezTo>
                      <a:pt x="135" y="1"/>
                      <a:pt x="0" y="102"/>
                      <a:pt x="0" y="270"/>
                    </a:cubicBezTo>
                    <a:cubicBezTo>
                      <a:pt x="0" y="404"/>
                      <a:pt x="135" y="538"/>
                      <a:pt x="269" y="538"/>
                    </a:cubicBezTo>
                    <a:lnTo>
                      <a:pt x="8234" y="538"/>
                    </a:lnTo>
                    <a:cubicBezTo>
                      <a:pt x="8402" y="538"/>
                      <a:pt x="8503" y="404"/>
                      <a:pt x="8503" y="270"/>
                    </a:cubicBezTo>
                    <a:cubicBezTo>
                      <a:pt x="8503" y="102"/>
                      <a:pt x="8402" y="1"/>
                      <a:pt x="8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2"/>
              <p:cNvSpPr/>
              <p:nvPr/>
            </p:nvSpPr>
            <p:spPr>
              <a:xfrm>
                <a:off x="1361346" y="2171007"/>
                <a:ext cx="338823" cy="297228"/>
              </a:xfrm>
              <a:custGeom>
                <a:avLst/>
                <a:gdLst/>
                <a:ahLst/>
                <a:cxnLst/>
                <a:rect l="l" t="t" r="r" b="b"/>
                <a:pathLst>
                  <a:path w="24804" h="21759" extrusionOk="0">
                    <a:moveTo>
                      <a:pt x="12424" y="0"/>
                    </a:moveTo>
                    <a:cubicBezTo>
                      <a:pt x="8850" y="0"/>
                      <a:pt x="5346" y="1767"/>
                      <a:pt x="3260" y="4993"/>
                    </a:cubicBezTo>
                    <a:cubicBezTo>
                      <a:pt x="0" y="10035"/>
                      <a:pt x="1445" y="16756"/>
                      <a:pt x="6520" y="20016"/>
                    </a:cubicBezTo>
                    <a:cubicBezTo>
                      <a:pt x="8342" y="21194"/>
                      <a:pt x="10383" y="21758"/>
                      <a:pt x="12401" y="21758"/>
                    </a:cubicBezTo>
                    <a:cubicBezTo>
                      <a:pt x="15967" y="21758"/>
                      <a:pt x="19461" y="19997"/>
                      <a:pt x="21543" y="16756"/>
                    </a:cubicBezTo>
                    <a:cubicBezTo>
                      <a:pt x="24803" y="11715"/>
                      <a:pt x="23325" y="4993"/>
                      <a:pt x="18283" y="1733"/>
                    </a:cubicBezTo>
                    <a:cubicBezTo>
                      <a:pt x="16468" y="559"/>
                      <a:pt x="14435" y="0"/>
                      <a:pt x="124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2"/>
              <p:cNvSpPr/>
              <p:nvPr/>
            </p:nvSpPr>
            <p:spPr>
              <a:xfrm>
                <a:off x="1568855" y="2371891"/>
                <a:ext cx="85225" cy="82452"/>
              </a:xfrm>
              <a:custGeom>
                <a:avLst/>
                <a:gdLst/>
                <a:ahLst/>
                <a:cxnLst/>
                <a:rect l="l" t="t" r="r" b="b"/>
                <a:pathLst>
                  <a:path w="6239" h="6036" extrusionOk="0">
                    <a:moveTo>
                      <a:pt x="4907" y="0"/>
                    </a:moveTo>
                    <a:lnTo>
                      <a:pt x="0" y="4302"/>
                    </a:lnTo>
                    <a:lnTo>
                      <a:pt x="5546" y="6016"/>
                    </a:lnTo>
                    <a:cubicBezTo>
                      <a:pt x="5595" y="6030"/>
                      <a:pt x="5643" y="6036"/>
                      <a:pt x="5690" y="6036"/>
                    </a:cubicBezTo>
                    <a:cubicBezTo>
                      <a:pt x="5997" y="6036"/>
                      <a:pt x="6238" y="5766"/>
                      <a:pt x="6151" y="5445"/>
                    </a:cubicBezTo>
                    <a:lnTo>
                      <a:pt x="49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2"/>
              <p:cNvSpPr/>
              <p:nvPr/>
            </p:nvSpPr>
            <p:spPr>
              <a:xfrm>
                <a:off x="1514679" y="2254360"/>
                <a:ext cx="78053" cy="111110"/>
              </a:xfrm>
              <a:custGeom>
                <a:avLst/>
                <a:gdLst/>
                <a:ahLst/>
                <a:cxnLst/>
                <a:rect l="l" t="t" r="r" b="b"/>
                <a:pathLst>
                  <a:path w="5714" h="8134" extrusionOk="0">
                    <a:moveTo>
                      <a:pt x="1580" y="0"/>
                    </a:moveTo>
                    <a:cubicBezTo>
                      <a:pt x="1378" y="0"/>
                      <a:pt x="1177" y="68"/>
                      <a:pt x="1143" y="101"/>
                    </a:cubicBezTo>
                    <a:cubicBezTo>
                      <a:pt x="1009" y="168"/>
                      <a:pt x="942" y="337"/>
                      <a:pt x="942" y="471"/>
                    </a:cubicBezTo>
                    <a:cubicBezTo>
                      <a:pt x="1009" y="1009"/>
                      <a:pt x="1076" y="1681"/>
                      <a:pt x="1042" y="1815"/>
                    </a:cubicBezTo>
                    <a:cubicBezTo>
                      <a:pt x="1009" y="1950"/>
                      <a:pt x="706" y="2521"/>
                      <a:pt x="505" y="2857"/>
                    </a:cubicBezTo>
                    <a:cubicBezTo>
                      <a:pt x="269" y="3294"/>
                      <a:pt x="68" y="3664"/>
                      <a:pt x="0" y="3865"/>
                    </a:cubicBezTo>
                    <a:cubicBezTo>
                      <a:pt x="0" y="3899"/>
                      <a:pt x="0" y="3933"/>
                      <a:pt x="0" y="3966"/>
                    </a:cubicBezTo>
                    <a:lnTo>
                      <a:pt x="0" y="7596"/>
                    </a:lnTo>
                    <a:cubicBezTo>
                      <a:pt x="0" y="7764"/>
                      <a:pt x="135" y="7898"/>
                      <a:pt x="269" y="7999"/>
                    </a:cubicBezTo>
                    <a:cubicBezTo>
                      <a:pt x="505" y="8134"/>
                      <a:pt x="773" y="8134"/>
                      <a:pt x="807" y="8134"/>
                    </a:cubicBezTo>
                    <a:lnTo>
                      <a:pt x="3832" y="8134"/>
                    </a:lnTo>
                    <a:cubicBezTo>
                      <a:pt x="4302" y="8134"/>
                      <a:pt x="4706" y="7798"/>
                      <a:pt x="4806" y="7327"/>
                    </a:cubicBezTo>
                    <a:cubicBezTo>
                      <a:pt x="4806" y="7193"/>
                      <a:pt x="4806" y="7092"/>
                      <a:pt x="4806" y="6957"/>
                    </a:cubicBezTo>
                    <a:cubicBezTo>
                      <a:pt x="5109" y="6823"/>
                      <a:pt x="5311" y="6487"/>
                      <a:pt x="5311" y="6117"/>
                    </a:cubicBezTo>
                    <a:cubicBezTo>
                      <a:pt x="5311" y="6016"/>
                      <a:pt x="5311" y="5882"/>
                      <a:pt x="5277" y="5781"/>
                    </a:cubicBezTo>
                    <a:cubicBezTo>
                      <a:pt x="5546" y="5613"/>
                      <a:pt x="5714" y="5311"/>
                      <a:pt x="5714" y="4975"/>
                    </a:cubicBezTo>
                    <a:cubicBezTo>
                      <a:pt x="5714" y="4739"/>
                      <a:pt x="5613" y="4538"/>
                      <a:pt x="5479" y="4370"/>
                    </a:cubicBezTo>
                    <a:cubicBezTo>
                      <a:pt x="5579" y="4202"/>
                      <a:pt x="5613" y="4033"/>
                      <a:pt x="5613" y="3832"/>
                    </a:cubicBezTo>
                    <a:cubicBezTo>
                      <a:pt x="5613" y="3328"/>
                      <a:pt x="5277" y="2958"/>
                      <a:pt x="4806" y="2857"/>
                    </a:cubicBezTo>
                    <a:lnTo>
                      <a:pt x="2689" y="2857"/>
                    </a:lnTo>
                    <a:cubicBezTo>
                      <a:pt x="2723" y="2723"/>
                      <a:pt x="2723" y="2555"/>
                      <a:pt x="2756" y="2420"/>
                    </a:cubicBezTo>
                    <a:cubicBezTo>
                      <a:pt x="2891" y="1883"/>
                      <a:pt x="2924" y="1278"/>
                      <a:pt x="2521" y="572"/>
                    </a:cubicBezTo>
                    <a:cubicBezTo>
                      <a:pt x="2219" y="68"/>
                      <a:pt x="1815" y="0"/>
                      <a:pt x="1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2"/>
              <p:cNvSpPr/>
              <p:nvPr/>
            </p:nvSpPr>
            <p:spPr>
              <a:xfrm>
                <a:off x="1474273" y="2303946"/>
                <a:ext cx="33535" cy="61525"/>
              </a:xfrm>
              <a:custGeom>
                <a:avLst/>
                <a:gdLst/>
                <a:ahLst/>
                <a:cxnLst/>
                <a:rect l="l" t="t" r="r" b="b"/>
                <a:pathLst>
                  <a:path w="2455" h="4504" extrusionOk="0">
                    <a:moveTo>
                      <a:pt x="471" y="0"/>
                    </a:moveTo>
                    <a:cubicBezTo>
                      <a:pt x="203" y="0"/>
                      <a:pt x="1" y="202"/>
                      <a:pt x="1" y="471"/>
                    </a:cubicBezTo>
                    <a:lnTo>
                      <a:pt x="1" y="4000"/>
                    </a:lnTo>
                    <a:cubicBezTo>
                      <a:pt x="1" y="4268"/>
                      <a:pt x="203" y="4504"/>
                      <a:pt x="471" y="4504"/>
                    </a:cubicBezTo>
                    <a:lnTo>
                      <a:pt x="1950" y="4504"/>
                    </a:lnTo>
                    <a:cubicBezTo>
                      <a:pt x="2219" y="4504"/>
                      <a:pt x="2454" y="4268"/>
                      <a:pt x="2454" y="4000"/>
                    </a:cubicBezTo>
                    <a:lnTo>
                      <a:pt x="2454" y="471"/>
                    </a:lnTo>
                    <a:cubicBezTo>
                      <a:pt x="2454" y="202"/>
                      <a:pt x="2219" y="0"/>
                      <a:pt x="19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2"/>
              <p:cNvSpPr/>
              <p:nvPr/>
            </p:nvSpPr>
            <p:spPr>
              <a:xfrm>
                <a:off x="2497598" y="1837047"/>
                <a:ext cx="502265" cy="326884"/>
              </a:xfrm>
              <a:custGeom>
                <a:avLst/>
                <a:gdLst/>
                <a:ahLst/>
                <a:cxnLst/>
                <a:rect l="l" t="t" r="r" b="b"/>
                <a:pathLst>
                  <a:path w="36769" h="23930" extrusionOk="0">
                    <a:moveTo>
                      <a:pt x="3865" y="0"/>
                    </a:moveTo>
                    <a:cubicBezTo>
                      <a:pt x="1748" y="0"/>
                      <a:pt x="0" y="1714"/>
                      <a:pt x="0" y="3865"/>
                    </a:cubicBezTo>
                    <a:lnTo>
                      <a:pt x="0" y="20065"/>
                    </a:lnTo>
                    <a:cubicBezTo>
                      <a:pt x="0" y="22182"/>
                      <a:pt x="1748" y="23930"/>
                      <a:pt x="3865" y="23930"/>
                    </a:cubicBezTo>
                    <a:lnTo>
                      <a:pt x="32903" y="23930"/>
                    </a:lnTo>
                    <a:cubicBezTo>
                      <a:pt x="35054" y="23930"/>
                      <a:pt x="36768" y="22182"/>
                      <a:pt x="36768" y="20065"/>
                    </a:cubicBezTo>
                    <a:lnTo>
                      <a:pt x="36768" y="3865"/>
                    </a:lnTo>
                    <a:cubicBezTo>
                      <a:pt x="36768" y="1714"/>
                      <a:pt x="35020" y="0"/>
                      <a:pt x="329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2"/>
              <p:cNvSpPr/>
              <p:nvPr/>
            </p:nvSpPr>
            <p:spPr>
              <a:xfrm>
                <a:off x="2693168" y="2134999"/>
                <a:ext cx="111110" cy="72548"/>
              </a:xfrm>
              <a:custGeom>
                <a:avLst/>
                <a:gdLst/>
                <a:ahLst/>
                <a:cxnLst/>
                <a:rect l="l" t="t" r="r" b="b"/>
                <a:pathLst>
                  <a:path w="8134" h="5311" extrusionOk="0">
                    <a:moveTo>
                      <a:pt x="1" y="0"/>
                    </a:moveTo>
                    <a:lnTo>
                      <a:pt x="3193" y="4773"/>
                    </a:lnTo>
                    <a:cubicBezTo>
                      <a:pt x="3423" y="5134"/>
                      <a:pt x="3798" y="5311"/>
                      <a:pt x="4175" y="5311"/>
                    </a:cubicBezTo>
                    <a:cubicBezTo>
                      <a:pt x="4570" y="5311"/>
                      <a:pt x="4969" y="5117"/>
                      <a:pt x="5210" y="4739"/>
                    </a:cubicBezTo>
                    <a:lnTo>
                      <a:pt x="81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2"/>
              <p:cNvSpPr/>
              <p:nvPr/>
            </p:nvSpPr>
            <p:spPr>
              <a:xfrm>
                <a:off x="2655521" y="1937189"/>
                <a:ext cx="177689" cy="128008"/>
              </a:xfrm>
              <a:custGeom>
                <a:avLst/>
                <a:gdLst/>
                <a:ahLst/>
                <a:cxnLst/>
                <a:rect l="l" t="t" r="r" b="b"/>
                <a:pathLst>
                  <a:path w="13008" h="9371" extrusionOk="0">
                    <a:moveTo>
                      <a:pt x="9533" y="0"/>
                    </a:moveTo>
                    <a:cubicBezTo>
                      <a:pt x="8716" y="0"/>
                      <a:pt x="7903" y="311"/>
                      <a:pt x="7294" y="937"/>
                    </a:cubicBezTo>
                    <a:lnTo>
                      <a:pt x="6487" y="1777"/>
                    </a:lnTo>
                    <a:lnTo>
                      <a:pt x="5681" y="971"/>
                    </a:lnTo>
                    <a:cubicBezTo>
                      <a:pt x="5067" y="357"/>
                      <a:pt x="4274" y="54"/>
                      <a:pt x="3478" y="54"/>
                    </a:cubicBezTo>
                    <a:cubicBezTo>
                      <a:pt x="2661" y="54"/>
                      <a:pt x="1841" y="374"/>
                      <a:pt x="1211" y="1004"/>
                    </a:cubicBezTo>
                    <a:cubicBezTo>
                      <a:pt x="1" y="2214"/>
                      <a:pt x="1" y="4231"/>
                      <a:pt x="1244" y="5440"/>
                    </a:cubicBezTo>
                    <a:lnTo>
                      <a:pt x="4303" y="8465"/>
                    </a:lnTo>
                    <a:lnTo>
                      <a:pt x="4336" y="8465"/>
                    </a:lnTo>
                    <a:cubicBezTo>
                      <a:pt x="4807" y="8969"/>
                      <a:pt x="5412" y="9238"/>
                      <a:pt x="6050" y="9339"/>
                    </a:cubicBezTo>
                    <a:cubicBezTo>
                      <a:pt x="6200" y="9360"/>
                      <a:pt x="6351" y="9370"/>
                      <a:pt x="6501" y="9370"/>
                    </a:cubicBezTo>
                    <a:cubicBezTo>
                      <a:pt x="7329" y="9370"/>
                      <a:pt x="8147" y="9057"/>
                      <a:pt x="8772" y="8432"/>
                    </a:cubicBezTo>
                    <a:lnTo>
                      <a:pt x="11797" y="5373"/>
                    </a:lnTo>
                    <a:cubicBezTo>
                      <a:pt x="13007" y="4096"/>
                      <a:pt x="13007" y="2113"/>
                      <a:pt x="11764" y="903"/>
                    </a:cubicBezTo>
                    <a:cubicBezTo>
                      <a:pt x="11146" y="302"/>
                      <a:pt x="10338" y="0"/>
                      <a:pt x="9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2"/>
              <p:cNvSpPr/>
              <p:nvPr/>
            </p:nvSpPr>
            <p:spPr>
              <a:xfrm>
                <a:off x="2121593" y="2404252"/>
                <a:ext cx="1223048" cy="979490"/>
              </a:xfrm>
              <a:custGeom>
                <a:avLst/>
                <a:gdLst/>
                <a:ahLst/>
                <a:cxnLst/>
                <a:rect l="l" t="t" r="r" b="b"/>
                <a:pathLst>
                  <a:path w="89535" h="71705" extrusionOk="0">
                    <a:moveTo>
                      <a:pt x="44811" y="1"/>
                    </a:moveTo>
                    <a:cubicBezTo>
                      <a:pt x="42923" y="1"/>
                      <a:pt x="41033" y="547"/>
                      <a:pt x="39390" y="1631"/>
                    </a:cubicBezTo>
                    <a:lnTo>
                      <a:pt x="2690" y="25829"/>
                    </a:lnTo>
                    <a:cubicBezTo>
                      <a:pt x="1009" y="26972"/>
                      <a:pt x="1" y="28854"/>
                      <a:pt x="1" y="30904"/>
                    </a:cubicBezTo>
                    <a:lnTo>
                      <a:pt x="44768" y="71705"/>
                    </a:lnTo>
                    <a:lnTo>
                      <a:pt x="89534" y="30904"/>
                    </a:lnTo>
                    <a:lnTo>
                      <a:pt x="89534" y="30769"/>
                    </a:lnTo>
                    <a:cubicBezTo>
                      <a:pt x="89534" y="28719"/>
                      <a:pt x="88526" y="26804"/>
                      <a:pt x="86812" y="25694"/>
                    </a:cubicBezTo>
                    <a:lnTo>
                      <a:pt x="50145" y="1597"/>
                    </a:lnTo>
                    <a:cubicBezTo>
                      <a:pt x="48528" y="530"/>
                      <a:pt x="46670" y="1"/>
                      <a:pt x="448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2"/>
              <p:cNvSpPr/>
              <p:nvPr/>
            </p:nvSpPr>
            <p:spPr>
              <a:xfrm>
                <a:off x="2246473" y="2461870"/>
                <a:ext cx="984763" cy="740536"/>
              </a:xfrm>
              <a:custGeom>
                <a:avLst/>
                <a:gdLst/>
                <a:ahLst/>
                <a:cxnLst/>
                <a:rect l="l" t="t" r="r" b="b"/>
                <a:pathLst>
                  <a:path w="72091" h="54212" extrusionOk="0">
                    <a:moveTo>
                      <a:pt x="0" y="1"/>
                    </a:moveTo>
                    <a:lnTo>
                      <a:pt x="0" y="54211"/>
                    </a:lnTo>
                    <a:lnTo>
                      <a:pt x="72091" y="54211"/>
                    </a:lnTo>
                    <a:lnTo>
                      <a:pt x="72091" y="15595"/>
                    </a:lnTo>
                    <a:lnTo>
                      <a:pt x="619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2"/>
              <p:cNvSpPr/>
              <p:nvPr/>
            </p:nvSpPr>
            <p:spPr>
              <a:xfrm>
                <a:off x="2412660" y="2643670"/>
                <a:ext cx="445343" cy="11488"/>
              </a:xfrm>
              <a:custGeom>
                <a:avLst/>
                <a:gdLst/>
                <a:ahLst/>
                <a:cxnLst/>
                <a:rect l="l" t="t" r="r" b="b"/>
                <a:pathLst>
                  <a:path w="32602" h="841" extrusionOk="0">
                    <a:moveTo>
                      <a:pt x="1" y="1"/>
                    </a:moveTo>
                    <a:lnTo>
                      <a:pt x="1" y="841"/>
                    </a:lnTo>
                    <a:lnTo>
                      <a:pt x="32601" y="841"/>
                    </a:lnTo>
                    <a:lnTo>
                      <a:pt x="326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2"/>
              <p:cNvSpPr/>
              <p:nvPr/>
            </p:nvSpPr>
            <p:spPr>
              <a:xfrm>
                <a:off x="2412660" y="2732734"/>
                <a:ext cx="286956" cy="11953"/>
              </a:xfrm>
              <a:custGeom>
                <a:avLst/>
                <a:gdLst/>
                <a:ahLst/>
                <a:cxnLst/>
                <a:rect l="l" t="t" r="r" b="b"/>
                <a:pathLst>
                  <a:path w="21007" h="875" extrusionOk="0">
                    <a:moveTo>
                      <a:pt x="1" y="1"/>
                    </a:moveTo>
                    <a:lnTo>
                      <a:pt x="1" y="874"/>
                    </a:lnTo>
                    <a:lnTo>
                      <a:pt x="21006" y="874"/>
                    </a:lnTo>
                    <a:lnTo>
                      <a:pt x="210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2"/>
              <p:cNvSpPr/>
              <p:nvPr/>
            </p:nvSpPr>
            <p:spPr>
              <a:xfrm>
                <a:off x="2412898" y="2834423"/>
                <a:ext cx="658808" cy="11488"/>
              </a:xfrm>
              <a:custGeom>
                <a:avLst/>
                <a:gdLst/>
                <a:ahLst/>
                <a:cxnLst/>
                <a:rect l="l" t="t" r="r" b="b"/>
                <a:pathLst>
                  <a:path w="48229" h="841" extrusionOk="0">
                    <a:moveTo>
                      <a:pt x="1" y="1"/>
                    </a:moveTo>
                    <a:lnTo>
                      <a:pt x="1" y="841"/>
                    </a:lnTo>
                    <a:lnTo>
                      <a:pt x="48229" y="841"/>
                    </a:lnTo>
                    <a:lnTo>
                      <a:pt x="482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2"/>
              <p:cNvSpPr/>
              <p:nvPr/>
            </p:nvSpPr>
            <p:spPr>
              <a:xfrm>
                <a:off x="2412660" y="2935653"/>
                <a:ext cx="286956" cy="11488"/>
              </a:xfrm>
              <a:custGeom>
                <a:avLst/>
                <a:gdLst/>
                <a:ahLst/>
                <a:cxnLst/>
                <a:rect l="l" t="t" r="r" b="b"/>
                <a:pathLst>
                  <a:path w="21007" h="841" extrusionOk="0">
                    <a:moveTo>
                      <a:pt x="1" y="1"/>
                    </a:moveTo>
                    <a:lnTo>
                      <a:pt x="1" y="841"/>
                    </a:lnTo>
                    <a:lnTo>
                      <a:pt x="21006" y="841"/>
                    </a:lnTo>
                    <a:lnTo>
                      <a:pt x="210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2"/>
              <p:cNvSpPr/>
              <p:nvPr/>
            </p:nvSpPr>
            <p:spPr>
              <a:xfrm>
                <a:off x="2121593" y="2817672"/>
                <a:ext cx="1223499" cy="769905"/>
              </a:xfrm>
              <a:custGeom>
                <a:avLst/>
                <a:gdLst/>
                <a:ahLst/>
                <a:cxnLst/>
                <a:rect l="l" t="t" r="r" b="b"/>
                <a:pathLst>
                  <a:path w="89568" h="56362" extrusionOk="0">
                    <a:moveTo>
                      <a:pt x="1" y="0"/>
                    </a:moveTo>
                    <a:lnTo>
                      <a:pt x="1" y="53438"/>
                    </a:lnTo>
                    <a:cubicBezTo>
                      <a:pt x="1" y="55051"/>
                      <a:pt x="1278" y="56362"/>
                      <a:pt x="2891" y="56362"/>
                    </a:cubicBezTo>
                    <a:lnTo>
                      <a:pt x="86644" y="56362"/>
                    </a:lnTo>
                    <a:cubicBezTo>
                      <a:pt x="88257" y="56362"/>
                      <a:pt x="89534" y="55051"/>
                      <a:pt x="89568" y="53438"/>
                    </a:cubicBezTo>
                    <a:lnTo>
                      <a:pt x="89568" y="0"/>
                    </a:lnTo>
                    <a:lnTo>
                      <a:pt x="44768" y="33071"/>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2"/>
              <p:cNvSpPr/>
              <p:nvPr/>
            </p:nvSpPr>
            <p:spPr>
              <a:xfrm>
                <a:off x="2161084" y="3162450"/>
                <a:ext cx="1144066" cy="425127"/>
              </a:xfrm>
              <a:custGeom>
                <a:avLst/>
                <a:gdLst/>
                <a:ahLst/>
                <a:cxnLst/>
                <a:rect l="l" t="t" r="r" b="b"/>
                <a:pathLst>
                  <a:path w="83753" h="31122" extrusionOk="0">
                    <a:moveTo>
                      <a:pt x="41872" y="0"/>
                    </a:moveTo>
                    <a:cubicBezTo>
                      <a:pt x="40524" y="0"/>
                      <a:pt x="39171" y="437"/>
                      <a:pt x="38045" y="1311"/>
                    </a:cubicBezTo>
                    <a:lnTo>
                      <a:pt x="0" y="31122"/>
                    </a:lnTo>
                    <a:lnTo>
                      <a:pt x="83753" y="31122"/>
                    </a:lnTo>
                    <a:lnTo>
                      <a:pt x="45674" y="1311"/>
                    </a:lnTo>
                    <a:cubicBezTo>
                      <a:pt x="44565" y="437"/>
                      <a:pt x="43221" y="0"/>
                      <a:pt x="418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2"/>
              <p:cNvSpPr/>
              <p:nvPr/>
            </p:nvSpPr>
            <p:spPr>
              <a:xfrm>
                <a:off x="3883596" y="3257483"/>
                <a:ext cx="179520" cy="161147"/>
              </a:xfrm>
              <a:custGeom>
                <a:avLst/>
                <a:gdLst/>
                <a:ahLst/>
                <a:cxnLst/>
                <a:rect l="l" t="t" r="r" b="b"/>
                <a:pathLst>
                  <a:path w="13142" h="11797" extrusionOk="0">
                    <a:moveTo>
                      <a:pt x="4437" y="0"/>
                    </a:moveTo>
                    <a:lnTo>
                      <a:pt x="0" y="5008"/>
                    </a:lnTo>
                    <a:lnTo>
                      <a:pt x="8705" y="11797"/>
                    </a:lnTo>
                    <a:lnTo>
                      <a:pt x="13141" y="6789"/>
                    </a:lnTo>
                    <a:lnTo>
                      <a:pt x="4437" y="0"/>
                    </a:lnTo>
                    <a:close/>
                  </a:path>
                </a:pathLst>
              </a:custGeom>
              <a:solidFill>
                <a:srgbClr val="FFB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2"/>
              <p:cNvSpPr/>
              <p:nvPr/>
            </p:nvSpPr>
            <p:spPr>
              <a:xfrm>
                <a:off x="3967340" y="3341034"/>
                <a:ext cx="179984" cy="224051"/>
              </a:xfrm>
              <a:custGeom>
                <a:avLst/>
                <a:gdLst/>
                <a:ahLst/>
                <a:cxnLst/>
                <a:rect l="l" t="t" r="r" b="b"/>
                <a:pathLst>
                  <a:path w="13176" h="16402" extrusionOk="0">
                    <a:moveTo>
                      <a:pt x="7865" y="1"/>
                    </a:moveTo>
                    <a:lnTo>
                      <a:pt x="1950" y="6723"/>
                    </a:lnTo>
                    <a:cubicBezTo>
                      <a:pt x="1950" y="6723"/>
                      <a:pt x="3295" y="8101"/>
                      <a:pt x="1648" y="10420"/>
                    </a:cubicBezTo>
                    <a:cubicBezTo>
                      <a:pt x="1" y="12739"/>
                      <a:pt x="68" y="14923"/>
                      <a:pt x="1446" y="16402"/>
                    </a:cubicBezTo>
                    <a:lnTo>
                      <a:pt x="13176" y="3127"/>
                    </a:lnTo>
                    <a:cubicBezTo>
                      <a:pt x="13176" y="3127"/>
                      <a:pt x="11293" y="1648"/>
                      <a:pt x="7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2"/>
              <p:cNvSpPr/>
              <p:nvPr/>
            </p:nvSpPr>
            <p:spPr>
              <a:xfrm>
                <a:off x="3951320" y="3483345"/>
                <a:ext cx="108365" cy="92751"/>
              </a:xfrm>
              <a:custGeom>
                <a:avLst/>
                <a:gdLst/>
                <a:ahLst/>
                <a:cxnLst/>
                <a:rect l="l" t="t" r="r" b="b"/>
                <a:pathLst>
                  <a:path w="7933" h="6790" extrusionOk="0">
                    <a:moveTo>
                      <a:pt x="3703" y="0"/>
                    </a:moveTo>
                    <a:cubicBezTo>
                      <a:pt x="1738" y="0"/>
                      <a:pt x="841" y="1009"/>
                      <a:pt x="841" y="1009"/>
                    </a:cubicBezTo>
                    <a:cubicBezTo>
                      <a:pt x="0" y="3194"/>
                      <a:pt x="3059" y="6790"/>
                      <a:pt x="3059" y="6790"/>
                    </a:cubicBezTo>
                    <a:lnTo>
                      <a:pt x="7932" y="1244"/>
                    </a:lnTo>
                    <a:cubicBezTo>
                      <a:pt x="6182" y="304"/>
                      <a:pt x="4782" y="0"/>
                      <a:pt x="3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2"/>
              <p:cNvSpPr/>
              <p:nvPr/>
            </p:nvSpPr>
            <p:spPr>
              <a:xfrm>
                <a:off x="3986628" y="3383735"/>
                <a:ext cx="173550" cy="192838"/>
              </a:xfrm>
              <a:custGeom>
                <a:avLst/>
                <a:gdLst/>
                <a:ahLst/>
                <a:cxnLst/>
                <a:rect l="l" t="t" r="r" b="b"/>
                <a:pathLst>
                  <a:path w="12705" h="14117" extrusionOk="0">
                    <a:moveTo>
                      <a:pt x="11764" y="1"/>
                    </a:moveTo>
                    <a:lnTo>
                      <a:pt x="1" y="13276"/>
                    </a:lnTo>
                    <a:lnTo>
                      <a:pt x="975" y="14116"/>
                    </a:lnTo>
                    <a:lnTo>
                      <a:pt x="12705" y="841"/>
                    </a:lnTo>
                    <a:lnTo>
                      <a:pt x="11764" y="1"/>
                    </a:lnTo>
                    <a:close/>
                  </a:path>
                </a:pathLst>
              </a:custGeom>
              <a:solidFill>
                <a:srgbClr val="332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2"/>
              <p:cNvSpPr/>
              <p:nvPr/>
            </p:nvSpPr>
            <p:spPr>
              <a:xfrm>
                <a:off x="3999288" y="3430549"/>
                <a:ext cx="31227" cy="16091"/>
              </a:xfrm>
              <a:custGeom>
                <a:avLst/>
                <a:gdLst/>
                <a:ahLst/>
                <a:cxnLst/>
                <a:rect l="l" t="t" r="r" b="b"/>
                <a:pathLst>
                  <a:path w="2286" h="1178" extrusionOk="0">
                    <a:moveTo>
                      <a:pt x="1950" y="1"/>
                    </a:moveTo>
                    <a:cubicBezTo>
                      <a:pt x="572" y="303"/>
                      <a:pt x="135" y="740"/>
                      <a:pt x="101" y="807"/>
                    </a:cubicBezTo>
                    <a:cubicBezTo>
                      <a:pt x="1" y="908"/>
                      <a:pt x="34" y="1043"/>
                      <a:pt x="135" y="1143"/>
                    </a:cubicBezTo>
                    <a:cubicBezTo>
                      <a:pt x="169" y="1177"/>
                      <a:pt x="236" y="1177"/>
                      <a:pt x="269" y="1177"/>
                    </a:cubicBezTo>
                    <a:cubicBezTo>
                      <a:pt x="337" y="1177"/>
                      <a:pt x="404" y="1177"/>
                      <a:pt x="471" y="1110"/>
                    </a:cubicBezTo>
                    <a:cubicBezTo>
                      <a:pt x="471" y="1110"/>
                      <a:pt x="841" y="740"/>
                      <a:pt x="2051" y="505"/>
                    </a:cubicBezTo>
                    <a:cubicBezTo>
                      <a:pt x="2185" y="471"/>
                      <a:pt x="2286" y="337"/>
                      <a:pt x="2252" y="202"/>
                    </a:cubicBezTo>
                    <a:cubicBezTo>
                      <a:pt x="2219" y="68"/>
                      <a:pt x="2084" y="1"/>
                      <a:pt x="19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2"/>
              <p:cNvSpPr/>
              <p:nvPr/>
            </p:nvSpPr>
            <p:spPr>
              <a:xfrm>
                <a:off x="3996077" y="3452077"/>
                <a:ext cx="30312" cy="16132"/>
              </a:xfrm>
              <a:custGeom>
                <a:avLst/>
                <a:gdLst/>
                <a:ahLst/>
                <a:cxnLst/>
                <a:rect l="l" t="t" r="r" b="b"/>
                <a:pathLst>
                  <a:path w="2219" h="1181" extrusionOk="0">
                    <a:moveTo>
                      <a:pt x="1847" y="0"/>
                    </a:moveTo>
                    <a:cubicBezTo>
                      <a:pt x="814" y="0"/>
                      <a:pt x="133" y="712"/>
                      <a:pt x="101" y="744"/>
                    </a:cubicBezTo>
                    <a:cubicBezTo>
                      <a:pt x="0" y="845"/>
                      <a:pt x="0" y="1013"/>
                      <a:pt x="101" y="1080"/>
                    </a:cubicBezTo>
                    <a:cubicBezTo>
                      <a:pt x="135" y="1147"/>
                      <a:pt x="202" y="1181"/>
                      <a:pt x="269" y="1181"/>
                    </a:cubicBezTo>
                    <a:cubicBezTo>
                      <a:pt x="336" y="1181"/>
                      <a:pt x="370" y="1147"/>
                      <a:pt x="437" y="1080"/>
                    </a:cubicBezTo>
                    <a:cubicBezTo>
                      <a:pt x="437" y="1080"/>
                      <a:pt x="1044" y="504"/>
                      <a:pt x="1854" y="504"/>
                    </a:cubicBezTo>
                    <a:cubicBezTo>
                      <a:pt x="1896" y="504"/>
                      <a:pt x="1939" y="505"/>
                      <a:pt x="1983" y="509"/>
                    </a:cubicBezTo>
                    <a:cubicBezTo>
                      <a:pt x="2118" y="509"/>
                      <a:pt x="2218" y="408"/>
                      <a:pt x="2218" y="273"/>
                    </a:cubicBezTo>
                    <a:cubicBezTo>
                      <a:pt x="2218" y="139"/>
                      <a:pt x="2118" y="38"/>
                      <a:pt x="1983" y="4"/>
                    </a:cubicBezTo>
                    <a:cubicBezTo>
                      <a:pt x="1937" y="2"/>
                      <a:pt x="1891" y="0"/>
                      <a:pt x="18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2"/>
              <p:cNvSpPr/>
              <p:nvPr/>
            </p:nvSpPr>
            <p:spPr>
              <a:xfrm>
                <a:off x="3622827" y="2899850"/>
                <a:ext cx="405401" cy="498126"/>
              </a:xfrm>
              <a:custGeom>
                <a:avLst/>
                <a:gdLst/>
                <a:ahLst/>
                <a:cxnLst/>
                <a:rect l="l" t="t" r="r" b="b"/>
                <a:pathLst>
                  <a:path w="29678" h="36466" extrusionOk="0">
                    <a:moveTo>
                      <a:pt x="9310" y="0"/>
                    </a:moveTo>
                    <a:lnTo>
                      <a:pt x="1" y="7865"/>
                    </a:lnTo>
                    <a:cubicBezTo>
                      <a:pt x="2454" y="22955"/>
                      <a:pt x="21678" y="36466"/>
                      <a:pt x="21678" y="36466"/>
                    </a:cubicBezTo>
                    <a:lnTo>
                      <a:pt x="29677" y="28030"/>
                    </a:lnTo>
                    <a:cubicBezTo>
                      <a:pt x="13444" y="12872"/>
                      <a:pt x="9310" y="0"/>
                      <a:pt x="9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2"/>
              <p:cNvSpPr/>
              <p:nvPr/>
            </p:nvSpPr>
            <p:spPr>
              <a:xfrm>
                <a:off x="3418542" y="3374084"/>
                <a:ext cx="113856" cy="153361"/>
              </a:xfrm>
              <a:custGeom>
                <a:avLst/>
                <a:gdLst/>
                <a:ahLst/>
                <a:cxnLst/>
                <a:rect l="l" t="t" r="r" b="b"/>
                <a:pathLst>
                  <a:path w="8335" h="11227" extrusionOk="0">
                    <a:moveTo>
                      <a:pt x="2050" y="1"/>
                    </a:moveTo>
                    <a:lnTo>
                      <a:pt x="0" y="11125"/>
                    </a:lnTo>
                    <a:lnTo>
                      <a:pt x="6285" y="11226"/>
                    </a:lnTo>
                    <a:lnTo>
                      <a:pt x="8335" y="135"/>
                    </a:lnTo>
                    <a:lnTo>
                      <a:pt x="2050" y="1"/>
                    </a:lnTo>
                    <a:close/>
                  </a:path>
                </a:pathLst>
              </a:custGeom>
              <a:solidFill>
                <a:srgbClr val="FFB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2"/>
              <p:cNvSpPr/>
              <p:nvPr/>
            </p:nvSpPr>
            <p:spPr>
              <a:xfrm>
                <a:off x="3304685" y="3495754"/>
                <a:ext cx="227712" cy="78053"/>
              </a:xfrm>
              <a:custGeom>
                <a:avLst/>
                <a:gdLst/>
                <a:ahLst/>
                <a:cxnLst/>
                <a:rect l="l" t="t" r="r" b="b"/>
                <a:pathLst>
                  <a:path w="16670" h="5714" extrusionOk="0">
                    <a:moveTo>
                      <a:pt x="7159" y="0"/>
                    </a:moveTo>
                    <a:cubicBezTo>
                      <a:pt x="7159" y="0"/>
                      <a:pt x="7024" y="1815"/>
                      <a:pt x="4336" y="2084"/>
                    </a:cubicBezTo>
                    <a:cubicBezTo>
                      <a:pt x="1681" y="2353"/>
                      <a:pt x="202" y="3764"/>
                      <a:pt x="0" y="5647"/>
                    </a:cubicBezTo>
                    <a:lnTo>
                      <a:pt x="16670" y="5714"/>
                    </a:lnTo>
                    <a:cubicBezTo>
                      <a:pt x="16670" y="5714"/>
                      <a:pt x="16536" y="3496"/>
                      <a:pt x="15561" y="34"/>
                    </a:cubicBezTo>
                    <a:lnTo>
                      <a:pt x="71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2"/>
              <p:cNvSpPr/>
              <p:nvPr/>
            </p:nvSpPr>
            <p:spPr>
              <a:xfrm>
                <a:off x="3296872" y="3519167"/>
                <a:ext cx="94596" cy="70253"/>
              </a:xfrm>
              <a:custGeom>
                <a:avLst/>
                <a:gdLst/>
                <a:ahLst/>
                <a:cxnLst/>
                <a:rect l="l" t="t" r="r" b="b"/>
                <a:pathLst>
                  <a:path w="6925" h="5143" extrusionOk="0">
                    <a:moveTo>
                      <a:pt x="2689" y="0"/>
                    </a:moveTo>
                    <a:cubicBezTo>
                      <a:pt x="639" y="773"/>
                      <a:pt x="1" y="5142"/>
                      <a:pt x="1" y="5142"/>
                    </a:cubicBezTo>
                    <a:lnTo>
                      <a:pt x="6924" y="5142"/>
                    </a:lnTo>
                    <a:cubicBezTo>
                      <a:pt x="5748" y="0"/>
                      <a:pt x="2689" y="0"/>
                      <a:pt x="2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2"/>
              <p:cNvSpPr/>
              <p:nvPr/>
            </p:nvSpPr>
            <p:spPr>
              <a:xfrm>
                <a:off x="3304685" y="3572878"/>
                <a:ext cx="227712" cy="17457"/>
              </a:xfrm>
              <a:custGeom>
                <a:avLst/>
                <a:gdLst/>
                <a:ahLst/>
                <a:cxnLst/>
                <a:rect l="l" t="t" r="r" b="b"/>
                <a:pathLst>
                  <a:path w="16670" h="1278" extrusionOk="0">
                    <a:moveTo>
                      <a:pt x="0" y="1"/>
                    </a:moveTo>
                    <a:lnTo>
                      <a:pt x="0" y="1210"/>
                    </a:lnTo>
                    <a:lnTo>
                      <a:pt x="16670" y="1278"/>
                    </a:lnTo>
                    <a:lnTo>
                      <a:pt x="16670" y="68"/>
                    </a:lnTo>
                    <a:lnTo>
                      <a:pt x="0" y="1"/>
                    </a:lnTo>
                    <a:close/>
                  </a:path>
                </a:pathLst>
              </a:custGeom>
              <a:solidFill>
                <a:srgbClr val="332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2"/>
              <p:cNvSpPr/>
              <p:nvPr/>
            </p:nvSpPr>
            <p:spPr>
              <a:xfrm>
                <a:off x="3391454" y="3508608"/>
                <a:ext cx="28017" cy="16993"/>
              </a:xfrm>
              <a:custGeom>
                <a:avLst/>
                <a:gdLst/>
                <a:ahLst/>
                <a:cxnLst/>
                <a:rect l="l" t="t" r="r" b="b"/>
                <a:pathLst>
                  <a:path w="2051" h="1244" extrusionOk="0">
                    <a:moveTo>
                      <a:pt x="202" y="0"/>
                    </a:moveTo>
                    <a:cubicBezTo>
                      <a:pt x="101" y="0"/>
                      <a:pt x="0" y="101"/>
                      <a:pt x="0" y="236"/>
                    </a:cubicBezTo>
                    <a:cubicBezTo>
                      <a:pt x="0" y="370"/>
                      <a:pt x="101" y="471"/>
                      <a:pt x="202" y="471"/>
                    </a:cubicBezTo>
                    <a:cubicBezTo>
                      <a:pt x="235" y="471"/>
                      <a:pt x="706" y="471"/>
                      <a:pt x="1647" y="1210"/>
                    </a:cubicBezTo>
                    <a:cubicBezTo>
                      <a:pt x="1681" y="1210"/>
                      <a:pt x="1748" y="1244"/>
                      <a:pt x="1781" y="1244"/>
                    </a:cubicBezTo>
                    <a:cubicBezTo>
                      <a:pt x="1849" y="1244"/>
                      <a:pt x="1916" y="1210"/>
                      <a:pt x="1949" y="1177"/>
                    </a:cubicBezTo>
                    <a:cubicBezTo>
                      <a:pt x="2050" y="1076"/>
                      <a:pt x="2017" y="908"/>
                      <a:pt x="1916" y="841"/>
                    </a:cubicBezTo>
                    <a:cubicBezTo>
                      <a:pt x="840" y="34"/>
                      <a:pt x="269"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2"/>
              <p:cNvSpPr/>
              <p:nvPr/>
            </p:nvSpPr>
            <p:spPr>
              <a:xfrm>
                <a:off x="3374010" y="3519167"/>
                <a:ext cx="28017" cy="17457"/>
              </a:xfrm>
              <a:custGeom>
                <a:avLst/>
                <a:gdLst/>
                <a:ahLst/>
                <a:cxnLst/>
                <a:rect l="l" t="t" r="r" b="b"/>
                <a:pathLst>
                  <a:path w="2051" h="1278" extrusionOk="0">
                    <a:moveTo>
                      <a:pt x="269" y="0"/>
                    </a:moveTo>
                    <a:cubicBezTo>
                      <a:pt x="134" y="0"/>
                      <a:pt x="34" y="101"/>
                      <a:pt x="34" y="236"/>
                    </a:cubicBezTo>
                    <a:cubicBezTo>
                      <a:pt x="0" y="336"/>
                      <a:pt x="101" y="471"/>
                      <a:pt x="235" y="471"/>
                    </a:cubicBezTo>
                    <a:cubicBezTo>
                      <a:pt x="235" y="471"/>
                      <a:pt x="1109" y="538"/>
                      <a:pt x="1613" y="1177"/>
                    </a:cubicBezTo>
                    <a:cubicBezTo>
                      <a:pt x="1647" y="1244"/>
                      <a:pt x="1714" y="1277"/>
                      <a:pt x="1781" y="1277"/>
                    </a:cubicBezTo>
                    <a:cubicBezTo>
                      <a:pt x="1848" y="1277"/>
                      <a:pt x="1882" y="1244"/>
                      <a:pt x="1916" y="1210"/>
                    </a:cubicBezTo>
                    <a:cubicBezTo>
                      <a:pt x="2017" y="1143"/>
                      <a:pt x="2050" y="1009"/>
                      <a:pt x="1949" y="908"/>
                    </a:cubicBezTo>
                    <a:cubicBezTo>
                      <a:pt x="1344" y="68"/>
                      <a:pt x="302" y="0"/>
                      <a:pt x="2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2"/>
              <p:cNvSpPr/>
              <p:nvPr/>
            </p:nvSpPr>
            <p:spPr>
              <a:xfrm>
                <a:off x="3398789" y="2863118"/>
                <a:ext cx="392083" cy="595453"/>
              </a:xfrm>
              <a:custGeom>
                <a:avLst/>
                <a:gdLst/>
                <a:ahLst/>
                <a:cxnLst/>
                <a:rect l="l" t="t" r="r" b="b"/>
                <a:pathLst>
                  <a:path w="28703" h="43591" extrusionOk="0">
                    <a:moveTo>
                      <a:pt x="14419" y="1"/>
                    </a:moveTo>
                    <a:cubicBezTo>
                      <a:pt x="14419" y="1"/>
                      <a:pt x="12537" y="5815"/>
                      <a:pt x="7294" y="16738"/>
                    </a:cubicBezTo>
                    <a:cubicBezTo>
                      <a:pt x="1379" y="29038"/>
                      <a:pt x="1" y="43591"/>
                      <a:pt x="1" y="43591"/>
                    </a:cubicBezTo>
                    <a:lnTo>
                      <a:pt x="11730" y="43591"/>
                    </a:lnTo>
                    <a:cubicBezTo>
                      <a:pt x="11730" y="43591"/>
                      <a:pt x="12436" y="35088"/>
                      <a:pt x="17444" y="25476"/>
                    </a:cubicBezTo>
                    <a:cubicBezTo>
                      <a:pt x="22351" y="16032"/>
                      <a:pt x="28064" y="10520"/>
                      <a:pt x="28703" y="1614"/>
                    </a:cubicBezTo>
                    <a:lnTo>
                      <a:pt x="144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2"/>
              <p:cNvSpPr/>
              <p:nvPr/>
            </p:nvSpPr>
            <p:spPr>
              <a:xfrm>
                <a:off x="3247751" y="2599795"/>
                <a:ext cx="452228" cy="224775"/>
              </a:xfrm>
              <a:custGeom>
                <a:avLst/>
                <a:gdLst/>
                <a:ahLst/>
                <a:cxnLst/>
                <a:rect l="l" t="t" r="r" b="b"/>
                <a:pathLst>
                  <a:path w="33106" h="16455" extrusionOk="0">
                    <a:moveTo>
                      <a:pt x="4747" y="1"/>
                    </a:moveTo>
                    <a:cubicBezTo>
                      <a:pt x="3565" y="1"/>
                      <a:pt x="2391" y="493"/>
                      <a:pt x="1547" y="1465"/>
                    </a:cubicBezTo>
                    <a:cubicBezTo>
                      <a:pt x="1" y="3213"/>
                      <a:pt x="202" y="5901"/>
                      <a:pt x="1984" y="7414"/>
                    </a:cubicBezTo>
                    <a:lnTo>
                      <a:pt x="11192" y="15446"/>
                    </a:lnTo>
                    <a:cubicBezTo>
                      <a:pt x="11965" y="16118"/>
                      <a:pt x="12974" y="16454"/>
                      <a:pt x="13982" y="16454"/>
                    </a:cubicBezTo>
                    <a:cubicBezTo>
                      <a:pt x="14318" y="16454"/>
                      <a:pt x="14688" y="16421"/>
                      <a:pt x="15057" y="16320"/>
                    </a:cubicBezTo>
                    <a:lnTo>
                      <a:pt x="29509" y="12489"/>
                    </a:lnTo>
                    <a:cubicBezTo>
                      <a:pt x="31761" y="11884"/>
                      <a:pt x="33105" y="9565"/>
                      <a:pt x="32500" y="7279"/>
                    </a:cubicBezTo>
                    <a:cubicBezTo>
                      <a:pt x="31993" y="5393"/>
                      <a:pt x="30283" y="4143"/>
                      <a:pt x="28418" y="4143"/>
                    </a:cubicBezTo>
                    <a:cubicBezTo>
                      <a:pt x="28057" y="4143"/>
                      <a:pt x="27690" y="4190"/>
                      <a:pt x="27324" y="4288"/>
                    </a:cubicBezTo>
                    <a:lnTo>
                      <a:pt x="15057" y="7582"/>
                    </a:lnTo>
                    <a:lnTo>
                      <a:pt x="7529" y="1028"/>
                    </a:lnTo>
                    <a:cubicBezTo>
                      <a:pt x="6720" y="341"/>
                      <a:pt x="5731" y="1"/>
                      <a:pt x="4747" y="1"/>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2"/>
              <p:cNvSpPr/>
              <p:nvPr/>
            </p:nvSpPr>
            <p:spPr>
              <a:xfrm>
                <a:off x="3531933" y="2655459"/>
                <a:ext cx="167581" cy="153962"/>
              </a:xfrm>
              <a:custGeom>
                <a:avLst/>
                <a:gdLst/>
                <a:ahLst/>
                <a:cxnLst/>
                <a:rect l="l" t="t" r="r" b="b"/>
                <a:pathLst>
                  <a:path w="12268" h="11271" extrusionOk="0">
                    <a:moveTo>
                      <a:pt x="6968" y="1"/>
                    </a:moveTo>
                    <a:cubicBezTo>
                      <a:pt x="6627" y="1"/>
                      <a:pt x="6275" y="47"/>
                      <a:pt x="5915" y="146"/>
                    </a:cubicBezTo>
                    <a:lnTo>
                      <a:pt x="0" y="2330"/>
                    </a:lnTo>
                    <a:lnTo>
                      <a:pt x="4033" y="11270"/>
                    </a:lnTo>
                    <a:lnTo>
                      <a:pt x="8066" y="9960"/>
                    </a:lnTo>
                    <a:cubicBezTo>
                      <a:pt x="10789" y="9187"/>
                      <a:pt x="12267" y="6263"/>
                      <a:pt x="11293" y="3641"/>
                    </a:cubicBezTo>
                    <a:cubicBezTo>
                      <a:pt x="10576" y="1576"/>
                      <a:pt x="8953" y="1"/>
                      <a:pt x="6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2"/>
              <p:cNvSpPr/>
              <p:nvPr/>
            </p:nvSpPr>
            <p:spPr>
              <a:xfrm>
                <a:off x="3314316" y="2590629"/>
                <a:ext cx="62454" cy="88872"/>
              </a:xfrm>
              <a:custGeom>
                <a:avLst/>
                <a:gdLst/>
                <a:ahLst/>
                <a:cxnLst/>
                <a:rect l="l" t="t" r="r" b="b"/>
                <a:pathLst>
                  <a:path w="4572" h="6506" extrusionOk="0">
                    <a:moveTo>
                      <a:pt x="1974" y="1"/>
                    </a:moveTo>
                    <a:cubicBezTo>
                      <a:pt x="1910" y="1"/>
                      <a:pt x="1846" y="7"/>
                      <a:pt x="1782" y="19"/>
                    </a:cubicBezTo>
                    <a:cubicBezTo>
                      <a:pt x="1211" y="119"/>
                      <a:pt x="841" y="691"/>
                      <a:pt x="976" y="1296"/>
                    </a:cubicBezTo>
                    <a:lnTo>
                      <a:pt x="1278" y="2573"/>
                    </a:lnTo>
                    <a:cubicBezTo>
                      <a:pt x="1278" y="2573"/>
                      <a:pt x="1" y="3682"/>
                      <a:pt x="2118" y="6505"/>
                    </a:cubicBezTo>
                    <a:lnTo>
                      <a:pt x="4034" y="5463"/>
                    </a:lnTo>
                    <a:cubicBezTo>
                      <a:pt x="4404" y="5262"/>
                      <a:pt x="4572" y="4825"/>
                      <a:pt x="4437" y="4388"/>
                    </a:cubicBezTo>
                    <a:cubicBezTo>
                      <a:pt x="3899" y="2539"/>
                      <a:pt x="3059" y="792"/>
                      <a:pt x="3059" y="792"/>
                    </a:cubicBezTo>
                    <a:cubicBezTo>
                      <a:pt x="2882" y="318"/>
                      <a:pt x="2443" y="1"/>
                      <a:pt x="1974" y="1"/>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2"/>
              <p:cNvSpPr/>
              <p:nvPr/>
            </p:nvSpPr>
            <p:spPr>
              <a:xfrm>
                <a:off x="3262449" y="2602349"/>
                <a:ext cx="112941" cy="111165"/>
              </a:xfrm>
              <a:custGeom>
                <a:avLst/>
                <a:gdLst/>
                <a:ahLst/>
                <a:cxnLst/>
                <a:rect l="l" t="t" r="r" b="b"/>
                <a:pathLst>
                  <a:path w="8268" h="8138" extrusionOk="0">
                    <a:moveTo>
                      <a:pt x="4974" y="1"/>
                    </a:moveTo>
                    <a:lnTo>
                      <a:pt x="0" y="4034"/>
                    </a:lnTo>
                    <a:cubicBezTo>
                      <a:pt x="0" y="4034"/>
                      <a:pt x="639" y="6521"/>
                      <a:pt x="2924" y="8100"/>
                    </a:cubicBezTo>
                    <a:cubicBezTo>
                      <a:pt x="2958" y="8126"/>
                      <a:pt x="3015" y="8138"/>
                      <a:pt x="3088" y="8138"/>
                    </a:cubicBezTo>
                    <a:cubicBezTo>
                      <a:pt x="3584" y="8138"/>
                      <a:pt x="4841" y="7604"/>
                      <a:pt x="5075" y="7428"/>
                    </a:cubicBezTo>
                    <a:lnTo>
                      <a:pt x="8268" y="3899"/>
                    </a:lnTo>
                    <a:lnTo>
                      <a:pt x="4974" y="1"/>
                    </a:ln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2"/>
              <p:cNvSpPr/>
              <p:nvPr/>
            </p:nvSpPr>
            <p:spPr>
              <a:xfrm>
                <a:off x="3281723" y="2564647"/>
                <a:ext cx="56020" cy="68942"/>
              </a:xfrm>
              <a:custGeom>
                <a:avLst/>
                <a:gdLst/>
                <a:ahLst/>
                <a:cxnLst/>
                <a:rect l="l" t="t" r="r" b="b"/>
                <a:pathLst>
                  <a:path w="4101" h="5047" extrusionOk="0">
                    <a:moveTo>
                      <a:pt x="994" y="1"/>
                    </a:moveTo>
                    <a:cubicBezTo>
                      <a:pt x="808" y="1"/>
                      <a:pt x="625" y="58"/>
                      <a:pt x="471" y="173"/>
                    </a:cubicBezTo>
                    <a:cubicBezTo>
                      <a:pt x="68" y="475"/>
                      <a:pt x="1" y="1047"/>
                      <a:pt x="270" y="1517"/>
                    </a:cubicBezTo>
                    <a:lnTo>
                      <a:pt x="2353" y="5046"/>
                    </a:lnTo>
                    <a:lnTo>
                      <a:pt x="4101" y="3668"/>
                    </a:lnTo>
                    <a:lnTo>
                      <a:pt x="1816" y="442"/>
                    </a:lnTo>
                    <a:cubicBezTo>
                      <a:pt x="1608" y="151"/>
                      <a:pt x="1297" y="1"/>
                      <a:pt x="994" y="1"/>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2"/>
              <p:cNvSpPr/>
              <p:nvPr/>
            </p:nvSpPr>
            <p:spPr>
              <a:xfrm>
                <a:off x="3236276" y="2602171"/>
                <a:ext cx="60609" cy="65390"/>
              </a:xfrm>
              <a:custGeom>
                <a:avLst/>
                <a:gdLst/>
                <a:ahLst/>
                <a:cxnLst/>
                <a:rect l="l" t="t" r="r" b="b"/>
                <a:pathLst>
                  <a:path w="4437" h="4787" extrusionOk="0">
                    <a:moveTo>
                      <a:pt x="899" y="0"/>
                    </a:moveTo>
                    <a:cubicBezTo>
                      <a:pt x="694" y="0"/>
                      <a:pt x="496" y="70"/>
                      <a:pt x="337" y="215"/>
                    </a:cubicBezTo>
                    <a:cubicBezTo>
                      <a:pt x="0" y="518"/>
                      <a:pt x="0" y="1123"/>
                      <a:pt x="337" y="1526"/>
                    </a:cubicBezTo>
                    <a:lnTo>
                      <a:pt x="2958" y="4786"/>
                    </a:lnTo>
                    <a:lnTo>
                      <a:pt x="4437" y="3307"/>
                    </a:lnTo>
                    <a:lnTo>
                      <a:pt x="1681" y="350"/>
                    </a:lnTo>
                    <a:cubicBezTo>
                      <a:pt x="1452" y="121"/>
                      <a:pt x="1169" y="0"/>
                      <a:pt x="899" y="0"/>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2"/>
              <p:cNvSpPr/>
              <p:nvPr/>
            </p:nvSpPr>
            <p:spPr>
              <a:xfrm>
                <a:off x="3229842" y="2632046"/>
                <a:ext cx="54654" cy="49750"/>
              </a:xfrm>
              <a:custGeom>
                <a:avLst/>
                <a:gdLst/>
                <a:ahLst/>
                <a:cxnLst/>
                <a:rect l="l" t="t" r="r" b="b"/>
                <a:pathLst>
                  <a:path w="4001" h="3642" extrusionOk="0">
                    <a:moveTo>
                      <a:pt x="733" y="0"/>
                    </a:moveTo>
                    <a:cubicBezTo>
                      <a:pt x="503" y="0"/>
                      <a:pt x="300" y="94"/>
                      <a:pt x="169" y="280"/>
                    </a:cubicBezTo>
                    <a:cubicBezTo>
                      <a:pt x="1" y="583"/>
                      <a:pt x="135" y="1087"/>
                      <a:pt x="539" y="1356"/>
                    </a:cubicBezTo>
                    <a:lnTo>
                      <a:pt x="3160" y="3641"/>
                    </a:lnTo>
                    <a:lnTo>
                      <a:pt x="4000" y="2162"/>
                    </a:lnTo>
                    <a:lnTo>
                      <a:pt x="1312" y="179"/>
                    </a:lnTo>
                    <a:cubicBezTo>
                      <a:pt x="1117" y="60"/>
                      <a:pt x="917" y="0"/>
                      <a:pt x="733" y="0"/>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2"/>
              <p:cNvSpPr/>
              <p:nvPr/>
            </p:nvSpPr>
            <p:spPr>
              <a:xfrm>
                <a:off x="3253720" y="2578676"/>
                <a:ext cx="59243" cy="64544"/>
              </a:xfrm>
              <a:custGeom>
                <a:avLst/>
                <a:gdLst/>
                <a:ahLst/>
                <a:cxnLst/>
                <a:rect l="l" t="t" r="r" b="b"/>
                <a:pathLst>
                  <a:path w="4337" h="4725" extrusionOk="0">
                    <a:moveTo>
                      <a:pt x="982" y="1"/>
                    </a:moveTo>
                    <a:cubicBezTo>
                      <a:pt x="759" y="1"/>
                      <a:pt x="540" y="86"/>
                      <a:pt x="370" y="255"/>
                    </a:cubicBezTo>
                    <a:cubicBezTo>
                      <a:pt x="1" y="591"/>
                      <a:pt x="1" y="1196"/>
                      <a:pt x="337" y="1633"/>
                    </a:cubicBezTo>
                    <a:lnTo>
                      <a:pt x="2756" y="4725"/>
                    </a:lnTo>
                    <a:lnTo>
                      <a:pt x="4336" y="3145"/>
                    </a:lnTo>
                    <a:lnTo>
                      <a:pt x="1715" y="356"/>
                    </a:lnTo>
                    <a:cubicBezTo>
                      <a:pt x="1514" y="119"/>
                      <a:pt x="1245" y="1"/>
                      <a:pt x="982" y="1"/>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2"/>
              <p:cNvSpPr/>
              <p:nvPr/>
            </p:nvSpPr>
            <p:spPr>
              <a:xfrm>
                <a:off x="2982391" y="2369268"/>
                <a:ext cx="384734" cy="353371"/>
              </a:xfrm>
              <a:custGeom>
                <a:avLst/>
                <a:gdLst/>
                <a:ahLst/>
                <a:cxnLst/>
                <a:rect l="l" t="t" r="r" b="b"/>
                <a:pathLst>
                  <a:path w="28165" h="25869" extrusionOk="0">
                    <a:moveTo>
                      <a:pt x="14083" y="1"/>
                    </a:moveTo>
                    <a:cubicBezTo>
                      <a:pt x="8041" y="1"/>
                      <a:pt x="2649" y="4220"/>
                      <a:pt x="1412" y="10376"/>
                    </a:cubicBezTo>
                    <a:cubicBezTo>
                      <a:pt x="1" y="17366"/>
                      <a:pt x="4504" y="24189"/>
                      <a:pt x="11495" y="25600"/>
                    </a:cubicBezTo>
                    <a:cubicBezTo>
                      <a:pt x="12376" y="25782"/>
                      <a:pt x="13254" y="25869"/>
                      <a:pt x="14118" y="25869"/>
                    </a:cubicBezTo>
                    <a:cubicBezTo>
                      <a:pt x="20146" y="25869"/>
                      <a:pt x="25519" y="21632"/>
                      <a:pt x="26753" y="15518"/>
                    </a:cubicBezTo>
                    <a:cubicBezTo>
                      <a:pt x="28165" y="8527"/>
                      <a:pt x="23661" y="1705"/>
                      <a:pt x="16671" y="259"/>
                    </a:cubicBezTo>
                    <a:cubicBezTo>
                      <a:pt x="15802" y="85"/>
                      <a:pt x="14936" y="1"/>
                      <a:pt x="140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2"/>
              <p:cNvSpPr/>
              <p:nvPr/>
            </p:nvSpPr>
            <p:spPr>
              <a:xfrm>
                <a:off x="3133444" y="2472429"/>
                <a:ext cx="71169" cy="137747"/>
              </a:xfrm>
              <a:custGeom>
                <a:avLst/>
                <a:gdLst/>
                <a:ahLst/>
                <a:cxnLst/>
                <a:rect l="l" t="t" r="r" b="b"/>
                <a:pathLst>
                  <a:path w="5210" h="10084" extrusionOk="0">
                    <a:moveTo>
                      <a:pt x="2588" y="1"/>
                    </a:moveTo>
                    <a:cubicBezTo>
                      <a:pt x="2487" y="303"/>
                      <a:pt x="2420" y="404"/>
                      <a:pt x="2319" y="538"/>
                    </a:cubicBezTo>
                    <a:cubicBezTo>
                      <a:pt x="2286" y="606"/>
                      <a:pt x="2084" y="807"/>
                      <a:pt x="1849" y="975"/>
                    </a:cubicBezTo>
                    <a:cubicBezTo>
                      <a:pt x="1378" y="1305"/>
                      <a:pt x="776" y="1354"/>
                      <a:pt x="376" y="1354"/>
                    </a:cubicBezTo>
                    <a:cubicBezTo>
                      <a:pt x="205" y="1354"/>
                      <a:pt x="71" y="1345"/>
                      <a:pt x="0" y="1345"/>
                    </a:cubicBezTo>
                    <a:lnTo>
                      <a:pt x="0" y="3630"/>
                    </a:lnTo>
                    <a:cubicBezTo>
                      <a:pt x="908" y="3630"/>
                      <a:pt x="1513" y="3597"/>
                      <a:pt x="1882" y="3496"/>
                    </a:cubicBezTo>
                    <a:cubicBezTo>
                      <a:pt x="1983" y="3462"/>
                      <a:pt x="2084" y="3429"/>
                      <a:pt x="2185" y="3395"/>
                    </a:cubicBezTo>
                    <a:lnTo>
                      <a:pt x="2185" y="10083"/>
                    </a:lnTo>
                    <a:lnTo>
                      <a:pt x="5209" y="10083"/>
                    </a:lnTo>
                    <a:lnTo>
                      <a:pt x="52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2"/>
              <p:cNvSpPr/>
              <p:nvPr/>
            </p:nvSpPr>
            <p:spPr>
              <a:xfrm>
                <a:off x="3560851" y="2637974"/>
                <a:ext cx="266288" cy="270154"/>
              </a:xfrm>
              <a:custGeom>
                <a:avLst/>
                <a:gdLst/>
                <a:ahLst/>
                <a:cxnLst/>
                <a:rect l="l" t="t" r="r" b="b"/>
                <a:pathLst>
                  <a:path w="19494" h="19777" extrusionOk="0">
                    <a:moveTo>
                      <a:pt x="10055" y="0"/>
                    </a:moveTo>
                    <a:cubicBezTo>
                      <a:pt x="9692" y="0"/>
                      <a:pt x="9478" y="14"/>
                      <a:pt x="9478" y="14"/>
                    </a:cubicBezTo>
                    <a:lnTo>
                      <a:pt x="4370" y="955"/>
                    </a:lnTo>
                    <a:cubicBezTo>
                      <a:pt x="1" y="4350"/>
                      <a:pt x="1110" y="19776"/>
                      <a:pt x="1110" y="19776"/>
                    </a:cubicBezTo>
                    <a:lnTo>
                      <a:pt x="19124" y="19776"/>
                    </a:lnTo>
                    <a:cubicBezTo>
                      <a:pt x="18653" y="11408"/>
                      <a:pt x="19494" y="5224"/>
                      <a:pt x="17477" y="2669"/>
                    </a:cubicBezTo>
                    <a:cubicBezTo>
                      <a:pt x="15506" y="239"/>
                      <a:pt x="11538" y="0"/>
                      <a:pt x="100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2"/>
              <p:cNvSpPr/>
              <p:nvPr/>
            </p:nvSpPr>
            <p:spPr>
              <a:xfrm>
                <a:off x="3689857" y="2663300"/>
                <a:ext cx="224516" cy="379338"/>
              </a:xfrm>
              <a:custGeom>
                <a:avLst/>
                <a:gdLst/>
                <a:ahLst/>
                <a:cxnLst/>
                <a:rect l="l" t="t" r="r" b="b"/>
                <a:pathLst>
                  <a:path w="16436" h="27770" extrusionOk="0">
                    <a:moveTo>
                      <a:pt x="4082" y="0"/>
                    </a:moveTo>
                    <a:cubicBezTo>
                      <a:pt x="3396" y="0"/>
                      <a:pt x="2700" y="199"/>
                      <a:pt x="2084" y="614"/>
                    </a:cubicBezTo>
                    <a:cubicBezTo>
                      <a:pt x="438" y="1723"/>
                      <a:pt x="1" y="3941"/>
                      <a:pt x="1110" y="5554"/>
                    </a:cubicBezTo>
                    <a:lnTo>
                      <a:pt x="8168" y="16107"/>
                    </a:lnTo>
                    <a:lnTo>
                      <a:pt x="3362" y="21922"/>
                    </a:lnTo>
                    <a:cubicBezTo>
                      <a:pt x="2118" y="23468"/>
                      <a:pt x="2353" y="25719"/>
                      <a:pt x="3866" y="26963"/>
                    </a:cubicBezTo>
                    <a:cubicBezTo>
                      <a:pt x="4538" y="27501"/>
                      <a:pt x="5344" y="27770"/>
                      <a:pt x="6117" y="27770"/>
                    </a:cubicBezTo>
                    <a:cubicBezTo>
                      <a:pt x="7159" y="27770"/>
                      <a:pt x="8168" y="27333"/>
                      <a:pt x="8873" y="26459"/>
                    </a:cubicBezTo>
                    <a:lnTo>
                      <a:pt x="15360" y="18594"/>
                    </a:lnTo>
                    <a:cubicBezTo>
                      <a:pt x="16368" y="17384"/>
                      <a:pt x="16435" y="15637"/>
                      <a:pt x="15561" y="14326"/>
                    </a:cubicBezTo>
                    <a:lnTo>
                      <a:pt x="7025" y="1588"/>
                    </a:lnTo>
                    <a:cubicBezTo>
                      <a:pt x="6351" y="557"/>
                      <a:pt x="5230" y="0"/>
                      <a:pt x="4082" y="0"/>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2"/>
              <p:cNvSpPr/>
              <p:nvPr/>
            </p:nvSpPr>
            <p:spPr>
              <a:xfrm>
                <a:off x="3694911" y="2942824"/>
                <a:ext cx="89541" cy="54353"/>
              </a:xfrm>
              <a:custGeom>
                <a:avLst/>
                <a:gdLst/>
                <a:ahLst/>
                <a:cxnLst/>
                <a:rect l="l" t="t" r="r" b="b"/>
                <a:pathLst>
                  <a:path w="6555" h="3979" extrusionOk="0">
                    <a:moveTo>
                      <a:pt x="4564" y="1"/>
                    </a:moveTo>
                    <a:cubicBezTo>
                      <a:pt x="4432" y="1"/>
                      <a:pt x="4296" y="27"/>
                      <a:pt x="4168" y="81"/>
                    </a:cubicBezTo>
                    <a:cubicBezTo>
                      <a:pt x="2387" y="854"/>
                      <a:pt x="807" y="1929"/>
                      <a:pt x="807" y="1929"/>
                    </a:cubicBezTo>
                    <a:cubicBezTo>
                      <a:pt x="269" y="2198"/>
                      <a:pt x="0" y="2769"/>
                      <a:pt x="168" y="3307"/>
                    </a:cubicBezTo>
                    <a:cubicBezTo>
                      <a:pt x="299" y="3724"/>
                      <a:pt x="711" y="3979"/>
                      <a:pt x="1156" y="3979"/>
                    </a:cubicBezTo>
                    <a:cubicBezTo>
                      <a:pt x="1286" y="3979"/>
                      <a:pt x="1418" y="3957"/>
                      <a:pt x="1546" y="3912"/>
                    </a:cubicBezTo>
                    <a:lnTo>
                      <a:pt x="2756" y="3442"/>
                    </a:lnTo>
                    <a:cubicBezTo>
                      <a:pt x="2756" y="3442"/>
                      <a:pt x="3053" y="3707"/>
                      <a:pt x="3644" y="3707"/>
                    </a:cubicBezTo>
                    <a:cubicBezTo>
                      <a:pt x="4277" y="3707"/>
                      <a:pt x="5249" y="3401"/>
                      <a:pt x="6554" y="2131"/>
                    </a:cubicBezTo>
                    <a:lnTo>
                      <a:pt x="5277" y="350"/>
                    </a:lnTo>
                    <a:cubicBezTo>
                      <a:pt x="5117" y="121"/>
                      <a:pt x="4847" y="1"/>
                      <a:pt x="4564" y="1"/>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2"/>
              <p:cNvSpPr/>
              <p:nvPr/>
            </p:nvSpPr>
            <p:spPr>
              <a:xfrm>
                <a:off x="3710060" y="2943002"/>
                <a:ext cx="115249" cy="111575"/>
              </a:xfrm>
              <a:custGeom>
                <a:avLst/>
                <a:gdLst/>
                <a:ahLst/>
                <a:cxnLst/>
                <a:rect l="l" t="t" r="r" b="b"/>
                <a:pathLst>
                  <a:path w="8437" h="8168" extrusionOk="0">
                    <a:moveTo>
                      <a:pt x="3429" y="0"/>
                    </a:moveTo>
                    <a:lnTo>
                      <a:pt x="0" y="3765"/>
                    </a:lnTo>
                    <a:lnTo>
                      <a:pt x="4638" y="8167"/>
                    </a:lnTo>
                    <a:cubicBezTo>
                      <a:pt x="4638" y="8167"/>
                      <a:pt x="7025" y="7226"/>
                      <a:pt x="8268" y="4739"/>
                    </a:cubicBezTo>
                    <a:cubicBezTo>
                      <a:pt x="8436" y="4437"/>
                      <a:pt x="7562" y="2924"/>
                      <a:pt x="7293" y="2689"/>
                    </a:cubicBezTo>
                    <a:lnTo>
                      <a:pt x="3429" y="0"/>
                    </a:ln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2"/>
              <p:cNvSpPr/>
              <p:nvPr/>
            </p:nvSpPr>
            <p:spPr>
              <a:xfrm>
                <a:off x="3675172" y="2985703"/>
                <a:ext cx="67494" cy="58998"/>
              </a:xfrm>
              <a:custGeom>
                <a:avLst/>
                <a:gdLst/>
                <a:ahLst/>
                <a:cxnLst/>
                <a:rect l="l" t="t" r="r" b="b"/>
                <a:pathLst>
                  <a:path w="4941" h="4319" extrusionOk="0">
                    <a:moveTo>
                      <a:pt x="3361" y="0"/>
                    </a:moveTo>
                    <a:lnTo>
                      <a:pt x="437" y="2689"/>
                    </a:lnTo>
                    <a:cubicBezTo>
                      <a:pt x="34" y="3058"/>
                      <a:pt x="0" y="3697"/>
                      <a:pt x="370" y="4067"/>
                    </a:cubicBezTo>
                    <a:cubicBezTo>
                      <a:pt x="538" y="4235"/>
                      <a:pt x="773" y="4319"/>
                      <a:pt x="1017" y="4319"/>
                    </a:cubicBezTo>
                    <a:cubicBezTo>
                      <a:pt x="1261" y="4319"/>
                      <a:pt x="1513" y="4235"/>
                      <a:pt x="1714" y="4067"/>
                    </a:cubicBezTo>
                    <a:lnTo>
                      <a:pt x="4941" y="1546"/>
                    </a:lnTo>
                    <a:lnTo>
                      <a:pt x="3361" y="0"/>
                    </a:ln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2"/>
              <p:cNvSpPr/>
              <p:nvPr/>
            </p:nvSpPr>
            <p:spPr>
              <a:xfrm>
                <a:off x="3718788" y="3021970"/>
                <a:ext cx="62440" cy="63205"/>
              </a:xfrm>
              <a:custGeom>
                <a:avLst/>
                <a:gdLst/>
                <a:ahLst/>
                <a:cxnLst/>
                <a:rect l="l" t="t" r="r" b="b"/>
                <a:pathLst>
                  <a:path w="4571" h="4627" extrusionOk="0">
                    <a:moveTo>
                      <a:pt x="2924" y="0"/>
                    </a:moveTo>
                    <a:lnTo>
                      <a:pt x="370" y="3126"/>
                    </a:lnTo>
                    <a:cubicBezTo>
                      <a:pt x="0" y="3563"/>
                      <a:pt x="0" y="4134"/>
                      <a:pt x="370" y="4436"/>
                    </a:cubicBezTo>
                    <a:cubicBezTo>
                      <a:pt x="527" y="4565"/>
                      <a:pt x="721" y="4627"/>
                      <a:pt x="923" y="4627"/>
                    </a:cubicBezTo>
                    <a:cubicBezTo>
                      <a:pt x="1195" y="4627"/>
                      <a:pt x="1482" y="4514"/>
                      <a:pt x="1714" y="4302"/>
                    </a:cubicBezTo>
                    <a:lnTo>
                      <a:pt x="4571" y="1277"/>
                    </a:lnTo>
                    <a:lnTo>
                      <a:pt x="2924" y="0"/>
                    </a:ln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2"/>
              <p:cNvSpPr/>
              <p:nvPr/>
            </p:nvSpPr>
            <p:spPr>
              <a:xfrm>
                <a:off x="3749086" y="3032530"/>
                <a:ext cx="46840" cy="55446"/>
              </a:xfrm>
              <a:custGeom>
                <a:avLst/>
                <a:gdLst/>
                <a:ahLst/>
                <a:cxnLst/>
                <a:rect l="l" t="t" r="r" b="b"/>
                <a:pathLst>
                  <a:path w="3429" h="4059" extrusionOk="0">
                    <a:moveTo>
                      <a:pt x="1849" y="0"/>
                    </a:moveTo>
                    <a:lnTo>
                      <a:pt x="235" y="2924"/>
                    </a:lnTo>
                    <a:cubicBezTo>
                      <a:pt x="0" y="3361"/>
                      <a:pt x="101" y="3865"/>
                      <a:pt x="471" y="4000"/>
                    </a:cubicBezTo>
                    <a:cubicBezTo>
                      <a:pt x="551" y="4039"/>
                      <a:pt x="638" y="4059"/>
                      <a:pt x="728" y="4059"/>
                    </a:cubicBezTo>
                    <a:cubicBezTo>
                      <a:pt x="1017" y="4059"/>
                      <a:pt x="1333" y="3862"/>
                      <a:pt x="1513" y="3529"/>
                    </a:cubicBezTo>
                    <a:lnTo>
                      <a:pt x="3428" y="639"/>
                    </a:lnTo>
                    <a:lnTo>
                      <a:pt x="1849" y="0"/>
                    </a:ln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2"/>
              <p:cNvSpPr/>
              <p:nvPr/>
            </p:nvSpPr>
            <p:spPr>
              <a:xfrm>
                <a:off x="3693067" y="3009567"/>
                <a:ext cx="62003" cy="61388"/>
              </a:xfrm>
              <a:custGeom>
                <a:avLst/>
                <a:gdLst/>
                <a:ahLst/>
                <a:cxnLst/>
                <a:rect l="l" t="t" r="r" b="b"/>
                <a:pathLst>
                  <a:path w="4539" h="4494" extrusionOk="0">
                    <a:moveTo>
                      <a:pt x="2757" y="1"/>
                    </a:moveTo>
                    <a:lnTo>
                      <a:pt x="337" y="2925"/>
                    </a:lnTo>
                    <a:cubicBezTo>
                      <a:pt x="1" y="3362"/>
                      <a:pt x="35" y="3967"/>
                      <a:pt x="438" y="4303"/>
                    </a:cubicBezTo>
                    <a:cubicBezTo>
                      <a:pt x="595" y="4431"/>
                      <a:pt x="795" y="4493"/>
                      <a:pt x="1001" y="4493"/>
                    </a:cubicBezTo>
                    <a:cubicBezTo>
                      <a:pt x="1280" y="4493"/>
                      <a:pt x="1570" y="4381"/>
                      <a:pt x="1782" y="4168"/>
                    </a:cubicBezTo>
                    <a:lnTo>
                      <a:pt x="4538" y="1311"/>
                    </a:lnTo>
                    <a:lnTo>
                      <a:pt x="2757" y="1"/>
                    </a:ln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2"/>
              <p:cNvSpPr/>
              <p:nvPr/>
            </p:nvSpPr>
            <p:spPr>
              <a:xfrm>
                <a:off x="3681141" y="2657795"/>
                <a:ext cx="172171" cy="158046"/>
              </a:xfrm>
              <a:custGeom>
                <a:avLst/>
                <a:gdLst/>
                <a:ahLst/>
                <a:cxnLst/>
                <a:rect l="l" t="t" r="r" b="b"/>
                <a:pathLst>
                  <a:path w="12604" h="11570" extrusionOk="0">
                    <a:moveTo>
                      <a:pt x="5427" y="1"/>
                    </a:moveTo>
                    <a:cubicBezTo>
                      <a:pt x="4388" y="1"/>
                      <a:pt x="3340" y="332"/>
                      <a:pt x="2454" y="1017"/>
                    </a:cubicBezTo>
                    <a:cubicBezTo>
                      <a:pt x="437" y="2596"/>
                      <a:pt x="0" y="5453"/>
                      <a:pt x="1412" y="7570"/>
                    </a:cubicBezTo>
                    <a:lnTo>
                      <a:pt x="4369" y="11570"/>
                    </a:lnTo>
                    <a:lnTo>
                      <a:pt x="12603" y="6461"/>
                    </a:lnTo>
                    <a:lnTo>
                      <a:pt x="9478" y="2159"/>
                    </a:lnTo>
                    <a:cubicBezTo>
                      <a:pt x="8529" y="747"/>
                      <a:pt x="6988" y="1"/>
                      <a:pt x="5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2"/>
              <p:cNvSpPr/>
              <p:nvPr/>
            </p:nvSpPr>
            <p:spPr>
              <a:xfrm>
                <a:off x="3684352" y="2739782"/>
                <a:ext cx="72084" cy="77903"/>
              </a:xfrm>
              <a:custGeom>
                <a:avLst/>
                <a:gdLst/>
                <a:ahLst/>
                <a:cxnLst/>
                <a:rect l="l" t="t" r="r" b="b"/>
                <a:pathLst>
                  <a:path w="5277" h="5703" extrusionOk="0">
                    <a:moveTo>
                      <a:pt x="149" y="0"/>
                    </a:moveTo>
                    <a:cubicBezTo>
                      <a:pt x="123" y="0"/>
                      <a:pt x="95" y="8"/>
                      <a:pt x="68" y="22"/>
                    </a:cubicBezTo>
                    <a:cubicBezTo>
                      <a:pt x="34" y="56"/>
                      <a:pt x="0" y="157"/>
                      <a:pt x="34" y="190"/>
                    </a:cubicBezTo>
                    <a:lnTo>
                      <a:pt x="4033" y="5635"/>
                    </a:lnTo>
                    <a:cubicBezTo>
                      <a:pt x="4067" y="5669"/>
                      <a:pt x="4101" y="5702"/>
                      <a:pt x="4134" y="5702"/>
                    </a:cubicBezTo>
                    <a:cubicBezTo>
                      <a:pt x="4168" y="5702"/>
                      <a:pt x="4168" y="5702"/>
                      <a:pt x="4201" y="5669"/>
                    </a:cubicBezTo>
                    <a:lnTo>
                      <a:pt x="5210" y="5064"/>
                    </a:lnTo>
                    <a:cubicBezTo>
                      <a:pt x="5243" y="5030"/>
                      <a:pt x="5277" y="4963"/>
                      <a:pt x="5243" y="4896"/>
                    </a:cubicBezTo>
                    <a:cubicBezTo>
                      <a:pt x="5224" y="4856"/>
                      <a:pt x="5192" y="4840"/>
                      <a:pt x="5156" y="4840"/>
                    </a:cubicBezTo>
                    <a:cubicBezTo>
                      <a:pt x="5131" y="4840"/>
                      <a:pt x="5103" y="4848"/>
                      <a:pt x="5075" y="4862"/>
                    </a:cubicBezTo>
                    <a:lnTo>
                      <a:pt x="4168" y="5433"/>
                    </a:lnTo>
                    <a:lnTo>
                      <a:pt x="236" y="56"/>
                    </a:lnTo>
                    <a:cubicBezTo>
                      <a:pt x="216" y="17"/>
                      <a:pt x="185" y="0"/>
                      <a:pt x="1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2"/>
              <p:cNvSpPr/>
              <p:nvPr/>
            </p:nvSpPr>
            <p:spPr>
              <a:xfrm>
                <a:off x="3588854" y="2532574"/>
                <a:ext cx="101480" cy="132242"/>
              </a:xfrm>
              <a:custGeom>
                <a:avLst/>
                <a:gdLst/>
                <a:ahLst/>
                <a:cxnLst/>
                <a:rect l="l" t="t" r="r" b="b"/>
                <a:pathLst>
                  <a:path w="7429" h="9681" extrusionOk="0">
                    <a:moveTo>
                      <a:pt x="3563" y="0"/>
                    </a:moveTo>
                    <a:lnTo>
                      <a:pt x="1" y="4403"/>
                    </a:lnTo>
                    <a:lnTo>
                      <a:pt x="1513" y="9243"/>
                    </a:lnTo>
                    <a:cubicBezTo>
                      <a:pt x="1513" y="9243"/>
                      <a:pt x="2134" y="9680"/>
                      <a:pt x="3211" y="9680"/>
                    </a:cubicBezTo>
                    <a:cubicBezTo>
                      <a:pt x="4246" y="9680"/>
                      <a:pt x="5700" y="9277"/>
                      <a:pt x="7428" y="7697"/>
                    </a:cubicBezTo>
                    <a:lnTo>
                      <a:pt x="3563" y="0"/>
                    </a:lnTo>
                    <a:close/>
                  </a:path>
                </a:pathLst>
              </a:custGeom>
              <a:solidFill>
                <a:srgbClr val="FFB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2"/>
              <p:cNvSpPr/>
              <p:nvPr/>
            </p:nvSpPr>
            <p:spPr>
              <a:xfrm>
                <a:off x="3591614" y="2584905"/>
                <a:ext cx="37661" cy="44545"/>
              </a:xfrm>
              <a:custGeom>
                <a:avLst/>
                <a:gdLst/>
                <a:ahLst/>
                <a:cxnLst/>
                <a:rect l="l" t="t" r="r" b="b"/>
                <a:pathLst>
                  <a:path w="2757" h="3261" extrusionOk="0">
                    <a:moveTo>
                      <a:pt x="2756" y="1"/>
                    </a:moveTo>
                    <a:lnTo>
                      <a:pt x="0" y="1244"/>
                    </a:lnTo>
                    <a:lnTo>
                      <a:pt x="639" y="3261"/>
                    </a:lnTo>
                    <a:lnTo>
                      <a:pt x="2756" y="1"/>
                    </a:lnTo>
                    <a:close/>
                  </a:path>
                </a:pathLst>
              </a:custGeom>
              <a:solidFill>
                <a:srgbClr val="31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2"/>
              <p:cNvSpPr/>
              <p:nvPr/>
            </p:nvSpPr>
            <p:spPr>
              <a:xfrm>
                <a:off x="3519079" y="2439344"/>
                <a:ext cx="161352" cy="168920"/>
              </a:xfrm>
              <a:custGeom>
                <a:avLst/>
                <a:gdLst/>
                <a:ahLst/>
                <a:cxnLst/>
                <a:rect l="l" t="t" r="r" b="b"/>
                <a:pathLst>
                  <a:path w="11812" h="12366" extrusionOk="0">
                    <a:moveTo>
                      <a:pt x="4283" y="0"/>
                    </a:moveTo>
                    <a:cubicBezTo>
                      <a:pt x="4070" y="0"/>
                      <a:pt x="3852" y="12"/>
                      <a:pt x="3630" y="36"/>
                    </a:cubicBezTo>
                    <a:cubicBezTo>
                      <a:pt x="3496" y="70"/>
                      <a:pt x="3395" y="104"/>
                      <a:pt x="3260" y="104"/>
                    </a:cubicBezTo>
                    <a:cubicBezTo>
                      <a:pt x="3260" y="104"/>
                      <a:pt x="303" y="675"/>
                      <a:pt x="101" y="3969"/>
                    </a:cubicBezTo>
                    <a:cubicBezTo>
                      <a:pt x="101" y="3969"/>
                      <a:pt x="0" y="5884"/>
                      <a:pt x="303" y="9279"/>
                    </a:cubicBezTo>
                    <a:cubicBezTo>
                      <a:pt x="480" y="11314"/>
                      <a:pt x="2209" y="12365"/>
                      <a:pt x="3834" y="12365"/>
                    </a:cubicBezTo>
                    <a:cubicBezTo>
                      <a:pt x="4061" y="12365"/>
                      <a:pt x="4286" y="12345"/>
                      <a:pt x="4504" y="12303"/>
                    </a:cubicBezTo>
                    <a:cubicBezTo>
                      <a:pt x="5579" y="12068"/>
                      <a:pt x="7596" y="11026"/>
                      <a:pt x="8671" y="10220"/>
                    </a:cubicBezTo>
                    <a:lnTo>
                      <a:pt x="8335" y="9682"/>
                    </a:lnTo>
                    <a:cubicBezTo>
                      <a:pt x="11811" y="6013"/>
                      <a:pt x="9122" y="0"/>
                      <a:pt x="4283" y="0"/>
                    </a:cubicBezTo>
                    <a:close/>
                  </a:path>
                </a:pathLst>
              </a:custGeom>
              <a:solidFill>
                <a:srgbClr val="FFB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2"/>
              <p:cNvSpPr/>
              <p:nvPr/>
            </p:nvSpPr>
            <p:spPr>
              <a:xfrm>
                <a:off x="3511266" y="2532574"/>
                <a:ext cx="17471" cy="28017"/>
              </a:xfrm>
              <a:custGeom>
                <a:avLst/>
                <a:gdLst/>
                <a:ahLst/>
                <a:cxnLst/>
                <a:rect l="l" t="t" r="r" b="b"/>
                <a:pathLst>
                  <a:path w="1279" h="2051" extrusionOk="0">
                    <a:moveTo>
                      <a:pt x="1009" y="0"/>
                    </a:moveTo>
                    <a:lnTo>
                      <a:pt x="203" y="1445"/>
                    </a:lnTo>
                    <a:cubicBezTo>
                      <a:pt x="1" y="1748"/>
                      <a:pt x="35" y="1950"/>
                      <a:pt x="236" y="1983"/>
                    </a:cubicBezTo>
                    <a:lnTo>
                      <a:pt x="1278" y="2050"/>
                    </a:lnTo>
                    <a:lnTo>
                      <a:pt x="1009" y="0"/>
                    </a:lnTo>
                    <a:close/>
                  </a:path>
                </a:pathLst>
              </a:custGeom>
              <a:solidFill>
                <a:srgbClr val="FFB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2"/>
              <p:cNvSpPr/>
              <p:nvPr/>
            </p:nvSpPr>
            <p:spPr>
              <a:xfrm>
                <a:off x="3511266" y="2410522"/>
                <a:ext cx="201936" cy="172102"/>
              </a:xfrm>
              <a:custGeom>
                <a:avLst/>
                <a:gdLst/>
                <a:ahLst/>
                <a:cxnLst/>
                <a:rect l="l" t="t" r="r" b="b"/>
                <a:pathLst>
                  <a:path w="14783" h="12599" extrusionOk="0">
                    <a:moveTo>
                      <a:pt x="7702" y="0"/>
                    </a:moveTo>
                    <a:cubicBezTo>
                      <a:pt x="7502" y="0"/>
                      <a:pt x="7299" y="10"/>
                      <a:pt x="7092" y="29"/>
                    </a:cubicBezTo>
                    <a:cubicBezTo>
                      <a:pt x="1" y="634"/>
                      <a:pt x="774" y="5373"/>
                      <a:pt x="774" y="5373"/>
                    </a:cubicBezTo>
                    <a:cubicBezTo>
                      <a:pt x="1303" y="5444"/>
                      <a:pt x="1920" y="5471"/>
                      <a:pt x="2541" y="5471"/>
                    </a:cubicBezTo>
                    <a:cubicBezTo>
                      <a:pt x="4248" y="5471"/>
                      <a:pt x="5983" y="5272"/>
                      <a:pt x="5983" y="5272"/>
                    </a:cubicBezTo>
                    <a:lnTo>
                      <a:pt x="6790" y="8398"/>
                    </a:lnTo>
                    <a:lnTo>
                      <a:pt x="9512" y="8498"/>
                    </a:lnTo>
                    <a:cubicBezTo>
                      <a:pt x="8874" y="10515"/>
                      <a:pt x="10688" y="12599"/>
                      <a:pt x="10688" y="12599"/>
                    </a:cubicBezTo>
                    <a:cubicBezTo>
                      <a:pt x="11596" y="10212"/>
                      <a:pt x="12974" y="8666"/>
                      <a:pt x="13209" y="8061"/>
                    </a:cubicBezTo>
                    <a:cubicBezTo>
                      <a:pt x="14783" y="4368"/>
                      <a:pt x="11999" y="0"/>
                      <a:pt x="77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2"/>
              <p:cNvSpPr/>
              <p:nvPr/>
            </p:nvSpPr>
            <p:spPr>
              <a:xfrm>
                <a:off x="3609058" y="2497167"/>
                <a:ext cx="52345" cy="50624"/>
              </a:xfrm>
              <a:custGeom>
                <a:avLst/>
                <a:gdLst/>
                <a:ahLst/>
                <a:cxnLst/>
                <a:rect l="l" t="t" r="r" b="b"/>
                <a:pathLst>
                  <a:path w="3832" h="3706" extrusionOk="0">
                    <a:moveTo>
                      <a:pt x="1941" y="0"/>
                    </a:moveTo>
                    <a:cubicBezTo>
                      <a:pt x="1900" y="0"/>
                      <a:pt x="1858" y="2"/>
                      <a:pt x="1815" y="4"/>
                    </a:cubicBezTo>
                    <a:cubicBezTo>
                      <a:pt x="807" y="72"/>
                      <a:pt x="1" y="945"/>
                      <a:pt x="68" y="1954"/>
                    </a:cubicBezTo>
                    <a:cubicBezTo>
                      <a:pt x="132" y="2953"/>
                      <a:pt x="939" y="3705"/>
                      <a:pt x="1925" y="3705"/>
                    </a:cubicBezTo>
                    <a:cubicBezTo>
                      <a:pt x="1966" y="3705"/>
                      <a:pt x="2008" y="3704"/>
                      <a:pt x="2051" y="3701"/>
                    </a:cubicBezTo>
                    <a:cubicBezTo>
                      <a:pt x="3059" y="3668"/>
                      <a:pt x="3832" y="2760"/>
                      <a:pt x="3798" y="1752"/>
                    </a:cubicBezTo>
                    <a:cubicBezTo>
                      <a:pt x="3734" y="752"/>
                      <a:pt x="2927" y="0"/>
                      <a:pt x="1941" y="0"/>
                    </a:cubicBezTo>
                    <a:close/>
                  </a:path>
                </a:pathLst>
              </a:custGeom>
              <a:solidFill>
                <a:srgbClr val="FFB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2"/>
              <p:cNvSpPr/>
              <p:nvPr/>
            </p:nvSpPr>
            <p:spPr>
              <a:xfrm>
                <a:off x="3622376" y="2511824"/>
                <a:ext cx="21132" cy="18468"/>
              </a:xfrm>
              <a:custGeom>
                <a:avLst/>
                <a:gdLst/>
                <a:ahLst/>
                <a:cxnLst/>
                <a:rect l="l" t="t" r="r" b="b"/>
                <a:pathLst>
                  <a:path w="1547" h="1352" extrusionOk="0">
                    <a:moveTo>
                      <a:pt x="1251" y="1"/>
                    </a:moveTo>
                    <a:cubicBezTo>
                      <a:pt x="885" y="1"/>
                      <a:pt x="576" y="104"/>
                      <a:pt x="370" y="309"/>
                    </a:cubicBezTo>
                    <a:cubicBezTo>
                      <a:pt x="0" y="645"/>
                      <a:pt x="0" y="1183"/>
                      <a:pt x="0" y="1217"/>
                    </a:cubicBezTo>
                    <a:cubicBezTo>
                      <a:pt x="0" y="1284"/>
                      <a:pt x="67" y="1351"/>
                      <a:pt x="168" y="1351"/>
                    </a:cubicBezTo>
                    <a:cubicBezTo>
                      <a:pt x="235" y="1351"/>
                      <a:pt x="303" y="1284"/>
                      <a:pt x="303" y="1183"/>
                    </a:cubicBezTo>
                    <a:cubicBezTo>
                      <a:pt x="303" y="1183"/>
                      <a:pt x="303" y="780"/>
                      <a:pt x="572" y="511"/>
                    </a:cubicBezTo>
                    <a:cubicBezTo>
                      <a:pt x="712" y="371"/>
                      <a:pt x="922" y="301"/>
                      <a:pt x="1202" y="301"/>
                    </a:cubicBezTo>
                    <a:cubicBezTo>
                      <a:pt x="1258" y="301"/>
                      <a:pt x="1317" y="304"/>
                      <a:pt x="1378" y="309"/>
                    </a:cubicBezTo>
                    <a:cubicBezTo>
                      <a:pt x="1390" y="315"/>
                      <a:pt x="1402" y="318"/>
                      <a:pt x="1414" y="318"/>
                    </a:cubicBezTo>
                    <a:cubicBezTo>
                      <a:pt x="1468" y="318"/>
                      <a:pt x="1519" y="258"/>
                      <a:pt x="1546" y="175"/>
                    </a:cubicBezTo>
                    <a:cubicBezTo>
                      <a:pt x="1546" y="108"/>
                      <a:pt x="1479" y="7"/>
                      <a:pt x="1412" y="7"/>
                    </a:cubicBezTo>
                    <a:cubicBezTo>
                      <a:pt x="1357" y="3"/>
                      <a:pt x="1304" y="1"/>
                      <a:pt x="1251" y="1"/>
                    </a:cubicBezTo>
                    <a:close/>
                  </a:path>
                </a:pathLst>
              </a:custGeom>
              <a:solidFill>
                <a:srgbClr val="31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2"/>
              <p:cNvSpPr/>
              <p:nvPr/>
            </p:nvSpPr>
            <p:spPr>
              <a:xfrm>
                <a:off x="3682507" y="2417802"/>
                <a:ext cx="203397" cy="167062"/>
              </a:xfrm>
              <a:custGeom>
                <a:avLst/>
                <a:gdLst/>
                <a:ahLst/>
                <a:cxnLst/>
                <a:rect l="l" t="t" r="r" b="b"/>
                <a:pathLst>
                  <a:path w="14890" h="12230" extrusionOk="0">
                    <a:moveTo>
                      <a:pt x="3509" y="1"/>
                    </a:moveTo>
                    <a:cubicBezTo>
                      <a:pt x="767" y="1"/>
                      <a:pt x="1" y="2655"/>
                      <a:pt x="1" y="2655"/>
                    </a:cubicBezTo>
                    <a:lnTo>
                      <a:pt x="203" y="3529"/>
                    </a:lnTo>
                    <a:cubicBezTo>
                      <a:pt x="402" y="3141"/>
                      <a:pt x="689" y="2917"/>
                      <a:pt x="1060" y="2917"/>
                    </a:cubicBezTo>
                    <a:cubicBezTo>
                      <a:pt x="1880" y="2917"/>
                      <a:pt x="3110" y="4011"/>
                      <a:pt x="4706" y="6856"/>
                    </a:cubicBezTo>
                    <a:cubicBezTo>
                      <a:pt x="6605" y="10241"/>
                      <a:pt x="9315" y="12229"/>
                      <a:pt x="11416" y="12229"/>
                    </a:cubicBezTo>
                    <a:cubicBezTo>
                      <a:pt x="11881" y="12229"/>
                      <a:pt x="12315" y="12132"/>
                      <a:pt x="12705" y="11931"/>
                    </a:cubicBezTo>
                    <a:cubicBezTo>
                      <a:pt x="14890" y="10822"/>
                      <a:pt x="13108" y="8201"/>
                      <a:pt x="13108" y="8201"/>
                    </a:cubicBezTo>
                    <a:cubicBezTo>
                      <a:pt x="13108" y="8201"/>
                      <a:pt x="8000" y="773"/>
                      <a:pt x="4471" y="101"/>
                    </a:cubicBezTo>
                    <a:cubicBezTo>
                      <a:pt x="4126" y="32"/>
                      <a:pt x="3806" y="1"/>
                      <a:pt x="3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2"/>
              <p:cNvSpPr/>
              <p:nvPr/>
            </p:nvSpPr>
            <p:spPr>
              <a:xfrm>
                <a:off x="3528723" y="2499885"/>
                <a:ext cx="27443" cy="9740"/>
              </a:xfrm>
              <a:custGeom>
                <a:avLst/>
                <a:gdLst/>
                <a:ahLst/>
                <a:cxnLst/>
                <a:rect l="l" t="t" r="r" b="b"/>
                <a:pathLst>
                  <a:path w="2009" h="713" extrusionOk="0">
                    <a:moveTo>
                      <a:pt x="1140" y="1"/>
                    </a:moveTo>
                    <a:cubicBezTo>
                      <a:pt x="1083" y="1"/>
                      <a:pt x="1028" y="3"/>
                      <a:pt x="975" y="7"/>
                    </a:cubicBezTo>
                    <a:cubicBezTo>
                      <a:pt x="975" y="7"/>
                      <a:pt x="958" y="6"/>
                      <a:pt x="929" y="6"/>
                    </a:cubicBezTo>
                    <a:cubicBezTo>
                      <a:pt x="740" y="6"/>
                      <a:pt x="29" y="32"/>
                      <a:pt x="0" y="410"/>
                    </a:cubicBezTo>
                    <a:cubicBezTo>
                      <a:pt x="0" y="410"/>
                      <a:pt x="0" y="679"/>
                      <a:pt x="807" y="713"/>
                    </a:cubicBezTo>
                    <a:cubicBezTo>
                      <a:pt x="1647" y="713"/>
                      <a:pt x="1849" y="646"/>
                      <a:pt x="1949" y="377"/>
                    </a:cubicBezTo>
                    <a:cubicBezTo>
                      <a:pt x="2008" y="111"/>
                      <a:pt x="1549" y="1"/>
                      <a:pt x="11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2"/>
              <p:cNvSpPr/>
              <p:nvPr/>
            </p:nvSpPr>
            <p:spPr>
              <a:xfrm>
                <a:off x="3525049" y="2565440"/>
                <a:ext cx="21583" cy="7090"/>
              </a:xfrm>
              <a:custGeom>
                <a:avLst/>
                <a:gdLst/>
                <a:ahLst/>
                <a:cxnLst/>
                <a:rect l="l" t="t" r="r" b="b"/>
                <a:pathLst>
                  <a:path w="1580" h="519" extrusionOk="0">
                    <a:moveTo>
                      <a:pt x="1404" y="1"/>
                    </a:moveTo>
                    <a:cubicBezTo>
                      <a:pt x="1383" y="1"/>
                      <a:pt x="1363" y="5"/>
                      <a:pt x="1345" y="14"/>
                    </a:cubicBezTo>
                    <a:cubicBezTo>
                      <a:pt x="1078" y="174"/>
                      <a:pt x="773" y="212"/>
                      <a:pt x="546" y="212"/>
                    </a:cubicBezTo>
                    <a:cubicBezTo>
                      <a:pt x="343" y="212"/>
                      <a:pt x="202" y="182"/>
                      <a:pt x="202" y="182"/>
                    </a:cubicBezTo>
                    <a:cubicBezTo>
                      <a:pt x="190" y="176"/>
                      <a:pt x="176" y="173"/>
                      <a:pt x="162" y="173"/>
                    </a:cubicBezTo>
                    <a:cubicBezTo>
                      <a:pt x="101" y="173"/>
                      <a:pt x="34" y="228"/>
                      <a:pt x="34" y="283"/>
                    </a:cubicBezTo>
                    <a:cubicBezTo>
                      <a:pt x="0" y="350"/>
                      <a:pt x="67" y="451"/>
                      <a:pt x="135" y="485"/>
                    </a:cubicBezTo>
                    <a:cubicBezTo>
                      <a:pt x="135" y="485"/>
                      <a:pt x="336" y="518"/>
                      <a:pt x="572" y="518"/>
                    </a:cubicBezTo>
                    <a:cubicBezTo>
                      <a:pt x="840" y="518"/>
                      <a:pt x="1177" y="485"/>
                      <a:pt x="1479" y="283"/>
                    </a:cubicBezTo>
                    <a:cubicBezTo>
                      <a:pt x="1580" y="249"/>
                      <a:pt x="1580" y="149"/>
                      <a:pt x="1546" y="81"/>
                    </a:cubicBezTo>
                    <a:cubicBezTo>
                      <a:pt x="1522" y="32"/>
                      <a:pt x="1461" y="1"/>
                      <a:pt x="1404" y="1"/>
                    </a:cubicBezTo>
                    <a:close/>
                  </a:path>
                </a:pathLst>
              </a:custGeom>
              <a:solidFill>
                <a:srgbClr val="31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2"/>
              <p:cNvSpPr/>
              <p:nvPr/>
            </p:nvSpPr>
            <p:spPr>
              <a:xfrm>
                <a:off x="3531018" y="2526823"/>
                <a:ext cx="11488" cy="10587"/>
              </a:xfrm>
              <a:custGeom>
                <a:avLst/>
                <a:gdLst/>
                <a:ahLst/>
                <a:cxnLst/>
                <a:rect l="l" t="t" r="r" b="b"/>
                <a:pathLst>
                  <a:path w="841" h="775" extrusionOk="0">
                    <a:moveTo>
                      <a:pt x="424" y="0"/>
                    </a:moveTo>
                    <a:cubicBezTo>
                      <a:pt x="385" y="0"/>
                      <a:pt x="344" y="6"/>
                      <a:pt x="303" y="18"/>
                    </a:cubicBezTo>
                    <a:cubicBezTo>
                      <a:pt x="101" y="52"/>
                      <a:pt x="0" y="287"/>
                      <a:pt x="34" y="488"/>
                    </a:cubicBezTo>
                    <a:cubicBezTo>
                      <a:pt x="89" y="654"/>
                      <a:pt x="235" y="775"/>
                      <a:pt x="398" y="775"/>
                    </a:cubicBezTo>
                    <a:cubicBezTo>
                      <a:pt x="433" y="775"/>
                      <a:pt x="469" y="769"/>
                      <a:pt x="504" y="757"/>
                    </a:cubicBezTo>
                    <a:cubicBezTo>
                      <a:pt x="740" y="690"/>
                      <a:pt x="840" y="488"/>
                      <a:pt x="807" y="287"/>
                    </a:cubicBezTo>
                    <a:cubicBezTo>
                      <a:pt x="751" y="121"/>
                      <a:pt x="605" y="0"/>
                      <a:pt x="4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2"/>
              <p:cNvSpPr/>
              <p:nvPr/>
            </p:nvSpPr>
            <p:spPr>
              <a:xfrm>
                <a:off x="1882406" y="3368579"/>
                <a:ext cx="123978" cy="147842"/>
              </a:xfrm>
              <a:custGeom>
                <a:avLst/>
                <a:gdLst/>
                <a:ahLst/>
                <a:cxnLst/>
                <a:rect l="l" t="t" r="r" b="b"/>
                <a:pathLst>
                  <a:path w="9076" h="10823" extrusionOk="0">
                    <a:moveTo>
                      <a:pt x="1" y="1"/>
                    </a:moveTo>
                    <a:lnTo>
                      <a:pt x="2354" y="10823"/>
                    </a:lnTo>
                    <a:lnTo>
                      <a:pt x="9075" y="10823"/>
                    </a:lnTo>
                    <a:lnTo>
                      <a:pt x="6723" y="1"/>
                    </a:lnTo>
                    <a:close/>
                  </a:path>
                </a:pathLst>
              </a:custGeom>
              <a:solidFill>
                <a:srgbClr val="CC8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2"/>
              <p:cNvSpPr/>
              <p:nvPr/>
            </p:nvSpPr>
            <p:spPr>
              <a:xfrm>
                <a:off x="1884701" y="3487940"/>
                <a:ext cx="244719" cy="83121"/>
              </a:xfrm>
              <a:custGeom>
                <a:avLst/>
                <a:gdLst/>
                <a:ahLst/>
                <a:cxnLst/>
                <a:rect l="l" t="t" r="r" b="b"/>
                <a:pathLst>
                  <a:path w="17915" h="6085" extrusionOk="0">
                    <a:moveTo>
                      <a:pt x="1211" y="1"/>
                    </a:moveTo>
                    <a:cubicBezTo>
                      <a:pt x="169" y="3698"/>
                      <a:pt x="1" y="6084"/>
                      <a:pt x="1" y="6084"/>
                    </a:cubicBezTo>
                    <a:lnTo>
                      <a:pt x="17914" y="6084"/>
                    </a:lnTo>
                    <a:cubicBezTo>
                      <a:pt x="17679" y="4068"/>
                      <a:pt x="16099" y="2555"/>
                      <a:pt x="13243" y="2253"/>
                    </a:cubicBezTo>
                    <a:cubicBezTo>
                      <a:pt x="10386" y="1950"/>
                      <a:pt x="10218" y="1"/>
                      <a:pt x="10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2"/>
              <p:cNvSpPr/>
              <p:nvPr/>
            </p:nvSpPr>
            <p:spPr>
              <a:xfrm>
                <a:off x="1884701" y="3571048"/>
                <a:ext cx="244719" cy="17457"/>
              </a:xfrm>
              <a:custGeom>
                <a:avLst/>
                <a:gdLst/>
                <a:ahLst/>
                <a:cxnLst/>
                <a:rect l="l" t="t" r="r" b="b"/>
                <a:pathLst>
                  <a:path w="17915" h="1278" extrusionOk="0">
                    <a:moveTo>
                      <a:pt x="1" y="0"/>
                    </a:moveTo>
                    <a:lnTo>
                      <a:pt x="1" y="1277"/>
                    </a:lnTo>
                    <a:lnTo>
                      <a:pt x="17914" y="1277"/>
                    </a:lnTo>
                    <a:lnTo>
                      <a:pt x="17914" y="0"/>
                    </a:ln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2"/>
              <p:cNvSpPr/>
              <p:nvPr/>
            </p:nvSpPr>
            <p:spPr>
              <a:xfrm>
                <a:off x="1891135" y="3526052"/>
                <a:ext cx="48671" cy="45010"/>
              </a:xfrm>
              <a:custGeom>
                <a:avLst/>
                <a:gdLst/>
                <a:ahLst/>
                <a:cxnLst/>
                <a:rect l="l" t="t" r="r" b="b"/>
                <a:pathLst>
                  <a:path w="3563" h="3295" extrusionOk="0">
                    <a:moveTo>
                      <a:pt x="34" y="0"/>
                    </a:moveTo>
                    <a:lnTo>
                      <a:pt x="0" y="303"/>
                    </a:lnTo>
                    <a:cubicBezTo>
                      <a:pt x="34" y="303"/>
                      <a:pt x="3260" y="673"/>
                      <a:pt x="3260" y="3294"/>
                    </a:cubicBezTo>
                    <a:lnTo>
                      <a:pt x="3563" y="3294"/>
                    </a:lnTo>
                    <a:cubicBezTo>
                      <a:pt x="3563" y="404"/>
                      <a:pt x="68" y="0"/>
                      <a:pt x="34" y="0"/>
                    </a:cubicBez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2"/>
              <p:cNvSpPr/>
              <p:nvPr/>
            </p:nvSpPr>
            <p:spPr>
              <a:xfrm>
                <a:off x="1973778" y="3463448"/>
                <a:ext cx="65199" cy="47468"/>
              </a:xfrm>
              <a:custGeom>
                <a:avLst/>
                <a:gdLst/>
                <a:ahLst/>
                <a:cxnLst/>
                <a:rect l="l" t="t" r="r" b="b"/>
                <a:pathLst>
                  <a:path w="4773" h="3475" extrusionOk="0">
                    <a:moveTo>
                      <a:pt x="1277" y="315"/>
                    </a:moveTo>
                    <a:cubicBezTo>
                      <a:pt x="1378" y="315"/>
                      <a:pt x="1479" y="349"/>
                      <a:pt x="1580" y="382"/>
                    </a:cubicBezTo>
                    <a:cubicBezTo>
                      <a:pt x="2689" y="651"/>
                      <a:pt x="3798" y="2332"/>
                      <a:pt x="4268" y="3037"/>
                    </a:cubicBezTo>
                    <a:cubicBezTo>
                      <a:pt x="2655" y="2601"/>
                      <a:pt x="471" y="1727"/>
                      <a:pt x="336" y="1021"/>
                    </a:cubicBezTo>
                    <a:cubicBezTo>
                      <a:pt x="336" y="954"/>
                      <a:pt x="302" y="752"/>
                      <a:pt x="706" y="517"/>
                    </a:cubicBezTo>
                    <a:cubicBezTo>
                      <a:pt x="874" y="382"/>
                      <a:pt x="1075" y="315"/>
                      <a:pt x="1277" y="315"/>
                    </a:cubicBezTo>
                    <a:close/>
                    <a:moveTo>
                      <a:pt x="1293" y="1"/>
                    </a:moveTo>
                    <a:cubicBezTo>
                      <a:pt x="1025" y="1"/>
                      <a:pt x="773" y="83"/>
                      <a:pt x="538" y="248"/>
                    </a:cubicBezTo>
                    <a:cubicBezTo>
                      <a:pt x="168" y="483"/>
                      <a:pt x="0" y="752"/>
                      <a:pt x="34" y="1055"/>
                    </a:cubicBezTo>
                    <a:cubicBezTo>
                      <a:pt x="235" y="2298"/>
                      <a:pt x="4100" y="3340"/>
                      <a:pt x="4537" y="3474"/>
                    </a:cubicBezTo>
                    <a:lnTo>
                      <a:pt x="4604" y="3474"/>
                    </a:lnTo>
                    <a:cubicBezTo>
                      <a:pt x="4638" y="3474"/>
                      <a:pt x="4672" y="3441"/>
                      <a:pt x="4739" y="3407"/>
                    </a:cubicBezTo>
                    <a:cubicBezTo>
                      <a:pt x="4772" y="3374"/>
                      <a:pt x="4772" y="3273"/>
                      <a:pt x="4739" y="3239"/>
                    </a:cubicBezTo>
                    <a:cubicBezTo>
                      <a:pt x="4672" y="3105"/>
                      <a:pt x="3193" y="450"/>
                      <a:pt x="1647" y="46"/>
                    </a:cubicBezTo>
                    <a:cubicBezTo>
                      <a:pt x="1526" y="16"/>
                      <a:pt x="1408" y="1"/>
                      <a:pt x="1293" y="1"/>
                    </a:cubicBez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2"/>
              <p:cNvSpPr/>
              <p:nvPr/>
            </p:nvSpPr>
            <p:spPr>
              <a:xfrm>
                <a:off x="2034374" y="3471193"/>
                <a:ext cx="60609" cy="39723"/>
              </a:xfrm>
              <a:custGeom>
                <a:avLst/>
                <a:gdLst/>
                <a:ahLst/>
                <a:cxnLst/>
                <a:rect l="l" t="t" r="r" b="b"/>
                <a:pathLst>
                  <a:path w="4437" h="2908" extrusionOk="0">
                    <a:moveTo>
                      <a:pt x="3059" y="319"/>
                    </a:moveTo>
                    <a:cubicBezTo>
                      <a:pt x="3294" y="319"/>
                      <a:pt x="3563" y="420"/>
                      <a:pt x="3798" y="656"/>
                    </a:cubicBezTo>
                    <a:cubicBezTo>
                      <a:pt x="4101" y="924"/>
                      <a:pt x="4067" y="1126"/>
                      <a:pt x="4033" y="1193"/>
                    </a:cubicBezTo>
                    <a:cubicBezTo>
                      <a:pt x="3832" y="1798"/>
                      <a:pt x="1882" y="2302"/>
                      <a:pt x="471" y="2538"/>
                    </a:cubicBezTo>
                    <a:cubicBezTo>
                      <a:pt x="874" y="1933"/>
                      <a:pt x="1849" y="521"/>
                      <a:pt x="2857" y="353"/>
                    </a:cubicBezTo>
                    <a:cubicBezTo>
                      <a:pt x="2924" y="353"/>
                      <a:pt x="2991" y="319"/>
                      <a:pt x="3059" y="319"/>
                    </a:cubicBezTo>
                    <a:close/>
                    <a:moveTo>
                      <a:pt x="3039" y="0"/>
                    </a:moveTo>
                    <a:cubicBezTo>
                      <a:pt x="2968" y="0"/>
                      <a:pt x="2896" y="6"/>
                      <a:pt x="2823" y="17"/>
                    </a:cubicBezTo>
                    <a:cubicBezTo>
                      <a:pt x="1378" y="252"/>
                      <a:pt x="68" y="2571"/>
                      <a:pt x="0" y="2672"/>
                    </a:cubicBezTo>
                    <a:cubicBezTo>
                      <a:pt x="0" y="2706"/>
                      <a:pt x="0" y="2773"/>
                      <a:pt x="34" y="2840"/>
                    </a:cubicBezTo>
                    <a:cubicBezTo>
                      <a:pt x="68" y="2874"/>
                      <a:pt x="101" y="2907"/>
                      <a:pt x="168" y="2907"/>
                    </a:cubicBezTo>
                    <a:cubicBezTo>
                      <a:pt x="572" y="2840"/>
                      <a:pt x="4000" y="2370"/>
                      <a:pt x="4336" y="1261"/>
                    </a:cubicBezTo>
                    <a:cubicBezTo>
                      <a:pt x="4437" y="992"/>
                      <a:pt x="4336" y="689"/>
                      <a:pt x="4000" y="420"/>
                    </a:cubicBezTo>
                    <a:cubicBezTo>
                      <a:pt x="3720" y="140"/>
                      <a:pt x="3393" y="0"/>
                      <a:pt x="3039" y="0"/>
                    </a:cubicBez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2"/>
              <p:cNvSpPr/>
              <p:nvPr/>
            </p:nvSpPr>
            <p:spPr>
              <a:xfrm>
                <a:off x="2010496" y="3506313"/>
                <a:ext cx="27566" cy="16078"/>
              </a:xfrm>
              <a:custGeom>
                <a:avLst/>
                <a:gdLst/>
                <a:ahLst/>
                <a:cxnLst/>
                <a:rect l="l" t="t" r="r" b="b"/>
                <a:pathLst>
                  <a:path w="2018" h="1177" extrusionOk="0">
                    <a:moveTo>
                      <a:pt x="1849" y="0"/>
                    </a:moveTo>
                    <a:cubicBezTo>
                      <a:pt x="1816" y="0"/>
                      <a:pt x="1211" y="34"/>
                      <a:pt x="68" y="874"/>
                    </a:cubicBezTo>
                    <a:cubicBezTo>
                      <a:pt x="1" y="941"/>
                      <a:pt x="1" y="1042"/>
                      <a:pt x="34" y="1109"/>
                    </a:cubicBezTo>
                    <a:cubicBezTo>
                      <a:pt x="68" y="1143"/>
                      <a:pt x="135" y="1177"/>
                      <a:pt x="169" y="1177"/>
                    </a:cubicBezTo>
                    <a:cubicBezTo>
                      <a:pt x="202" y="1177"/>
                      <a:pt x="236" y="1143"/>
                      <a:pt x="270" y="1143"/>
                    </a:cubicBezTo>
                    <a:cubicBezTo>
                      <a:pt x="1311" y="336"/>
                      <a:pt x="1849" y="336"/>
                      <a:pt x="1849" y="336"/>
                    </a:cubicBezTo>
                    <a:cubicBezTo>
                      <a:pt x="1950" y="336"/>
                      <a:pt x="2017" y="269"/>
                      <a:pt x="2017" y="168"/>
                    </a:cubicBezTo>
                    <a:cubicBezTo>
                      <a:pt x="2017" y="101"/>
                      <a:pt x="1950" y="0"/>
                      <a:pt x="1849" y="0"/>
                    </a:cubicBez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2"/>
              <p:cNvSpPr/>
              <p:nvPr/>
            </p:nvSpPr>
            <p:spPr>
              <a:xfrm>
                <a:off x="2026109" y="3514113"/>
                <a:ext cx="27552" cy="16078"/>
              </a:xfrm>
              <a:custGeom>
                <a:avLst/>
                <a:gdLst/>
                <a:ahLst/>
                <a:cxnLst/>
                <a:rect l="l" t="t" r="r" b="b"/>
                <a:pathLst>
                  <a:path w="2017" h="1177" extrusionOk="0">
                    <a:moveTo>
                      <a:pt x="1849" y="1"/>
                    </a:moveTo>
                    <a:cubicBezTo>
                      <a:pt x="1815" y="34"/>
                      <a:pt x="740" y="101"/>
                      <a:pt x="68" y="942"/>
                    </a:cubicBezTo>
                    <a:cubicBezTo>
                      <a:pt x="0" y="1009"/>
                      <a:pt x="34" y="1110"/>
                      <a:pt x="101" y="1143"/>
                    </a:cubicBezTo>
                    <a:cubicBezTo>
                      <a:pt x="135" y="1177"/>
                      <a:pt x="168" y="1177"/>
                      <a:pt x="202" y="1177"/>
                    </a:cubicBezTo>
                    <a:cubicBezTo>
                      <a:pt x="236" y="1177"/>
                      <a:pt x="303" y="1177"/>
                      <a:pt x="303" y="1143"/>
                    </a:cubicBezTo>
                    <a:cubicBezTo>
                      <a:pt x="874" y="404"/>
                      <a:pt x="1849" y="337"/>
                      <a:pt x="1849" y="337"/>
                    </a:cubicBezTo>
                    <a:cubicBezTo>
                      <a:pt x="1950" y="337"/>
                      <a:pt x="2017" y="269"/>
                      <a:pt x="2017" y="169"/>
                    </a:cubicBezTo>
                    <a:cubicBezTo>
                      <a:pt x="2017" y="68"/>
                      <a:pt x="1916" y="1"/>
                      <a:pt x="1849" y="1"/>
                    </a:cubicBez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2"/>
              <p:cNvSpPr/>
              <p:nvPr/>
            </p:nvSpPr>
            <p:spPr>
              <a:xfrm>
                <a:off x="1659298" y="2864498"/>
                <a:ext cx="365910" cy="590863"/>
              </a:xfrm>
              <a:custGeom>
                <a:avLst/>
                <a:gdLst/>
                <a:ahLst/>
                <a:cxnLst/>
                <a:rect l="l" t="t" r="r" b="b"/>
                <a:pathLst>
                  <a:path w="26787" h="43255" extrusionOk="0">
                    <a:moveTo>
                      <a:pt x="13444" y="0"/>
                    </a:moveTo>
                    <a:lnTo>
                      <a:pt x="0" y="1009"/>
                    </a:lnTo>
                    <a:lnTo>
                      <a:pt x="5949" y="11394"/>
                    </a:lnTo>
                    <a:cubicBezTo>
                      <a:pt x="12805" y="27324"/>
                      <a:pt x="15460" y="43255"/>
                      <a:pt x="15460" y="43255"/>
                    </a:cubicBezTo>
                    <a:lnTo>
                      <a:pt x="26786" y="42650"/>
                    </a:lnTo>
                    <a:cubicBezTo>
                      <a:pt x="26786" y="42650"/>
                      <a:pt x="25408" y="23291"/>
                      <a:pt x="16334" y="4302"/>
                    </a:cubicBezTo>
                    <a:lnTo>
                      <a:pt x="134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2"/>
              <p:cNvSpPr/>
              <p:nvPr/>
            </p:nvSpPr>
            <p:spPr>
              <a:xfrm>
                <a:off x="1490351" y="3305224"/>
                <a:ext cx="165286" cy="169425"/>
              </a:xfrm>
              <a:custGeom>
                <a:avLst/>
                <a:gdLst/>
                <a:ahLst/>
                <a:cxnLst/>
                <a:rect l="l" t="t" r="r" b="b"/>
                <a:pathLst>
                  <a:path w="12100" h="12403" extrusionOk="0">
                    <a:moveTo>
                      <a:pt x="6016" y="1"/>
                    </a:moveTo>
                    <a:lnTo>
                      <a:pt x="0" y="9546"/>
                    </a:lnTo>
                    <a:lnTo>
                      <a:pt x="6083" y="12402"/>
                    </a:lnTo>
                    <a:lnTo>
                      <a:pt x="12099" y="2857"/>
                    </a:lnTo>
                    <a:lnTo>
                      <a:pt x="6016" y="1"/>
                    </a:lnTo>
                    <a:close/>
                  </a:path>
                </a:pathLst>
              </a:custGeom>
              <a:solidFill>
                <a:srgbClr val="CC8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2"/>
              <p:cNvSpPr/>
              <p:nvPr/>
            </p:nvSpPr>
            <p:spPr>
              <a:xfrm>
                <a:off x="1439850" y="3403931"/>
                <a:ext cx="230472" cy="172635"/>
              </a:xfrm>
              <a:custGeom>
                <a:avLst/>
                <a:gdLst/>
                <a:ahLst/>
                <a:cxnLst/>
                <a:rect l="l" t="t" r="r" b="b"/>
                <a:pathLst>
                  <a:path w="16872" h="12638" extrusionOk="0">
                    <a:moveTo>
                      <a:pt x="3697" y="1"/>
                    </a:moveTo>
                    <a:cubicBezTo>
                      <a:pt x="1177" y="2891"/>
                      <a:pt x="0" y="5008"/>
                      <a:pt x="0" y="5008"/>
                    </a:cubicBezTo>
                    <a:lnTo>
                      <a:pt x="16200" y="12637"/>
                    </a:lnTo>
                    <a:cubicBezTo>
                      <a:pt x="16872" y="10688"/>
                      <a:pt x="16065" y="8672"/>
                      <a:pt x="13612" y="7159"/>
                    </a:cubicBezTo>
                    <a:cubicBezTo>
                      <a:pt x="11158" y="5680"/>
                      <a:pt x="11864" y="3866"/>
                      <a:pt x="11864" y="3866"/>
                    </a:cubicBezTo>
                    <a:lnTo>
                      <a:pt x="36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2"/>
              <p:cNvSpPr/>
              <p:nvPr/>
            </p:nvSpPr>
            <p:spPr>
              <a:xfrm>
                <a:off x="1432501" y="3472341"/>
                <a:ext cx="228641" cy="119839"/>
              </a:xfrm>
              <a:custGeom>
                <a:avLst/>
                <a:gdLst/>
                <a:ahLst/>
                <a:cxnLst/>
                <a:rect l="l" t="t" r="r" b="b"/>
                <a:pathLst>
                  <a:path w="16738" h="8773" extrusionOk="0">
                    <a:moveTo>
                      <a:pt x="572" y="0"/>
                    </a:moveTo>
                    <a:lnTo>
                      <a:pt x="1" y="1143"/>
                    </a:lnTo>
                    <a:lnTo>
                      <a:pt x="16200" y="8772"/>
                    </a:lnTo>
                    <a:lnTo>
                      <a:pt x="16738" y="7629"/>
                    </a:lnTo>
                    <a:lnTo>
                      <a:pt x="572" y="0"/>
                    </a:ln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2"/>
              <p:cNvSpPr/>
              <p:nvPr/>
            </p:nvSpPr>
            <p:spPr>
              <a:xfrm>
                <a:off x="1463263" y="3434229"/>
                <a:ext cx="43630" cy="61538"/>
              </a:xfrm>
              <a:custGeom>
                <a:avLst/>
                <a:gdLst/>
                <a:ahLst/>
                <a:cxnLst/>
                <a:rect l="l" t="t" r="r" b="b"/>
                <a:pathLst>
                  <a:path w="3194" h="4505" extrusionOk="0">
                    <a:moveTo>
                      <a:pt x="168" y="1"/>
                    </a:moveTo>
                    <a:lnTo>
                      <a:pt x="0" y="270"/>
                    </a:lnTo>
                    <a:cubicBezTo>
                      <a:pt x="101" y="337"/>
                      <a:pt x="2756" y="1984"/>
                      <a:pt x="1647" y="4370"/>
                    </a:cubicBezTo>
                    <a:lnTo>
                      <a:pt x="1950" y="4504"/>
                    </a:lnTo>
                    <a:cubicBezTo>
                      <a:pt x="3193" y="1849"/>
                      <a:pt x="168" y="34"/>
                      <a:pt x="168" y="1"/>
                    </a:cubicBez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2"/>
              <p:cNvSpPr/>
              <p:nvPr/>
            </p:nvSpPr>
            <p:spPr>
              <a:xfrm>
                <a:off x="1556001" y="3418534"/>
                <a:ext cx="50050" cy="63915"/>
              </a:xfrm>
              <a:custGeom>
                <a:avLst/>
                <a:gdLst/>
                <a:ahLst/>
                <a:cxnLst/>
                <a:rect l="l" t="t" r="r" b="b"/>
                <a:pathLst>
                  <a:path w="3664" h="4679" extrusionOk="0">
                    <a:moveTo>
                      <a:pt x="1345" y="309"/>
                    </a:moveTo>
                    <a:cubicBezTo>
                      <a:pt x="1580" y="309"/>
                      <a:pt x="1815" y="410"/>
                      <a:pt x="2017" y="578"/>
                    </a:cubicBezTo>
                    <a:cubicBezTo>
                      <a:pt x="2891" y="1318"/>
                      <a:pt x="3193" y="3301"/>
                      <a:pt x="3294" y="4141"/>
                    </a:cubicBezTo>
                    <a:cubicBezTo>
                      <a:pt x="2050" y="3065"/>
                      <a:pt x="437" y="1318"/>
                      <a:pt x="639" y="646"/>
                    </a:cubicBezTo>
                    <a:cubicBezTo>
                      <a:pt x="639" y="578"/>
                      <a:pt x="706" y="377"/>
                      <a:pt x="1177" y="343"/>
                    </a:cubicBezTo>
                    <a:cubicBezTo>
                      <a:pt x="1210" y="309"/>
                      <a:pt x="1277" y="309"/>
                      <a:pt x="1345" y="309"/>
                    </a:cubicBezTo>
                    <a:close/>
                    <a:moveTo>
                      <a:pt x="1290" y="1"/>
                    </a:moveTo>
                    <a:cubicBezTo>
                      <a:pt x="1242" y="1"/>
                      <a:pt x="1193" y="3"/>
                      <a:pt x="1143" y="7"/>
                    </a:cubicBezTo>
                    <a:cubicBezTo>
                      <a:pt x="706" y="74"/>
                      <a:pt x="437" y="242"/>
                      <a:pt x="336" y="545"/>
                    </a:cubicBezTo>
                    <a:cubicBezTo>
                      <a:pt x="0" y="1721"/>
                      <a:pt x="3059" y="4343"/>
                      <a:pt x="3395" y="4645"/>
                    </a:cubicBezTo>
                    <a:cubicBezTo>
                      <a:pt x="3428" y="4679"/>
                      <a:pt x="3462" y="4679"/>
                      <a:pt x="3496" y="4679"/>
                    </a:cubicBezTo>
                    <a:lnTo>
                      <a:pt x="3563" y="4679"/>
                    </a:lnTo>
                    <a:cubicBezTo>
                      <a:pt x="3630" y="4645"/>
                      <a:pt x="3664" y="4578"/>
                      <a:pt x="3664" y="4511"/>
                    </a:cubicBezTo>
                    <a:cubicBezTo>
                      <a:pt x="3664" y="4376"/>
                      <a:pt x="3462" y="1351"/>
                      <a:pt x="2218" y="343"/>
                    </a:cubicBezTo>
                    <a:cubicBezTo>
                      <a:pt x="1953" y="107"/>
                      <a:pt x="1636" y="1"/>
                      <a:pt x="1290" y="1"/>
                    </a:cubicBez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2"/>
              <p:cNvSpPr/>
              <p:nvPr/>
            </p:nvSpPr>
            <p:spPr>
              <a:xfrm>
                <a:off x="1601447" y="3461317"/>
                <a:ext cx="65664" cy="29861"/>
              </a:xfrm>
              <a:custGeom>
                <a:avLst/>
                <a:gdLst/>
                <a:ahLst/>
                <a:cxnLst/>
                <a:rect l="l" t="t" r="r" b="b"/>
                <a:pathLst>
                  <a:path w="4807" h="2186" extrusionOk="0">
                    <a:moveTo>
                      <a:pt x="3226" y="318"/>
                    </a:moveTo>
                    <a:cubicBezTo>
                      <a:pt x="3368" y="318"/>
                      <a:pt x="3504" y="334"/>
                      <a:pt x="3630" y="370"/>
                    </a:cubicBezTo>
                    <a:cubicBezTo>
                      <a:pt x="3966" y="471"/>
                      <a:pt x="4202" y="706"/>
                      <a:pt x="4370" y="1042"/>
                    </a:cubicBezTo>
                    <a:cubicBezTo>
                      <a:pt x="4538" y="1446"/>
                      <a:pt x="4403" y="1580"/>
                      <a:pt x="4370" y="1647"/>
                    </a:cubicBezTo>
                    <a:cubicBezTo>
                      <a:pt x="4213" y="1804"/>
                      <a:pt x="3888" y="1868"/>
                      <a:pt x="3473" y="1868"/>
                    </a:cubicBezTo>
                    <a:cubicBezTo>
                      <a:pt x="2644" y="1868"/>
                      <a:pt x="1457" y="1614"/>
                      <a:pt x="538" y="1345"/>
                    </a:cubicBezTo>
                    <a:cubicBezTo>
                      <a:pt x="1091" y="996"/>
                      <a:pt x="2300" y="318"/>
                      <a:pt x="3226" y="318"/>
                    </a:cubicBezTo>
                    <a:close/>
                    <a:moveTo>
                      <a:pt x="3228" y="1"/>
                    </a:moveTo>
                    <a:cubicBezTo>
                      <a:pt x="1878" y="1"/>
                      <a:pt x="161" y="1218"/>
                      <a:pt x="101" y="1278"/>
                    </a:cubicBezTo>
                    <a:cubicBezTo>
                      <a:pt x="34" y="1311"/>
                      <a:pt x="0" y="1379"/>
                      <a:pt x="34" y="1412"/>
                    </a:cubicBezTo>
                    <a:cubicBezTo>
                      <a:pt x="34" y="1479"/>
                      <a:pt x="68" y="1547"/>
                      <a:pt x="135" y="1547"/>
                    </a:cubicBezTo>
                    <a:cubicBezTo>
                      <a:pt x="404" y="1647"/>
                      <a:pt x="2151" y="2185"/>
                      <a:pt x="3429" y="2185"/>
                    </a:cubicBezTo>
                    <a:cubicBezTo>
                      <a:pt x="3933" y="2185"/>
                      <a:pt x="4370" y="2084"/>
                      <a:pt x="4605" y="1849"/>
                    </a:cubicBezTo>
                    <a:cubicBezTo>
                      <a:pt x="4807" y="1614"/>
                      <a:pt x="4807" y="1311"/>
                      <a:pt x="4672" y="942"/>
                    </a:cubicBezTo>
                    <a:cubicBezTo>
                      <a:pt x="4470" y="471"/>
                      <a:pt x="4168" y="202"/>
                      <a:pt x="3731" y="68"/>
                    </a:cubicBezTo>
                    <a:cubicBezTo>
                      <a:pt x="3572" y="21"/>
                      <a:pt x="3403" y="1"/>
                      <a:pt x="3228" y="1"/>
                    </a:cubicBez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2"/>
              <p:cNvSpPr/>
              <p:nvPr/>
            </p:nvSpPr>
            <p:spPr>
              <a:xfrm>
                <a:off x="1575275" y="3476685"/>
                <a:ext cx="30312" cy="6229"/>
              </a:xfrm>
              <a:custGeom>
                <a:avLst/>
                <a:gdLst/>
                <a:ahLst/>
                <a:cxnLst/>
                <a:rect l="l" t="t" r="r" b="b"/>
                <a:pathLst>
                  <a:path w="2219" h="456" extrusionOk="0">
                    <a:moveTo>
                      <a:pt x="1389" y="0"/>
                    </a:moveTo>
                    <a:cubicBezTo>
                      <a:pt x="1084" y="0"/>
                      <a:pt x="673" y="37"/>
                      <a:pt x="135" y="153"/>
                    </a:cubicBezTo>
                    <a:cubicBezTo>
                      <a:pt x="34" y="153"/>
                      <a:pt x="1" y="254"/>
                      <a:pt x="1" y="321"/>
                    </a:cubicBezTo>
                    <a:cubicBezTo>
                      <a:pt x="34" y="388"/>
                      <a:pt x="102" y="455"/>
                      <a:pt x="169" y="455"/>
                    </a:cubicBezTo>
                    <a:lnTo>
                      <a:pt x="202" y="455"/>
                    </a:lnTo>
                    <a:cubicBezTo>
                      <a:pt x="713" y="348"/>
                      <a:pt x="1095" y="315"/>
                      <a:pt x="1371" y="315"/>
                    </a:cubicBezTo>
                    <a:cubicBezTo>
                      <a:pt x="1786" y="315"/>
                      <a:pt x="1964" y="388"/>
                      <a:pt x="1984" y="388"/>
                    </a:cubicBezTo>
                    <a:cubicBezTo>
                      <a:pt x="2002" y="397"/>
                      <a:pt x="2022" y="401"/>
                      <a:pt x="2043" y="401"/>
                    </a:cubicBezTo>
                    <a:cubicBezTo>
                      <a:pt x="2100" y="401"/>
                      <a:pt x="2161" y="370"/>
                      <a:pt x="2185" y="321"/>
                    </a:cubicBezTo>
                    <a:cubicBezTo>
                      <a:pt x="2219" y="254"/>
                      <a:pt x="2185" y="153"/>
                      <a:pt x="2118" y="119"/>
                    </a:cubicBezTo>
                    <a:cubicBezTo>
                      <a:pt x="2097" y="98"/>
                      <a:pt x="1883" y="0"/>
                      <a:pt x="1389" y="0"/>
                    </a:cubicBez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2"/>
              <p:cNvSpPr/>
              <p:nvPr/>
            </p:nvSpPr>
            <p:spPr>
              <a:xfrm>
                <a:off x="1585834" y="3489416"/>
                <a:ext cx="30776" cy="7267"/>
              </a:xfrm>
              <a:custGeom>
                <a:avLst/>
                <a:gdLst/>
                <a:ahLst/>
                <a:cxnLst/>
                <a:rect l="l" t="t" r="r" b="b"/>
                <a:pathLst>
                  <a:path w="2253" h="532" extrusionOk="0">
                    <a:moveTo>
                      <a:pt x="1151" y="1"/>
                    </a:moveTo>
                    <a:cubicBezTo>
                      <a:pt x="838" y="1"/>
                      <a:pt x="482" y="56"/>
                      <a:pt x="135" y="229"/>
                    </a:cubicBezTo>
                    <a:cubicBezTo>
                      <a:pt x="34" y="296"/>
                      <a:pt x="1" y="363"/>
                      <a:pt x="68" y="464"/>
                    </a:cubicBezTo>
                    <a:cubicBezTo>
                      <a:pt x="102" y="498"/>
                      <a:pt x="135" y="531"/>
                      <a:pt x="202" y="531"/>
                    </a:cubicBezTo>
                    <a:lnTo>
                      <a:pt x="270" y="531"/>
                    </a:lnTo>
                    <a:cubicBezTo>
                      <a:pt x="582" y="369"/>
                      <a:pt x="898" y="318"/>
                      <a:pt x="1175" y="318"/>
                    </a:cubicBezTo>
                    <a:cubicBezTo>
                      <a:pt x="1643" y="318"/>
                      <a:pt x="1996" y="464"/>
                      <a:pt x="2017" y="464"/>
                    </a:cubicBezTo>
                    <a:cubicBezTo>
                      <a:pt x="2034" y="473"/>
                      <a:pt x="2053" y="477"/>
                      <a:pt x="2072" y="477"/>
                    </a:cubicBezTo>
                    <a:cubicBezTo>
                      <a:pt x="2131" y="477"/>
                      <a:pt x="2194" y="439"/>
                      <a:pt x="2219" y="363"/>
                    </a:cubicBezTo>
                    <a:cubicBezTo>
                      <a:pt x="2253" y="296"/>
                      <a:pt x="2185" y="195"/>
                      <a:pt x="2118" y="162"/>
                    </a:cubicBezTo>
                    <a:cubicBezTo>
                      <a:pt x="2097" y="162"/>
                      <a:pt x="1687" y="1"/>
                      <a:pt x="1151" y="1"/>
                    </a:cubicBez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2"/>
              <p:cNvSpPr/>
              <p:nvPr/>
            </p:nvSpPr>
            <p:spPr>
              <a:xfrm>
                <a:off x="1494940" y="2899850"/>
                <a:ext cx="314945" cy="523383"/>
              </a:xfrm>
              <a:custGeom>
                <a:avLst/>
                <a:gdLst/>
                <a:ahLst/>
                <a:cxnLst/>
                <a:rect l="l" t="t" r="r" b="b"/>
                <a:pathLst>
                  <a:path w="23056" h="38315" extrusionOk="0">
                    <a:moveTo>
                      <a:pt x="12099" y="0"/>
                    </a:moveTo>
                    <a:cubicBezTo>
                      <a:pt x="12099" y="0"/>
                      <a:pt x="8671" y="1849"/>
                      <a:pt x="9747" y="10150"/>
                    </a:cubicBezTo>
                    <a:cubicBezTo>
                      <a:pt x="9747" y="10150"/>
                      <a:pt x="9814" y="19964"/>
                      <a:pt x="0" y="34247"/>
                    </a:cubicBezTo>
                    <a:lnTo>
                      <a:pt x="10150" y="38314"/>
                    </a:lnTo>
                    <a:cubicBezTo>
                      <a:pt x="10150" y="38314"/>
                      <a:pt x="21106" y="25946"/>
                      <a:pt x="23056" y="9780"/>
                    </a:cubicBezTo>
                    <a:lnTo>
                      <a:pt x="21812" y="3025"/>
                    </a:lnTo>
                    <a:lnTo>
                      <a:pt x="120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2"/>
              <p:cNvSpPr/>
              <p:nvPr/>
            </p:nvSpPr>
            <p:spPr>
              <a:xfrm>
                <a:off x="1785079" y="3010947"/>
                <a:ext cx="74857" cy="130849"/>
              </a:xfrm>
              <a:custGeom>
                <a:avLst/>
                <a:gdLst/>
                <a:ahLst/>
                <a:cxnLst/>
                <a:rect l="l" t="t" r="r" b="b"/>
                <a:pathLst>
                  <a:path w="5480" h="9579" extrusionOk="0">
                    <a:moveTo>
                      <a:pt x="5311" y="1"/>
                    </a:moveTo>
                    <a:lnTo>
                      <a:pt x="2488" y="975"/>
                    </a:lnTo>
                    <a:cubicBezTo>
                      <a:pt x="2421" y="1009"/>
                      <a:pt x="2421" y="1042"/>
                      <a:pt x="2387" y="1076"/>
                    </a:cubicBezTo>
                    <a:cubicBezTo>
                      <a:pt x="1849" y="4672"/>
                      <a:pt x="68" y="9377"/>
                      <a:pt x="35" y="9445"/>
                    </a:cubicBezTo>
                    <a:cubicBezTo>
                      <a:pt x="1" y="9478"/>
                      <a:pt x="35" y="9545"/>
                      <a:pt x="102" y="9579"/>
                    </a:cubicBezTo>
                    <a:lnTo>
                      <a:pt x="135" y="9579"/>
                    </a:lnTo>
                    <a:cubicBezTo>
                      <a:pt x="203" y="9579"/>
                      <a:pt x="236" y="9545"/>
                      <a:pt x="236" y="9512"/>
                    </a:cubicBezTo>
                    <a:cubicBezTo>
                      <a:pt x="270" y="9445"/>
                      <a:pt x="2051" y="4773"/>
                      <a:pt x="2622" y="1177"/>
                    </a:cubicBezTo>
                    <a:lnTo>
                      <a:pt x="5412" y="236"/>
                    </a:lnTo>
                    <a:cubicBezTo>
                      <a:pt x="5445" y="202"/>
                      <a:pt x="5479" y="135"/>
                      <a:pt x="5479" y="68"/>
                    </a:cubicBezTo>
                    <a:cubicBezTo>
                      <a:pt x="5445" y="34"/>
                      <a:pt x="5378" y="1"/>
                      <a:pt x="53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2"/>
              <p:cNvSpPr/>
              <p:nvPr/>
            </p:nvSpPr>
            <p:spPr>
              <a:xfrm>
                <a:off x="1875522" y="2629437"/>
                <a:ext cx="358575" cy="179984"/>
              </a:xfrm>
              <a:custGeom>
                <a:avLst/>
                <a:gdLst/>
                <a:ahLst/>
                <a:cxnLst/>
                <a:rect l="l" t="t" r="r" b="b"/>
                <a:pathLst>
                  <a:path w="26250" h="13176" extrusionOk="0">
                    <a:moveTo>
                      <a:pt x="25577" y="1"/>
                    </a:moveTo>
                    <a:lnTo>
                      <a:pt x="15730" y="5244"/>
                    </a:lnTo>
                    <a:lnTo>
                      <a:pt x="2555" y="538"/>
                    </a:lnTo>
                    <a:lnTo>
                      <a:pt x="1" y="7663"/>
                    </a:lnTo>
                    <a:lnTo>
                      <a:pt x="14822" y="12940"/>
                    </a:lnTo>
                    <a:cubicBezTo>
                      <a:pt x="15225" y="13108"/>
                      <a:pt x="15662" y="13175"/>
                      <a:pt x="16099" y="13175"/>
                    </a:cubicBezTo>
                    <a:cubicBezTo>
                      <a:pt x="16738" y="13175"/>
                      <a:pt x="17376" y="13007"/>
                      <a:pt x="17981" y="12671"/>
                    </a:cubicBezTo>
                    <a:lnTo>
                      <a:pt x="26249" y="8000"/>
                    </a:lnTo>
                    <a:lnTo>
                      <a:pt x="25577" y="1"/>
                    </a:lnTo>
                    <a:close/>
                  </a:path>
                </a:pathLst>
              </a:custGeom>
              <a:solidFill>
                <a:srgbClr val="CC8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2"/>
              <p:cNvSpPr/>
              <p:nvPr/>
            </p:nvSpPr>
            <p:spPr>
              <a:xfrm>
                <a:off x="1810787" y="2624656"/>
                <a:ext cx="155656" cy="148498"/>
              </a:xfrm>
              <a:custGeom>
                <a:avLst/>
                <a:gdLst/>
                <a:ahLst/>
                <a:cxnLst/>
                <a:rect l="l" t="t" r="r" b="b"/>
                <a:pathLst>
                  <a:path w="11395" h="10871" extrusionOk="0">
                    <a:moveTo>
                      <a:pt x="5706" y="0"/>
                    </a:moveTo>
                    <a:cubicBezTo>
                      <a:pt x="3893" y="0"/>
                      <a:pt x="2159" y="1017"/>
                      <a:pt x="1312" y="2737"/>
                    </a:cubicBezTo>
                    <a:cubicBezTo>
                      <a:pt x="1" y="5258"/>
                      <a:pt x="1177" y="8383"/>
                      <a:pt x="3799" y="9459"/>
                    </a:cubicBezTo>
                    <a:lnTo>
                      <a:pt x="7092" y="10870"/>
                    </a:lnTo>
                    <a:lnTo>
                      <a:pt x="11394" y="2031"/>
                    </a:lnTo>
                    <a:lnTo>
                      <a:pt x="7597" y="384"/>
                    </a:lnTo>
                    <a:cubicBezTo>
                      <a:pt x="6980" y="124"/>
                      <a:pt x="6338" y="0"/>
                      <a:pt x="5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2"/>
              <p:cNvSpPr/>
              <p:nvPr/>
            </p:nvSpPr>
            <p:spPr>
              <a:xfrm>
                <a:off x="2194592" y="2596844"/>
                <a:ext cx="80362" cy="117995"/>
              </a:xfrm>
              <a:custGeom>
                <a:avLst/>
                <a:gdLst/>
                <a:ahLst/>
                <a:cxnLst/>
                <a:rect l="l" t="t" r="r" b="b"/>
                <a:pathLst>
                  <a:path w="5883" h="8638" extrusionOk="0">
                    <a:moveTo>
                      <a:pt x="4644" y="0"/>
                    </a:moveTo>
                    <a:cubicBezTo>
                      <a:pt x="4319" y="0"/>
                      <a:pt x="3981" y="130"/>
                      <a:pt x="3630" y="337"/>
                    </a:cubicBezTo>
                    <a:cubicBezTo>
                      <a:pt x="3630" y="337"/>
                      <a:pt x="1648" y="1782"/>
                      <a:pt x="337" y="3429"/>
                    </a:cubicBezTo>
                    <a:cubicBezTo>
                      <a:pt x="1" y="3798"/>
                      <a:pt x="102" y="5748"/>
                      <a:pt x="404" y="6117"/>
                    </a:cubicBezTo>
                    <a:lnTo>
                      <a:pt x="1345" y="8638"/>
                    </a:lnTo>
                    <a:cubicBezTo>
                      <a:pt x="4908" y="7831"/>
                      <a:pt x="4437" y="2958"/>
                      <a:pt x="4437" y="2958"/>
                    </a:cubicBezTo>
                    <a:lnTo>
                      <a:pt x="5479" y="1715"/>
                    </a:lnTo>
                    <a:cubicBezTo>
                      <a:pt x="5882" y="1143"/>
                      <a:pt x="5781" y="538"/>
                      <a:pt x="5244" y="169"/>
                    </a:cubicBezTo>
                    <a:cubicBezTo>
                      <a:pt x="5049" y="52"/>
                      <a:pt x="4849" y="0"/>
                      <a:pt x="4644" y="0"/>
                    </a:cubicBezTo>
                    <a:close/>
                  </a:path>
                </a:pathLst>
              </a:custGeom>
              <a:solidFill>
                <a:srgbClr val="CC8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2"/>
              <p:cNvSpPr/>
              <p:nvPr/>
            </p:nvSpPr>
            <p:spPr>
              <a:xfrm>
                <a:off x="2206531" y="2622088"/>
                <a:ext cx="43166" cy="116656"/>
              </a:xfrm>
              <a:custGeom>
                <a:avLst/>
                <a:gdLst/>
                <a:ahLst/>
                <a:cxnLst/>
                <a:rect l="l" t="t" r="r" b="b"/>
                <a:pathLst>
                  <a:path w="3160" h="8540" extrusionOk="0">
                    <a:moveTo>
                      <a:pt x="3160" y="1"/>
                    </a:moveTo>
                    <a:lnTo>
                      <a:pt x="1" y="1144"/>
                    </a:lnTo>
                    <a:lnTo>
                      <a:pt x="1681" y="6017"/>
                    </a:lnTo>
                    <a:cubicBezTo>
                      <a:pt x="1880" y="6348"/>
                      <a:pt x="1654" y="8539"/>
                      <a:pt x="2001" y="8539"/>
                    </a:cubicBezTo>
                    <a:cubicBezTo>
                      <a:pt x="2006" y="8539"/>
                      <a:pt x="2012" y="8539"/>
                      <a:pt x="2017" y="8538"/>
                    </a:cubicBezTo>
                    <a:lnTo>
                      <a:pt x="2891" y="8033"/>
                    </a:lnTo>
                    <a:lnTo>
                      <a:pt x="3160" y="1"/>
                    </a:lnTo>
                    <a:close/>
                  </a:path>
                </a:pathLst>
              </a:custGeom>
              <a:solidFill>
                <a:srgbClr val="CC8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2"/>
              <p:cNvSpPr/>
              <p:nvPr/>
            </p:nvSpPr>
            <p:spPr>
              <a:xfrm>
                <a:off x="1625325" y="2598251"/>
                <a:ext cx="298416" cy="328236"/>
              </a:xfrm>
              <a:custGeom>
                <a:avLst/>
                <a:gdLst/>
                <a:ahLst/>
                <a:cxnLst/>
                <a:rect l="l" t="t" r="r" b="b"/>
                <a:pathLst>
                  <a:path w="21846" h="24029" extrusionOk="0">
                    <a:moveTo>
                      <a:pt x="14842" y="0"/>
                    </a:moveTo>
                    <a:cubicBezTo>
                      <a:pt x="14611" y="0"/>
                      <a:pt x="14380" y="11"/>
                      <a:pt x="14149" y="32"/>
                    </a:cubicBezTo>
                    <a:cubicBezTo>
                      <a:pt x="11629" y="99"/>
                      <a:pt x="9377" y="839"/>
                      <a:pt x="9377" y="839"/>
                    </a:cubicBezTo>
                    <a:lnTo>
                      <a:pt x="9175" y="2351"/>
                    </a:lnTo>
                    <a:cubicBezTo>
                      <a:pt x="7461" y="3863"/>
                      <a:pt x="6016" y="5981"/>
                      <a:pt x="5109" y="8400"/>
                    </a:cubicBezTo>
                    <a:cubicBezTo>
                      <a:pt x="2924" y="14114"/>
                      <a:pt x="0" y="23020"/>
                      <a:pt x="0" y="23020"/>
                    </a:cubicBezTo>
                    <a:lnTo>
                      <a:pt x="19123" y="24029"/>
                    </a:lnTo>
                    <a:cubicBezTo>
                      <a:pt x="19123" y="23995"/>
                      <a:pt x="21846" y="12534"/>
                      <a:pt x="21409" y="4267"/>
                    </a:cubicBezTo>
                    <a:cubicBezTo>
                      <a:pt x="21274" y="1847"/>
                      <a:pt x="20199" y="1578"/>
                      <a:pt x="17477" y="502"/>
                    </a:cubicBezTo>
                    <a:cubicBezTo>
                      <a:pt x="16598" y="156"/>
                      <a:pt x="15720" y="0"/>
                      <a:pt x="148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2"/>
              <p:cNvSpPr/>
              <p:nvPr/>
            </p:nvSpPr>
            <p:spPr>
              <a:xfrm>
                <a:off x="1551862" y="2619041"/>
                <a:ext cx="265373" cy="391455"/>
              </a:xfrm>
              <a:custGeom>
                <a:avLst/>
                <a:gdLst/>
                <a:ahLst/>
                <a:cxnLst/>
                <a:rect l="l" t="t" r="r" b="b"/>
                <a:pathLst>
                  <a:path w="19427" h="28657" extrusionOk="0">
                    <a:moveTo>
                      <a:pt x="15251" y="1"/>
                    </a:moveTo>
                    <a:cubicBezTo>
                      <a:pt x="14301" y="1"/>
                      <a:pt x="13347" y="354"/>
                      <a:pt x="12604" y="1064"/>
                    </a:cubicBezTo>
                    <a:lnTo>
                      <a:pt x="3799" y="9634"/>
                    </a:lnTo>
                    <a:cubicBezTo>
                      <a:pt x="3261" y="10172"/>
                      <a:pt x="2891" y="10878"/>
                      <a:pt x="2723" y="11651"/>
                    </a:cubicBezTo>
                    <a:lnTo>
                      <a:pt x="404" y="24187"/>
                    </a:lnTo>
                    <a:cubicBezTo>
                      <a:pt x="1" y="26237"/>
                      <a:pt x="1379" y="28220"/>
                      <a:pt x="3429" y="28623"/>
                    </a:cubicBezTo>
                    <a:cubicBezTo>
                      <a:pt x="3664" y="28657"/>
                      <a:pt x="3899" y="28657"/>
                      <a:pt x="4101" y="28657"/>
                    </a:cubicBezTo>
                    <a:cubicBezTo>
                      <a:pt x="5916" y="28657"/>
                      <a:pt x="7495" y="27413"/>
                      <a:pt x="7832" y="25599"/>
                    </a:cubicBezTo>
                    <a:lnTo>
                      <a:pt x="9949" y="14205"/>
                    </a:lnTo>
                    <a:lnTo>
                      <a:pt x="17881" y="6475"/>
                    </a:lnTo>
                    <a:cubicBezTo>
                      <a:pt x="19393" y="5030"/>
                      <a:pt x="19426" y="2644"/>
                      <a:pt x="17948" y="1131"/>
                    </a:cubicBezTo>
                    <a:cubicBezTo>
                      <a:pt x="17213" y="379"/>
                      <a:pt x="16234" y="1"/>
                      <a:pt x="15251" y="1"/>
                    </a:cubicBezTo>
                    <a:close/>
                  </a:path>
                </a:pathLst>
              </a:custGeom>
              <a:solidFill>
                <a:srgbClr val="CC8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2"/>
              <p:cNvSpPr/>
              <p:nvPr/>
            </p:nvSpPr>
            <p:spPr>
              <a:xfrm>
                <a:off x="1613386" y="2943139"/>
                <a:ext cx="69338" cy="85539"/>
              </a:xfrm>
              <a:custGeom>
                <a:avLst/>
                <a:gdLst/>
                <a:ahLst/>
                <a:cxnLst/>
                <a:rect l="l" t="t" r="r" b="b"/>
                <a:pathLst>
                  <a:path w="5076" h="6262" extrusionOk="0">
                    <a:moveTo>
                      <a:pt x="2555" y="1"/>
                    </a:moveTo>
                    <a:cubicBezTo>
                      <a:pt x="2488" y="1"/>
                      <a:pt x="2421" y="8"/>
                      <a:pt x="2353" y="24"/>
                    </a:cubicBezTo>
                    <a:lnTo>
                      <a:pt x="0" y="528"/>
                    </a:lnTo>
                    <a:cubicBezTo>
                      <a:pt x="269" y="4360"/>
                      <a:pt x="2151" y="4360"/>
                      <a:pt x="2151" y="4360"/>
                    </a:cubicBezTo>
                    <a:lnTo>
                      <a:pt x="2790" y="5603"/>
                    </a:lnTo>
                    <a:cubicBezTo>
                      <a:pt x="2998" y="6020"/>
                      <a:pt x="3398" y="6261"/>
                      <a:pt x="3813" y="6261"/>
                    </a:cubicBezTo>
                    <a:cubicBezTo>
                      <a:pt x="4001" y="6261"/>
                      <a:pt x="4192" y="6212"/>
                      <a:pt x="4369" y="6107"/>
                    </a:cubicBezTo>
                    <a:cubicBezTo>
                      <a:pt x="4874" y="5805"/>
                      <a:pt x="5075" y="5133"/>
                      <a:pt x="4840" y="4561"/>
                    </a:cubicBezTo>
                    <a:cubicBezTo>
                      <a:pt x="4840" y="4561"/>
                      <a:pt x="4302" y="2545"/>
                      <a:pt x="3428" y="595"/>
                    </a:cubicBezTo>
                    <a:cubicBezTo>
                      <a:pt x="3258" y="226"/>
                      <a:pt x="2919" y="1"/>
                      <a:pt x="2555" y="1"/>
                    </a:cubicBezTo>
                    <a:close/>
                  </a:path>
                </a:pathLst>
              </a:custGeom>
              <a:solidFill>
                <a:srgbClr val="CC8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2"/>
              <p:cNvSpPr/>
              <p:nvPr/>
            </p:nvSpPr>
            <p:spPr>
              <a:xfrm>
                <a:off x="1545441" y="2938412"/>
                <a:ext cx="112490" cy="87697"/>
              </a:xfrm>
              <a:custGeom>
                <a:avLst/>
                <a:gdLst/>
                <a:ahLst/>
                <a:cxnLst/>
                <a:rect l="l" t="t" r="r" b="b"/>
                <a:pathLst>
                  <a:path w="8235" h="6420" extrusionOk="0">
                    <a:moveTo>
                      <a:pt x="3059" y="0"/>
                    </a:moveTo>
                    <a:cubicBezTo>
                      <a:pt x="2655" y="34"/>
                      <a:pt x="874" y="639"/>
                      <a:pt x="773" y="1009"/>
                    </a:cubicBezTo>
                    <a:cubicBezTo>
                      <a:pt x="0" y="3899"/>
                      <a:pt x="1277" y="6420"/>
                      <a:pt x="1277" y="6420"/>
                    </a:cubicBezTo>
                    <a:lnTo>
                      <a:pt x="8234" y="6184"/>
                    </a:lnTo>
                    <a:lnTo>
                      <a:pt x="8167" y="639"/>
                    </a:lnTo>
                    <a:lnTo>
                      <a:pt x="3059" y="0"/>
                    </a:lnTo>
                    <a:close/>
                  </a:path>
                </a:pathLst>
              </a:custGeom>
              <a:solidFill>
                <a:srgbClr val="CC8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2"/>
              <p:cNvSpPr/>
              <p:nvPr/>
            </p:nvSpPr>
            <p:spPr>
              <a:xfrm>
                <a:off x="1622101" y="3007737"/>
                <a:ext cx="39505" cy="74870"/>
              </a:xfrm>
              <a:custGeom>
                <a:avLst/>
                <a:gdLst/>
                <a:ahLst/>
                <a:cxnLst/>
                <a:rect l="l" t="t" r="r" b="b"/>
                <a:pathLst>
                  <a:path w="2892" h="5481" extrusionOk="0">
                    <a:moveTo>
                      <a:pt x="2421" y="0"/>
                    </a:moveTo>
                    <a:lnTo>
                      <a:pt x="1" y="135"/>
                    </a:lnTo>
                    <a:lnTo>
                      <a:pt x="807" y="4504"/>
                    </a:lnTo>
                    <a:cubicBezTo>
                      <a:pt x="905" y="5054"/>
                      <a:pt x="1345" y="5480"/>
                      <a:pt x="1858" y="5480"/>
                    </a:cubicBezTo>
                    <a:cubicBezTo>
                      <a:pt x="1878" y="5480"/>
                      <a:pt x="1897" y="5480"/>
                      <a:pt x="1917" y="5478"/>
                    </a:cubicBezTo>
                    <a:cubicBezTo>
                      <a:pt x="2488" y="5411"/>
                      <a:pt x="2891" y="4907"/>
                      <a:pt x="2858" y="4302"/>
                    </a:cubicBezTo>
                    <a:lnTo>
                      <a:pt x="2421" y="0"/>
                    </a:lnTo>
                    <a:close/>
                  </a:path>
                </a:pathLst>
              </a:custGeom>
              <a:solidFill>
                <a:srgbClr val="CC8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2"/>
              <p:cNvSpPr/>
              <p:nvPr/>
            </p:nvSpPr>
            <p:spPr>
              <a:xfrm>
                <a:off x="1567011" y="3007737"/>
                <a:ext cx="31240" cy="76701"/>
              </a:xfrm>
              <a:custGeom>
                <a:avLst/>
                <a:gdLst/>
                <a:ahLst/>
                <a:cxnLst/>
                <a:rect l="l" t="t" r="r" b="b"/>
                <a:pathLst>
                  <a:path w="2287" h="5615" extrusionOk="0">
                    <a:moveTo>
                      <a:pt x="1" y="0"/>
                    </a:moveTo>
                    <a:lnTo>
                      <a:pt x="169" y="4537"/>
                    </a:lnTo>
                    <a:cubicBezTo>
                      <a:pt x="202" y="5142"/>
                      <a:pt x="606" y="5613"/>
                      <a:pt x="1144" y="5613"/>
                    </a:cubicBezTo>
                    <a:cubicBezTo>
                      <a:pt x="1161" y="5614"/>
                      <a:pt x="1177" y="5615"/>
                      <a:pt x="1194" y="5615"/>
                    </a:cubicBezTo>
                    <a:cubicBezTo>
                      <a:pt x="1677" y="5615"/>
                      <a:pt x="2086" y="5156"/>
                      <a:pt x="2118" y="4571"/>
                    </a:cubicBezTo>
                    <a:lnTo>
                      <a:pt x="2286" y="168"/>
                    </a:lnTo>
                    <a:lnTo>
                      <a:pt x="1" y="0"/>
                    </a:lnTo>
                    <a:close/>
                  </a:path>
                </a:pathLst>
              </a:custGeom>
              <a:solidFill>
                <a:srgbClr val="CC8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2"/>
              <p:cNvSpPr/>
              <p:nvPr/>
            </p:nvSpPr>
            <p:spPr>
              <a:xfrm>
                <a:off x="1544977" y="2998557"/>
                <a:ext cx="33071" cy="67439"/>
              </a:xfrm>
              <a:custGeom>
                <a:avLst/>
                <a:gdLst/>
                <a:ahLst/>
                <a:cxnLst/>
                <a:rect l="l" t="t" r="r" b="b"/>
                <a:pathLst>
                  <a:path w="2421" h="4937" extrusionOk="0">
                    <a:moveTo>
                      <a:pt x="673" y="0"/>
                    </a:moveTo>
                    <a:lnTo>
                      <a:pt x="101" y="3764"/>
                    </a:lnTo>
                    <a:cubicBezTo>
                      <a:pt x="1" y="4268"/>
                      <a:pt x="236" y="4773"/>
                      <a:pt x="639" y="4907"/>
                    </a:cubicBezTo>
                    <a:cubicBezTo>
                      <a:pt x="700" y="4927"/>
                      <a:pt x="761" y="4937"/>
                      <a:pt x="822" y="4937"/>
                    </a:cubicBezTo>
                    <a:cubicBezTo>
                      <a:pt x="1167" y="4937"/>
                      <a:pt x="1500" y="4630"/>
                      <a:pt x="1614" y="4201"/>
                    </a:cubicBezTo>
                    <a:lnTo>
                      <a:pt x="2420" y="639"/>
                    </a:lnTo>
                    <a:lnTo>
                      <a:pt x="673" y="0"/>
                    </a:lnTo>
                    <a:close/>
                  </a:path>
                </a:pathLst>
              </a:custGeom>
              <a:solidFill>
                <a:srgbClr val="CC8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2"/>
              <p:cNvSpPr/>
              <p:nvPr/>
            </p:nvSpPr>
            <p:spPr>
              <a:xfrm>
                <a:off x="1596858" y="3016916"/>
                <a:ext cx="33071" cy="73955"/>
              </a:xfrm>
              <a:custGeom>
                <a:avLst/>
                <a:gdLst/>
                <a:ahLst/>
                <a:cxnLst/>
                <a:rect l="l" t="t" r="r" b="b"/>
                <a:pathLst>
                  <a:path w="2421" h="5414" extrusionOk="0">
                    <a:moveTo>
                      <a:pt x="0" y="0"/>
                    </a:moveTo>
                    <a:lnTo>
                      <a:pt x="202" y="4336"/>
                    </a:lnTo>
                    <a:cubicBezTo>
                      <a:pt x="236" y="4907"/>
                      <a:pt x="673" y="5378"/>
                      <a:pt x="1210" y="5411"/>
                    </a:cubicBezTo>
                    <a:cubicBezTo>
                      <a:pt x="1230" y="5413"/>
                      <a:pt x="1249" y="5413"/>
                      <a:pt x="1268" y="5413"/>
                    </a:cubicBezTo>
                    <a:cubicBezTo>
                      <a:pt x="1813" y="5413"/>
                      <a:pt x="2252" y="4954"/>
                      <a:pt x="2252" y="4370"/>
                    </a:cubicBezTo>
                    <a:lnTo>
                      <a:pt x="2420" y="202"/>
                    </a:lnTo>
                    <a:lnTo>
                      <a:pt x="0" y="0"/>
                    </a:lnTo>
                    <a:close/>
                  </a:path>
                </a:pathLst>
              </a:custGeom>
              <a:solidFill>
                <a:srgbClr val="CC8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2"/>
              <p:cNvSpPr/>
              <p:nvPr/>
            </p:nvSpPr>
            <p:spPr>
              <a:xfrm>
                <a:off x="1679036" y="2607704"/>
                <a:ext cx="165737" cy="154891"/>
              </a:xfrm>
              <a:custGeom>
                <a:avLst/>
                <a:gdLst/>
                <a:ahLst/>
                <a:cxnLst/>
                <a:rect l="l" t="t" r="r" b="b"/>
                <a:pathLst>
                  <a:path w="12133" h="11339" extrusionOk="0">
                    <a:moveTo>
                      <a:pt x="6647" y="0"/>
                    </a:moveTo>
                    <a:cubicBezTo>
                      <a:pt x="5494" y="0"/>
                      <a:pt x="4335" y="399"/>
                      <a:pt x="3395" y="1222"/>
                    </a:cubicBezTo>
                    <a:lnTo>
                      <a:pt x="0" y="4213"/>
                    </a:lnTo>
                    <a:lnTo>
                      <a:pt x="6756" y="11338"/>
                    </a:lnTo>
                    <a:lnTo>
                      <a:pt x="9915" y="8616"/>
                    </a:lnTo>
                    <a:cubicBezTo>
                      <a:pt x="11864" y="6902"/>
                      <a:pt x="12133" y="3978"/>
                      <a:pt x="10587" y="1928"/>
                    </a:cubicBezTo>
                    <a:cubicBezTo>
                      <a:pt x="9604" y="661"/>
                      <a:pt x="8131" y="0"/>
                      <a:pt x="6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2"/>
              <p:cNvSpPr/>
              <p:nvPr/>
            </p:nvSpPr>
            <p:spPr>
              <a:xfrm>
                <a:off x="1754781" y="2691071"/>
                <a:ext cx="90457" cy="71059"/>
              </a:xfrm>
              <a:custGeom>
                <a:avLst/>
                <a:gdLst/>
                <a:ahLst/>
                <a:cxnLst/>
                <a:rect l="l" t="t" r="r" b="b"/>
                <a:pathLst>
                  <a:path w="6622" h="5202" extrusionOk="0">
                    <a:moveTo>
                      <a:pt x="6517" y="1"/>
                    </a:moveTo>
                    <a:cubicBezTo>
                      <a:pt x="6487" y="1"/>
                      <a:pt x="6454" y="9"/>
                      <a:pt x="6420" y="26"/>
                    </a:cubicBezTo>
                    <a:lnTo>
                      <a:pt x="1177" y="4933"/>
                    </a:lnTo>
                    <a:lnTo>
                      <a:pt x="202" y="3992"/>
                    </a:lnTo>
                    <a:cubicBezTo>
                      <a:pt x="186" y="3958"/>
                      <a:pt x="160" y="3941"/>
                      <a:pt x="131" y="3941"/>
                    </a:cubicBezTo>
                    <a:cubicBezTo>
                      <a:pt x="102" y="3941"/>
                      <a:pt x="68" y="3958"/>
                      <a:pt x="34" y="3992"/>
                    </a:cubicBezTo>
                    <a:cubicBezTo>
                      <a:pt x="1" y="4025"/>
                      <a:pt x="1" y="4093"/>
                      <a:pt x="34" y="4126"/>
                    </a:cubicBezTo>
                    <a:lnTo>
                      <a:pt x="1076" y="5168"/>
                    </a:lnTo>
                    <a:cubicBezTo>
                      <a:pt x="1110" y="5202"/>
                      <a:pt x="1143" y="5202"/>
                      <a:pt x="1177" y="5202"/>
                    </a:cubicBezTo>
                    <a:cubicBezTo>
                      <a:pt x="1177" y="5202"/>
                      <a:pt x="1211" y="5202"/>
                      <a:pt x="1244" y="5168"/>
                    </a:cubicBezTo>
                    <a:lnTo>
                      <a:pt x="6588" y="194"/>
                    </a:lnTo>
                    <a:cubicBezTo>
                      <a:pt x="6622" y="160"/>
                      <a:pt x="6622" y="59"/>
                      <a:pt x="6588" y="26"/>
                    </a:cubicBezTo>
                    <a:cubicBezTo>
                      <a:pt x="6571" y="9"/>
                      <a:pt x="6546" y="1"/>
                      <a:pt x="65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2"/>
              <p:cNvSpPr/>
              <p:nvPr/>
            </p:nvSpPr>
            <p:spPr>
              <a:xfrm>
                <a:off x="1824105" y="2480229"/>
                <a:ext cx="138663" cy="146927"/>
              </a:xfrm>
              <a:custGeom>
                <a:avLst/>
                <a:gdLst/>
                <a:ahLst/>
                <a:cxnLst/>
                <a:rect l="l" t="t" r="r" b="b"/>
                <a:pathLst>
                  <a:path w="10151" h="10756" extrusionOk="0">
                    <a:moveTo>
                      <a:pt x="5311" y="1"/>
                    </a:moveTo>
                    <a:lnTo>
                      <a:pt x="1" y="8638"/>
                    </a:lnTo>
                    <a:lnTo>
                      <a:pt x="6117" y="10756"/>
                    </a:lnTo>
                    <a:lnTo>
                      <a:pt x="10150" y="4135"/>
                    </a:lnTo>
                    <a:lnTo>
                      <a:pt x="5311" y="1"/>
                    </a:lnTo>
                    <a:close/>
                  </a:path>
                </a:pathLst>
              </a:custGeom>
              <a:solidFill>
                <a:srgbClr val="CC8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2"/>
              <p:cNvSpPr/>
              <p:nvPr/>
            </p:nvSpPr>
            <p:spPr>
              <a:xfrm>
                <a:off x="1901694" y="2543584"/>
                <a:ext cx="47755" cy="57864"/>
              </a:xfrm>
              <a:custGeom>
                <a:avLst/>
                <a:gdLst/>
                <a:ahLst/>
                <a:cxnLst/>
                <a:rect l="l" t="t" r="r" b="b"/>
                <a:pathLst>
                  <a:path w="3496" h="4236" extrusionOk="0">
                    <a:moveTo>
                      <a:pt x="0" y="1"/>
                    </a:moveTo>
                    <a:lnTo>
                      <a:pt x="1580" y="4236"/>
                    </a:lnTo>
                    <a:lnTo>
                      <a:pt x="3496" y="1144"/>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2"/>
              <p:cNvSpPr/>
              <p:nvPr/>
            </p:nvSpPr>
            <p:spPr>
              <a:xfrm>
                <a:off x="1823655" y="2598224"/>
                <a:ext cx="84023" cy="33248"/>
              </a:xfrm>
              <a:custGeom>
                <a:avLst/>
                <a:gdLst/>
                <a:ahLst/>
                <a:cxnLst/>
                <a:rect l="l" t="t" r="r" b="b"/>
                <a:pathLst>
                  <a:path w="6151" h="2434" extrusionOk="0">
                    <a:moveTo>
                      <a:pt x="34" y="0"/>
                    </a:moveTo>
                    <a:cubicBezTo>
                      <a:pt x="34" y="0"/>
                      <a:pt x="0" y="1109"/>
                      <a:pt x="2521" y="2017"/>
                    </a:cubicBezTo>
                    <a:cubicBezTo>
                      <a:pt x="3419" y="2332"/>
                      <a:pt x="4142" y="2433"/>
                      <a:pt x="4699" y="2433"/>
                    </a:cubicBezTo>
                    <a:cubicBezTo>
                      <a:pt x="5684" y="2433"/>
                      <a:pt x="6150" y="2118"/>
                      <a:pt x="6150" y="2118"/>
                    </a:cubicBezTo>
                    <a:lnTo>
                      <a:pt x="3159" y="101"/>
                    </a:lnTo>
                    <a:lnTo>
                      <a:pt x="34" y="0"/>
                    </a:lnTo>
                    <a:close/>
                  </a:path>
                </a:pathLst>
              </a:custGeom>
              <a:solidFill>
                <a:srgbClr val="CC8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2"/>
              <p:cNvSpPr/>
              <p:nvPr/>
            </p:nvSpPr>
            <p:spPr>
              <a:xfrm>
                <a:off x="1845388" y="2394840"/>
                <a:ext cx="171556" cy="186309"/>
              </a:xfrm>
              <a:custGeom>
                <a:avLst/>
                <a:gdLst/>
                <a:ahLst/>
                <a:cxnLst/>
                <a:rect l="l" t="t" r="r" b="b"/>
                <a:pathLst>
                  <a:path w="12559" h="13639" extrusionOk="0">
                    <a:moveTo>
                      <a:pt x="7863" y="0"/>
                    </a:moveTo>
                    <a:cubicBezTo>
                      <a:pt x="3166" y="0"/>
                      <a:pt x="1" y="5531"/>
                      <a:pt x="2913" y="9747"/>
                    </a:cubicBezTo>
                    <a:lnTo>
                      <a:pt x="4358" y="11428"/>
                    </a:lnTo>
                    <a:cubicBezTo>
                      <a:pt x="5400" y="12469"/>
                      <a:pt x="6609" y="13108"/>
                      <a:pt x="7752" y="13478"/>
                    </a:cubicBezTo>
                    <a:cubicBezTo>
                      <a:pt x="8063" y="13587"/>
                      <a:pt x="8378" y="13638"/>
                      <a:pt x="8687" y="13638"/>
                    </a:cubicBezTo>
                    <a:cubicBezTo>
                      <a:pt x="10183" y="13638"/>
                      <a:pt x="11551" y="12438"/>
                      <a:pt x="11718" y="10823"/>
                    </a:cubicBezTo>
                    <a:cubicBezTo>
                      <a:pt x="12054" y="7159"/>
                      <a:pt x="12289" y="4639"/>
                      <a:pt x="12289" y="4639"/>
                    </a:cubicBezTo>
                    <a:cubicBezTo>
                      <a:pt x="12558" y="1110"/>
                      <a:pt x="9802" y="303"/>
                      <a:pt x="9802" y="303"/>
                    </a:cubicBezTo>
                    <a:cubicBezTo>
                      <a:pt x="9701" y="270"/>
                      <a:pt x="9567" y="236"/>
                      <a:pt x="9433" y="202"/>
                    </a:cubicBezTo>
                    <a:cubicBezTo>
                      <a:pt x="8896" y="65"/>
                      <a:pt x="8371" y="0"/>
                      <a:pt x="7863" y="0"/>
                    </a:cubicBezTo>
                    <a:close/>
                  </a:path>
                </a:pathLst>
              </a:custGeom>
              <a:solidFill>
                <a:srgbClr val="CC8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2"/>
              <p:cNvSpPr/>
              <p:nvPr/>
            </p:nvSpPr>
            <p:spPr>
              <a:xfrm>
                <a:off x="1998106" y="2507316"/>
                <a:ext cx="22512" cy="24807"/>
              </a:xfrm>
              <a:custGeom>
                <a:avLst/>
                <a:gdLst/>
                <a:ahLst/>
                <a:cxnLst/>
                <a:rect l="l" t="t" r="r" b="b"/>
                <a:pathLst>
                  <a:path w="1648" h="1816" extrusionOk="0">
                    <a:moveTo>
                      <a:pt x="370" y="1"/>
                    </a:moveTo>
                    <a:lnTo>
                      <a:pt x="0" y="1816"/>
                    </a:lnTo>
                    <a:lnTo>
                      <a:pt x="1277" y="1816"/>
                    </a:lnTo>
                    <a:cubicBezTo>
                      <a:pt x="1513" y="1816"/>
                      <a:pt x="1647" y="1547"/>
                      <a:pt x="1479" y="1345"/>
                    </a:cubicBezTo>
                    <a:lnTo>
                      <a:pt x="370" y="1"/>
                    </a:lnTo>
                    <a:close/>
                  </a:path>
                </a:pathLst>
              </a:custGeom>
              <a:solidFill>
                <a:srgbClr val="CC8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2"/>
              <p:cNvSpPr/>
              <p:nvPr/>
            </p:nvSpPr>
            <p:spPr>
              <a:xfrm>
                <a:off x="1824105" y="2372834"/>
                <a:ext cx="181815" cy="163934"/>
              </a:xfrm>
              <a:custGeom>
                <a:avLst/>
                <a:gdLst/>
                <a:ahLst/>
                <a:cxnLst/>
                <a:rect l="l" t="t" r="r" b="b"/>
                <a:pathLst>
                  <a:path w="13310" h="12001" extrusionOk="0">
                    <a:moveTo>
                      <a:pt x="7081" y="1"/>
                    </a:moveTo>
                    <a:cubicBezTo>
                      <a:pt x="6208" y="1"/>
                      <a:pt x="5229" y="130"/>
                      <a:pt x="4134" y="435"/>
                    </a:cubicBezTo>
                    <a:cubicBezTo>
                      <a:pt x="2723" y="839"/>
                      <a:pt x="1110" y="2351"/>
                      <a:pt x="673" y="3763"/>
                    </a:cubicBezTo>
                    <a:cubicBezTo>
                      <a:pt x="1" y="6082"/>
                      <a:pt x="1211" y="8031"/>
                      <a:pt x="2857" y="11997"/>
                    </a:cubicBezTo>
                    <a:cubicBezTo>
                      <a:pt x="2857" y="11997"/>
                      <a:pt x="2889" y="12001"/>
                      <a:pt x="2945" y="12001"/>
                    </a:cubicBezTo>
                    <a:cubicBezTo>
                      <a:pt x="3303" y="12001"/>
                      <a:pt x="4671" y="11850"/>
                      <a:pt x="5512" y="9644"/>
                    </a:cubicBezTo>
                    <a:cubicBezTo>
                      <a:pt x="5748" y="9039"/>
                      <a:pt x="6924" y="7762"/>
                      <a:pt x="6924" y="7762"/>
                    </a:cubicBezTo>
                    <a:cubicBezTo>
                      <a:pt x="6924" y="7762"/>
                      <a:pt x="5499" y="3051"/>
                      <a:pt x="10165" y="3051"/>
                    </a:cubicBezTo>
                    <a:cubicBezTo>
                      <a:pt x="11002" y="3051"/>
                      <a:pt x="12036" y="3203"/>
                      <a:pt x="13310" y="3561"/>
                    </a:cubicBezTo>
                    <a:cubicBezTo>
                      <a:pt x="13310" y="3561"/>
                      <a:pt x="11672" y="1"/>
                      <a:pt x="70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2"/>
              <p:cNvSpPr/>
              <p:nvPr/>
            </p:nvSpPr>
            <p:spPr>
              <a:xfrm>
                <a:off x="1884701" y="2405399"/>
                <a:ext cx="75308" cy="85867"/>
              </a:xfrm>
              <a:custGeom>
                <a:avLst/>
                <a:gdLst/>
                <a:ahLst/>
                <a:cxnLst/>
                <a:rect l="l" t="t" r="r" b="b"/>
                <a:pathLst>
                  <a:path w="5513" h="6286" extrusionOk="0">
                    <a:moveTo>
                      <a:pt x="3295" y="1"/>
                    </a:moveTo>
                    <a:lnTo>
                      <a:pt x="1" y="2118"/>
                    </a:lnTo>
                    <a:lnTo>
                      <a:pt x="2723" y="6286"/>
                    </a:lnTo>
                    <a:lnTo>
                      <a:pt x="3429" y="3866"/>
                    </a:lnTo>
                    <a:cubicBezTo>
                      <a:pt x="5513" y="2622"/>
                      <a:pt x="3295" y="1"/>
                      <a:pt x="3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2"/>
              <p:cNvSpPr/>
              <p:nvPr/>
            </p:nvSpPr>
            <p:spPr>
              <a:xfrm>
                <a:off x="1870932" y="2463195"/>
                <a:ext cx="55569" cy="51075"/>
              </a:xfrm>
              <a:custGeom>
                <a:avLst/>
                <a:gdLst/>
                <a:ahLst/>
                <a:cxnLst/>
                <a:rect l="l" t="t" r="r" b="b"/>
                <a:pathLst>
                  <a:path w="4068" h="3739" extrusionOk="0">
                    <a:moveTo>
                      <a:pt x="2014" y="1"/>
                    </a:moveTo>
                    <a:cubicBezTo>
                      <a:pt x="1148" y="1"/>
                      <a:pt x="379" y="600"/>
                      <a:pt x="202" y="1483"/>
                    </a:cubicBezTo>
                    <a:cubicBezTo>
                      <a:pt x="1" y="2525"/>
                      <a:pt x="639" y="3500"/>
                      <a:pt x="1648" y="3701"/>
                    </a:cubicBezTo>
                    <a:cubicBezTo>
                      <a:pt x="1773" y="3726"/>
                      <a:pt x="1898" y="3738"/>
                      <a:pt x="2022" y="3738"/>
                    </a:cubicBezTo>
                    <a:cubicBezTo>
                      <a:pt x="2894" y="3738"/>
                      <a:pt x="3689" y="3139"/>
                      <a:pt x="3866" y="2256"/>
                    </a:cubicBezTo>
                    <a:cubicBezTo>
                      <a:pt x="4067" y="1214"/>
                      <a:pt x="3429" y="240"/>
                      <a:pt x="2387" y="38"/>
                    </a:cubicBezTo>
                    <a:cubicBezTo>
                      <a:pt x="2262" y="13"/>
                      <a:pt x="2137" y="1"/>
                      <a:pt x="2014" y="1"/>
                    </a:cubicBezTo>
                    <a:close/>
                  </a:path>
                </a:pathLst>
              </a:custGeom>
              <a:solidFill>
                <a:srgbClr val="CC8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2"/>
              <p:cNvSpPr/>
              <p:nvPr/>
            </p:nvSpPr>
            <p:spPr>
              <a:xfrm>
                <a:off x="1892050" y="2474724"/>
                <a:ext cx="21132" cy="23891"/>
              </a:xfrm>
              <a:custGeom>
                <a:avLst/>
                <a:gdLst/>
                <a:ahLst/>
                <a:cxnLst/>
                <a:rect l="l" t="t" r="r" b="b"/>
                <a:pathLst>
                  <a:path w="1547" h="1749" extrusionOk="0">
                    <a:moveTo>
                      <a:pt x="202" y="1"/>
                    </a:moveTo>
                    <a:cubicBezTo>
                      <a:pt x="102" y="1"/>
                      <a:pt x="1" y="68"/>
                      <a:pt x="1" y="169"/>
                    </a:cubicBezTo>
                    <a:cubicBezTo>
                      <a:pt x="1" y="269"/>
                      <a:pt x="68" y="337"/>
                      <a:pt x="169" y="337"/>
                    </a:cubicBezTo>
                    <a:cubicBezTo>
                      <a:pt x="505" y="370"/>
                      <a:pt x="740" y="471"/>
                      <a:pt x="875" y="639"/>
                    </a:cubicBezTo>
                    <a:cubicBezTo>
                      <a:pt x="1143" y="975"/>
                      <a:pt x="1043" y="1513"/>
                      <a:pt x="1043" y="1513"/>
                    </a:cubicBezTo>
                    <a:cubicBezTo>
                      <a:pt x="1043" y="1614"/>
                      <a:pt x="1110" y="1715"/>
                      <a:pt x="1177" y="1715"/>
                    </a:cubicBezTo>
                    <a:cubicBezTo>
                      <a:pt x="1211" y="1748"/>
                      <a:pt x="1211" y="1748"/>
                      <a:pt x="1211" y="1748"/>
                    </a:cubicBezTo>
                    <a:cubicBezTo>
                      <a:pt x="1311" y="1748"/>
                      <a:pt x="1379" y="1681"/>
                      <a:pt x="1412" y="1580"/>
                    </a:cubicBezTo>
                    <a:cubicBezTo>
                      <a:pt x="1412" y="1547"/>
                      <a:pt x="1547" y="908"/>
                      <a:pt x="1177" y="438"/>
                    </a:cubicBezTo>
                    <a:cubicBezTo>
                      <a:pt x="942" y="169"/>
                      <a:pt x="639" y="1"/>
                      <a:pt x="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2"/>
              <p:cNvSpPr/>
              <p:nvPr/>
            </p:nvSpPr>
            <p:spPr>
              <a:xfrm>
                <a:off x="1981236" y="2469137"/>
                <a:ext cx="27443" cy="9357"/>
              </a:xfrm>
              <a:custGeom>
                <a:avLst/>
                <a:gdLst/>
                <a:ahLst/>
                <a:cxnLst/>
                <a:rect l="l" t="t" r="r" b="b"/>
                <a:pathLst>
                  <a:path w="2009" h="685" extrusionOk="0">
                    <a:moveTo>
                      <a:pt x="866" y="0"/>
                    </a:moveTo>
                    <a:cubicBezTo>
                      <a:pt x="458" y="0"/>
                      <a:pt x="0" y="107"/>
                      <a:pt x="59" y="342"/>
                    </a:cubicBezTo>
                    <a:cubicBezTo>
                      <a:pt x="147" y="578"/>
                      <a:pt x="313" y="685"/>
                      <a:pt x="919" y="685"/>
                    </a:cubicBezTo>
                    <a:cubicBezTo>
                      <a:pt x="1004" y="685"/>
                      <a:pt x="1098" y="683"/>
                      <a:pt x="1202" y="678"/>
                    </a:cubicBezTo>
                    <a:cubicBezTo>
                      <a:pt x="2008" y="678"/>
                      <a:pt x="2008" y="376"/>
                      <a:pt x="2008" y="376"/>
                    </a:cubicBezTo>
                    <a:cubicBezTo>
                      <a:pt x="1979" y="30"/>
                      <a:pt x="1284" y="6"/>
                      <a:pt x="1086" y="6"/>
                    </a:cubicBezTo>
                    <a:cubicBezTo>
                      <a:pt x="1053" y="6"/>
                      <a:pt x="1034" y="6"/>
                      <a:pt x="1034" y="6"/>
                    </a:cubicBezTo>
                    <a:cubicBezTo>
                      <a:pt x="980" y="2"/>
                      <a:pt x="923" y="0"/>
                      <a:pt x="8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2"/>
              <p:cNvSpPr/>
              <p:nvPr/>
            </p:nvSpPr>
            <p:spPr>
              <a:xfrm>
                <a:off x="1978819" y="2533311"/>
                <a:ext cx="24342" cy="10286"/>
              </a:xfrm>
              <a:custGeom>
                <a:avLst/>
                <a:gdLst/>
                <a:ahLst/>
                <a:cxnLst/>
                <a:rect l="l" t="t" r="r" b="b"/>
                <a:pathLst>
                  <a:path w="1782" h="753" extrusionOk="0">
                    <a:moveTo>
                      <a:pt x="170" y="0"/>
                    </a:moveTo>
                    <a:cubicBezTo>
                      <a:pt x="118" y="0"/>
                      <a:pt x="71" y="25"/>
                      <a:pt x="34" y="81"/>
                    </a:cubicBezTo>
                    <a:cubicBezTo>
                      <a:pt x="1" y="148"/>
                      <a:pt x="1" y="249"/>
                      <a:pt x="68" y="316"/>
                    </a:cubicBezTo>
                    <a:cubicBezTo>
                      <a:pt x="572" y="686"/>
                      <a:pt x="1110" y="753"/>
                      <a:pt x="1412" y="753"/>
                    </a:cubicBezTo>
                    <a:lnTo>
                      <a:pt x="1614" y="753"/>
                    </a:lnTo>
                    <a:cubicBezTo>
                      <a:pt x="1715" y="719"/>
                      <a:pt x="1782" y="618"/>
                      <a:pt x="1782" y="551"/>
                    </a:cubicBezTo>
                    <a:cubicBezTo>
                      <a:pt x="1782" y="450"/>
                      <a:pt x="1681" y="383"/>
                      <a:pt x="1580" y="383"/>
                    </a:cubicBezTo>
                    <a:cubicBezTo>
                      <a:pt x="1580" y="383"/>
                      <a:pt x="1510" y="393"/>
                      <a:pt x="1396" y="393"/>
                    </a:cubicBezTo>
                    <a:cubicBezTo>
                      <a:pt x="1148" y="393"/>
                      <a:pt x="694" y="346"/>
                      <a:pt x="303" y="47"/>
                    </a:cubicBezTo>
                    <a:cubicBezTo>
                      <a:pt x="258" y="17"/>
                      <a:pt x="213" y="0"/>
                      <a:pt x="1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2"/>
              <p:cNvSpPr/>
              <p:nvPr/>
            </p:nvSpPr>
            <p:spPr>
              <a:xfrm>
                <a:off x="1987547" y="2496976"/>
                <a:ext cx="11488" cy="10600"/>
              </a:xfrm>
              <a:custGeom>
                <a:avLst/>
                <a:gdLst/>
                <a:ahLst/>
                <a:cxnLst/>
                <a:rect l="l" t="t" r="r" b="b"/>
                <a:pathLst>
                  <a:path w="841" h="776" extrusionOk="0">
                    <a:moveTo>
                      <a:pt x="417" y="1"/>
                    </a:moveTo>
                    <a:cubicBezTo>
                      <a:pt x="236" y="1"/>
                      <a:pt x="89" y="121"/>
                      <a:pt x="34" y="287"/>
                    </a:cubicBezTo>
                    <a:cubicBezTo>
                      <a:pt x="0" y="489"/>
                      <a:pt x="101" y="691"/>
                      <a:pt x="336" y="758"/>
                    </a:cubicBezTo>
                    <a:cubicBezTo>
                      <a:pt x="372" y="770"/>
                      <a:pt x="408" y="775"/>
                      <a:pt x="443" y="775"/>
                    </a:cubicBezTo>
                    <a:cubicBezTo>
                      <a:pt x="605" y="775"/>
                      <a:pt x="752" y="655"/>
                      <a:pt x="807" y="489"/>
                    </a:cubicBezTo>
                    <a:cubicBezTo>
                      <a:pt x="840" y="287"/>
                      <a:pt x="740" y="52"/>
                      <a:pt x="538" y="18"/>
                    </a:cubicBezTo>
                    <a:cubicBezTo>
                      <a:pt x="496" y="7"/>
                      <a:pt x="456" y="1"/>
                      <a:pt x="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42"/>
            <p:cNvGrpSpPr/>
            <p:nvPr/>
          </p:nvGrpSpPr>
          <p:grpSpPr>
            <a:xfrm>
              <a:off x="3641948" y="2657563"/>
              <a:ext cx="45404" cy="31095"/>
              <a:chOff x="2659716" y="2883799"/>
              <a:chExt cx="199141" cy="136442"/>
            </a:xfrm>
          </p:grpSpPr>
          <p:sp>
            <p:nvSpPr>
              <p:cNvPr id="1028" name="Google Shape;1028;p42"/>
              <p:cNvSpPr/>
              <p:nvPr/>
            </p:nvSpPr>
            <p:spPr>
              <a:xfrm>
                <a:off x="2659716" y="2893028"/>
                <a:ext cx="199141" cy="118604"/>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2"/>
              <p:cNvSpPr/>
              <p:nvPr/>
            </p:nvSpPr>
            <p:spPr>
              <a:xfrm>
                <a:off x="2686425" y="2883799"/>
                <a:ext cx="135777" cy="136442"/>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42"/>
            <p:cNvGrpSpPr/>
            <p:nvPr/>
          </p:nvGrpSpPr>
          <p:grpSpPr>
            <a:xfrm flipH="1">
              <a:off x="1761050" y="2613707"/>
              <a:ext cx="45404" cy="31095"/>
              <a:chOff x="2659716" y="2883799"/>
              <a:chExt cx="199141" cy="136442"/>
            </a:xfrm>
          </p:grpSpPr>
          <p:sp>
            <p:nvSpPr>
              <p:cNvPr id="1031" name="Google Shape;1031;p42"/>
              <p:cNvSpPr/>
              <p:nvPr/>
            </p:nvSpPr>
            <p:spPr>
              <a:xfrm>
                <a:off x="2659716" y="2893028"/>
                <a:ext cx="199141" cy="118604"/>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2"/>
              <p:cNvSpPr/>
              <p:nvPr/>
            </p:nvSpPr>
            <p:spPr>
              <a:xfrm>
                <a:off x="2686425" y="2883799"/>
                <a:ext cx="135777" cy="136442"/>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33" name="Google Shape;1033;p42">
            <a:hlinkClick r:id="rId3" action="ppaction://hlinksldjump"/>
          </p:cNvPr>
          <p:cNvSpPr/>
          <p:nvPr/>
        </p:nvSpPr>
        <p:spPr>
          <a:xfrm rot="5400000">
            <a:off x="7392625" y="2482400"/>
            <a:ext cx="2442000" cy="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2">
            <a:hlinkClick r:id=""/>
          </p:cNvPr>
          <p:cNvSpPr/>
          <p:nvPr/>
        </p:nvSpPr>
        <p:spPr>
          <a:xfrm rot="5400000">
            <a:off x="7971777" y="1899711"/>
            <a:ext cx="1283700" cy="59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2">
            <a:hlinkClick r:id="" action="ppaction://noaction"/>
          </p:cNvPr>
          <p:cNvSpPr/>
          <p:nvPr/>
        </p:nvSpPr>
        <p:spPr>
          <a:xfrm rot="5400000">
            <a:off x="7956627" y="4353677"/>
            <a:ext cx="13140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2">
            <a:hlinkClick r:id="rId4" action="ppaction://hlinksldjump"/>
          </p:cNvPr>
          <p:cNvSpPr txBox="1"/>
          <p:nvPr/>
        </p:nvSpPr>
        <p:spPr>
          <a:xfrm>
            <a:off x="8264833" y="18590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4"/>
                </a:solidFill>
                <a:latin typeface="Ubuntu"/>
                <a:ea typeface="Ubuntu"/>
                <a:cs typeface="Ubuntu"/>
                <a:sym typeface="Ubuntu"/>
              </a:rPr>
              <a:t>2</a:t>
            </a:r>
            <a:endParaRPr b="1">
              <a:solidFill>
                <a:schemeClr val="accent4"/>
              </a:solidFill>
              <a:latin typeface="Ubuntu"/>
              <a:ea typeface="Ubuntu"/>
              <a:cs typeface="Ubuntu"/>
              <a:sym typeface="Ubuntu"/>
            </a:endParaRPr>
          </a:p>
        </p:txBody>
      </p:sp>
      <p:sp>
        <p:nvSpPr>
          <p:cNvPr id="1037" name="Google Shape;1037;p42">
            <a:hlinkClick r:id="rId3" action="ppaction://hlinksldjump"/>
          </p:cNvPr>
          <p:cNvSpPr txBox="1"/>
          <p:nvPr/>
        </p:nvSpPr>
        <p:spPr>
          <a:xfrm>
            <a:off x="8264833" y="30629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2"/>
                </a:solidFill>
                <a:latin typeface="Ubuntu"/>
                <a:ea typeface="Ubuntu"/>
                <a:cs typeface="Ubuntu"/>
                <a:sym typeface="Ubuntu"/>
              </a:rPr>
              <a:t>3</a:t>
            </a:r>
            <a:endParaRPr b="1">
              <a:solidFill>
                <a:schemeClr val="accent2"/>
              </a:solidFill>
              <a:latin typeface="Ubuntu"/>
              <a:ea typeface="Ubuntu"/>
              <a:cs typeface="Ubuntu"/>
              <a:sym typeface="Ubuntu"/>
            </a:endParaRPr>
          </a:p>
        </p:txBody>
      </p:sp>
      <p:sp>
        <p:nvSpPr>
          <p:cNvPr id="1038" name="Google Shape;1038;p42">
            <a:hlinkClick r:id="" action="ppaction://noaction"/>
          </p:cNvPr>
          <p:cNvSpPr txBox="1"/>
          <p:nvPr/>
        </p:nvSpPr>
        <p:spPr>
          <a:xfrm>
            <a:off x="8264833" y="42668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1"/>
                </a:solidFill>
                <a:latin typeface="Ubuntu"/>
                <a:ea typeface="Ubuntu"/>
                <a:cs typeface="Ubuntu"/>
                <a:sym typeface="Ubuntu"/>
              </a:rPr>
              <a:t>4</a:t>
            </a:r>
            <a:endParaRPr b="1">
              <a:solidFill>
                <a:schemeClr val="accent1"/>
              </a:solidFill>
              <a:latin typeface="Ubuntu"/>
              <a:ea typeface="Ubuntu"/>
              <a:cs typeface="Ubuntu"/>
              <a:sym typeface="Ubuntu"/>
            </a:endParaRPr>
          </a:p>
        </p:txBody>
      </p:sp>
      <p:sp>
        <p:nvSpPr>
          <p:cNvPr id="1039" name="Google Shape;1039;p42">
            <a:hlinkClick r:id="rId5"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2">
            <a:hlinkClick r:id="rId6" action="ppaction://hlinksldjump"/>
          </p:cNvPr>
          <p:cNvSpPr/>
          <p:nvPr/>
        </p:nvSpPr>
        <p:spPr>
          <a:xfrm rot="5400000">
            <a:off x="8026975" y="670125"/>
            <a:ext cx="1173300" cy="59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2">
            <a:hlinkClick r:id="rId6" action="ppaction://hlinksldjump"/>
          </p:cNvPr>
          <p:cNvSpPr txBox="1"/>
          <p:nvPr/>
        </p:nvSpPr>
        <p:spPr>
          <a:xfrm>
            <a:off x="8264833" y="6551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3"/>
                </a:solidFill>
                <a:latin typeface="Ubuntu"/>
                <a:ea typeface="Ubuntu"/>
                <a:cs typeface="Ubuntu"/>
                <a:sym typeface="Ubuntu"/>
              </a:rPr>
              <a:t>1</a:t>
            </a:r>
            <a:endParaRPr b="1">
              <a:solidFill>
                <a:schemeClr val="accent3"/>
              </a:solidFill>
              <a:latin typeface="Ubuntu"/>
              <a:ea typeface="Ubuntu"/>
              <a:cs typeface="Ubuntu"/>
              <a:sym typeface="Ubuntu"/>
            </a:endParaRPr>
          </a:p>
        </p:txBody>
      </p:sp>
      <p:grpSp>
        <p:nvGrpSpPr>
          <p:cNvPr id="1042" name="Google Shape;1042;p42"/>
          <p:cNvGrpSpPr/>
          <p:nvPr/>
        </p:nvGrpSpPr>
        <p:grpSpPr>
          <a:xfrm>
            <a:off x="6935171" y="696541"/>
            <a:ext cx="195284" cy="195284"/>
            <a:chOff x="5660400" y="238125"/>
            <a:chExt cx="481825" cy="481825"/>
          </a:xfrm>
        </p:grpSpPr>
        <p:sp>
          <p:nvSpPr>
            <p:cNvPr id="1043" name="Google Shape;1043;p42"/>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44" name="Google Shape;1044;p42"/>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045" name="Google Shape;1045;p42">
            <a:hlinkClick r:id="rId7"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2">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2">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ounded Rectangular Callout 3"/>
          <p:cNvSpPr/>
          <p:nvPr/>
        </p:nvSpPr>
        <p:spPr>
          <a:xfrm>
            <a:off x="4748292" y="1510692"/>
            <a:ext cx="3466802" cy="995354"/>
          </a:xfrm>
          <a:prstGeom prst="wedgeRoundRectCallout">
            <a:avLst>
              <a:gd name="adj1" fmla="val -57286"/>
              <a:gd name="adj2" fmla="val 35702"/>
              <a:gd name="adj3" fmla="val 16667"/>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smtClean="0"/>
              <a:t>Hãy</a:t>
            </a:r>
            <a:r>
              <a:rPr lang="en-US" sz="2000" dirty="0"/>
              <a:t> </a:t>
            </a:r>
            <a:r>
              <a:rPr lang="en-US" sz="2000" dirty="0" err="1" smtClean="0"/>
              <a:t>kể</a:t>
            </a:r>
            <a:r>
              <a:rPr lang="en-US" sz="2000" dirty="0" smtClean="0"/>
              <a:t> </a:t>
            </a:r>
            <a:r>
              <a:rPr lang="en-US" sz="2000" dirty="0" err="1" smtClean="0"/>
              <a:t>những</a:t>
            </a:r>
            <a:r>
              <a:rPr lang="en-US" sz="2000" dirty="0" smtClean="0"/>
              <a:t> </a:t>
            </a:r>
            <a:r>
              <a:rPr lang="en-US" sz="2000" dirty="0" err="1" smtClean="0"/>
              <a:t>điều</a:t>
            </a:r>
            <a:r>
              <a:rPr lang="en-US" sz="2000" dirty="0" smtClean="0"/>
              <a:t> </a:t>
            </a:r>
            <a:r>
              <a:rPr lang="en-US" sz="2000" dirty="0" err="1" smtClean="0"/>
              <a:t>em</a:t>
            </a:r>
            <a:r>
              <a:rPr lang="en-US" sz="2000" dirty="0" smtClean="0"/>
              <a:t> </a:t>
            </a:r>
            <a:r>
              <a:rPr lang="en-US" sz="2000" dirty="0" err="1" smtClean="0"/>
              <a:t>biết</a:t>
            </a:r>
            <a:r>
              <a:rPr lang="en-US" sz="2000" dirty="0" smtClean="0"/>
              <a:t> </a:t>
            </a:r>
            <a:r>
              <a:rPr lang="en-US" sz="2000" dirty="0" err="1" smtClean="0"/>
              <a:t>về</a:t>
            </a:r>
            <a:r>
              <a:rPr lang="en-US" sz="2000" dirty="0" smtClean="0"/>
              <a:t> Internet.</a:t>
            </a:r>
            <a:endParaRPr lang="en-US" sz="2000" dirty="0"/>
          </a:p>
        </p:txBody>
      </p:sp>
      <p:sp>
        <p:nvSpPr>
          <p:cNvPr id="165" name="Rounded Rectangular Callout 164"/>
          <p:cNvSpPr/>
          <p:nvPr/>
        </p:nvSpPr>
        <p:spPr>
          <a:xfrm>
            <a:off x="5241643" y="2762036"/>
            <a:ext cx="2650054" cy="995354"/>
          </a:xfrm>
          <a:prstGeom prst="wedgeRoundRectCallout">
            <a:avLst>
              <a:gd name="adj1" fmla="val -60388"/>
              <a:gd name="adj2" fmla="val 33638"/>
              <a:gd name="adj3" fmla="val 16667"/>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smtClean="0"/>
              <a:t>Em</a:t>
            </a:r>
            <a:r>
              <a:rPr lang="en-US" sz="2000" dirty="0" smtClean="0"/>
              <a:t> </a:t>
            </a:r>
            <a:r>
              <a:rPr lang="en-US" sz="2000" dirty="0" err="1" smtClean="0"/>
              <a:t>thường</a:t>
            </a:r>
            <a:r>
              <a:rPr lang="en-US" sz="2000" dirty="0" smtClean="0"/>
              <a:t> </a:t>
            </a:r>
            <a:r>
              <a:rPr lang="en-US" sz="2000" dirty="0" err="1" smtClean="0"/>
              <a:t>sử</a:t>
            </a:r>
            <a:r>
              <a:rPr lang="en-US" sz="2000" dirty="0" smtClean="0"/>
              <a:t> </a:t>
            </a:r>
            <a:r>
              <a:rPr lang="en-US" sz="2000" dirty="0" err="1" smtClean="0"/>
              <a:t>dụng</a:t>
            </a:r>
            <a:r>
              <a:rPr lang="en-US" sz="2000" dirty="0" smtClean="0"/>
              <a:t> Internet </a:t>
            </a:r>
            <a:r>
              <a:rPr lang="en-US" sz="2000" dirty="0" err="1" smtClean="0"/>
              <a:t>để</a:t>
            </a:r>
            <a:r>
              <a:rPr lang="en-US" sz="2000" dirty="0" smtClean="0"/>
              <a:t> </a:t>
            </a:r>
            <a:r>
              <a:rPr lang="en-US" sz="2000" dirty="0" err="1" smtClean="0"/>
              <a:t>làm</a:t>
            </a:r>
            <a:r>
              <a:rPr lang="en-US" sz="2000" dirty="0" smtClean="0"/>
              <a:t> </a:t>
            </a:r>
            <a:r>
              <a:rPr lang="en-US" sz="2000" dirty="0" err="1" smtClean="0"/>
              <a:t>gì</a:t>
            </a:r>
            <a:r>
              <a:rPr lang="en-US" sz="2000" dirty="0" smtClean="0"/>
              <a:t>?</a:t>
            </a:r>
            <a:endParaRPr lang="en-US" sz="20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6"/>
                                        </p:tgtEl>
                                        <p:attrNameLst>
                                          <p:attrName>style.visibility</p:attrName>
                                        </p:attrNameLst>
                                      </p:cBhvr>
                                      <p:to>
                                        <p:strVal val="visible"/>
                                      </p:to>
                                    </p:set>
                                    <p:animEffect transition="in" filter="fade">
                                      <p:cBhvr>
                                        <p:cTn id="7" dur="500"/>
                                        <p:tgtEl>
                                          <p:spTgt spid="9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5"/>
                                        </p:tgtEl>
                                        <p:attrNameLst>
                                          <p:attrName>style.visibility</p:attrName>
                                        </p:attrNameLst>
                                      </p:cBhvr>
                                      <p:to>
                                        <p:strVal val="visible"/>
                                      </p:to>
                                    </p:set>
                                    <p:animEffect transition="in" filter="fade">
                                      <p:cBhvr>
                                        <p:cTn id="19" dur="500"/>
                                        <p:tgtEl>
                                          <p:spTgt spid="165"/>
                                        </p:tgtEl>
                                      </p:cBhvr>
                                    </p:animEffect>
                                    <p:anim calcmode="lin" valueType="num">
                                      <p:cBhvr>
                                        <p:cTn id="20" dur="500" fill="hold"/>
                                        <p:tgtEl>
                                          <p:spTgt spid="165"/>
                                        </p:tgtEl>
                                        <p:attrNameLst>
                                          <p:attrName>ppt_x</p:attrName>
                                        </p:attrNameLst>
                                      </p:cBhvr>
                                      <p:tavLst>
                                        <p:tav tm="0">
                                          <p:val>
                                            <p:strVal val="#ppt_x"/>
                                          </p:val>
                                        </p:tav>
                                        <p:tav tm="100000">
                                          <p:val>
                                            <p:strVal val="#ppt_x"/>
                                          </p:val>
                                        </p:tav>
                                      </p:tavLst>
                                    </p:anim>
                                    <p:anim calcmode="lin" valueType="num">
                                      <p:cBhvr>
                                        <p:cTn id="21" dur="500" fill="hold"/>
                                        <p:tgtEl>
                                          <p:spTgt spid="1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932"/>
        <p:cNvGrpSpPr/>
        <p:nvPr/>
      </p:nvGrpSpPr>
      <p:grpSpPr>
        <a:xfrm>
          <a:off x="0" y="0"/>
          <a:ext cx="0" cy="0"/>
          <a:chOff x="0" y="0"/>
          <a:chExt cx="0" cy="0"/>
        </a:xfrm>
      </p:grpSpPr>
      <p:sp>
        <p:nvSpPr>
          <p:cNvPr id="1933" name="Google Shape;1933;p70"/>
          <p:cNvSpPr txBox="1">
            <a:spLocks noGrp="1"/>
          </p:cNvSpPr>
          <p:nvPr>
            <p:ph type="title"/>
          </p:nvPr>
        </p:nvSpPr>
        <p:spPr>
          <a:xfrm>
            <a:off x="1540946" y="540419"/>
            <a:ext cx="150607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err="1" smtClean="0">
                <a:solidFill>
                  <a:schemeClr val="accent2">
                    <a:lumMod val="75000"/>
                  </a:schemeClr>
                </a:solidFill>
                <a:latin typeface="+mn-lt"/>
              </a:rPr>
              <a:t>Ghi</a:t>
            </a:r>
            <a:r>
              <a:rPr lang="en-US" sz="2400" dirty="0" smtClean="0">
                <a:solidFill>
                  <a:schemeClr val="accent2">
                    <a:lumMod val="75000"/>
                  </a:schemeClr>
                </a:solidFill>
                <a:latin typeface="+mn-lt"/>
              </a:rPr>
              <a:t> </a:t>
            </a:r>
            <a:r>
              <a:rPr lang="en-US" sz="2400" dirty="0" err="1" smtClean="0">
                <a:solidFill>
                  <a:schemeClr val="accent2">
                    <a:lumMod val="75000"/>
                  </a:schemeClr>
                </a:solidFill>
                <a:latin typeface="+mn-lt"/>
              </a:rPr>
              <a:t>nhớ</a:t>
            </a:r>
            <a:endParaRPr sz="2400" dirty="0">
              <a:solidFill>
                <a:schemeClr val="accent2">
                  <a:lumMod val="75000"/>
                </a:schemeClr>
              </a:solidFill>
              <a:latin typeface="+mn-lt"/>
            </a:endParaRPr>
          </a:p>
        </p:txBody>
      </p:sp>
      <p:grpSp>
        <p:nvGrpSpPr>
          <p:cNvPr id="1934" name="Google Shape;1934;p70"/>
          <p:cNvGrpSpPr/>
          <p:nvPr/>
        </p:nvGrpSpPr>
        <p:grpSpPr>
          <a:xfrm flipH="1">
            <a:off x="4774315" y="1535378"/>
            <a:ext cx="401100" cy="141000"/>
            <a:chOff x="4629675" y="1808263"/>
            <a:chExt cx="401100" cy="141000"/>
          </a:xfrm>
        </p:grpSpPr>
        <p:sp>
          <p:nvSpPr>
            <p:cNvPr id="1935" name="Google Shape;1935;p70"/>
            <p:cNvSpPr/>
            <p:nvPr/>
          </p:nvSpPr>
          <p:spPr>
            <a:xfrm>
              <a:off x="4629675" y="1814263"/>
              <a:ext cx="401100" cy="129000"/>
            </a:xfrm>
            <a:prstGeom prst="roundRect">
              <a:avLst>
                <a:gd name="adj"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70"/>
            <p:cNvSpPr/>
            <p:nvPr/>
          </p:nvSpPr>
          <p:spPr>
            <a:xfrm>
              <a:off x="4629675" y="1808263"/>
              <a:ext cx="141000" cy="141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0" name="Google Shape;1950;p70"/>
          <p:cNvGrpSpPr/>
          <p:nvPr/>
        </p:nvGrpSpPr>
        <p:grpSpPr>
          <a:xfrm>
            <a:off x="736114" y="1619243"/>
            <a:ext cx="3774311" cy="2437957"/>
            <a:chOff x="779350" y="1714118"/>
            <a:chExt cx="3774311" cy="2437957"/>
          </a:xfrm>
        </p:grpSpPr>
        <p:sp>
          <p:nvSpPr>
            <p:cNvPr id="1951" name="Google Shape;1951;p70"/>
            <p:cNvSpPr/>
            <p:nvPr/>
          </p:nvSpPr>
          <p:spPr>
            <a:xfrm>
              <a:off x="1351029" y="3296750"/>
              <a:ext cx="764750" cy="839271"/>
            </a:xfrm>
            <a:custGeom>
              <a:avLst/>
              <a:gdLst/>
              <a:ahLst/>
              <a:cxnLst/>
              <a:rect l="l" t="t" r="r" b="b"/>
              <a:pathLst>
                <a:path w="33891" h="36336" extrusionOk="0">
                  <a:moveTo>
                    <a:pt x="0" y="1"/>
                  </a:moveTo>
                  <a:lnTo>
                    <a:pt x="12098" y="36336"/>
                  </a:lnTo>
                  <a:cubicBezTo>
                    <a:pt x="19369" y="36125"/>
                    <a:pt x="26641" y="35788"/>
                    <a:pt x="33891" y="35767"/>
                  </a:cubicBezTo>
                  <a:lnTo>
                    <a:pt x="21076" y="312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70"/>
            <p:cNvSpPr/>
            <p:nvPr/>
          </p:nvSpPr>
          <p:spPr>
            <a:xfrm>
              <a:off x="1062825" y="3296750"/>
              <a:ext cx="590210" cy="842320"/>
            </a:xfrm>
            <a:custGeom>
              <a:avLst/>
              <a:gdLst/>
              <a:ahLst/>
              <a:cxnLst/>
              <a:rect l="l" t="t" r="r" b="b"/>
              <a:pathLst>
                <a:path w="26156" h="36468" extrusionOk="0">
                  <a:moveTo>
                    <a:pt x="26156" y="1"/>
                  </a:moveTo>
                  <a:lnTo>
                    <a:pt x="9337" y="3120"/>
                  </a:lnTo>
                  <a:lnTo>
                    <a:pt x="6260" y="7377"/>
                  </a:lnTo>
                  <a:cubicBezTo>
                    <a:pt x="2361" y="12773"/>
                    <a:pt x="211" y="16124"/>
                    <a:pt x="106" y="22784"/>
                  </a:cubicBezTo>
                  <a:lnTo>
                    <a:pt x="0" y="35682"/>
                  </a:lnTo>
                  <a:cubicBezTo>
                    <a:pt x="5333" y="36270"/>
                    <a:pt x="10696" y="36468"/>
                    <a:pt x="16075" y="36468"/>
                  </a:cubicBezTo>
                  <a:cubicBezTo>
                    <a:pt x="18603" y="36468"/>
                    <a:pt x="21135" y="36424"/>
                    <a:pt x="23669" y="36357"/>
                  </a:cubicBezTo>
                  <a:lnTo>
                    <a:pt x="261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70"/>
            <p:cNvSpPr/>
            <p:nvPr/>
          </p:nvSpPr>
          <p:spPr>
            <a:xfrm>
              <a:off x="1596424" y="3659443"/>
              <a:ext cx="158880" cy="422056"/>
            </a:xfrm>
            <a:custGeom>
              <a:avLst/>
              <a:gdLst/>
              <a:ahLst/>
              <a:cxnLst/>
              <a:rect l="l" t="t" r="r" b="b"/>
              <a:pathLst>
                <a:path w="7041" h="18704" extrusionOk="0">
                  <a:moveTo>
                    <a:pt x="6879" y="0"/>
                  </a:moveTo>
                  <a:cubicBezTo>
                    <a:pt x="6848" y="0"/>
                    <a:pt x="6816" y="11"/>
                    <a:pt x="6787" y="30"/>
                  </a:cubicBezTo>
                  <a:lnTo>
                    <a:pt x="780" y="5257"/>
                  </a:lnTo>
                  <a:cubicBezTo>
                    <a:pt x="738" y="5278"/>
                    <a:pt x="717" y="5320"/>
                    <a:pt x="717" y="5341"/>
                  </a:cubicBezTo>
                  <a:lnTo>
                    <a:pt x="1" y="18556"/>
                  </a:lnTo>
                  <a:cubicBezTo>
                    <a:pt x="1" y="18619"/>
                    <a:pt x="43" y="18703"/>
                    <a:pt x="127" y="18703"/>
                  </a:cubicBezTo>
                  <a:cubicBezTo>
                    <a:pt x="211" y="18703"/>
                    <a:pt x="275" y="18640"/>
                    <a:pt x="275" y="18577"/>
                  </a:cubicBezTo>
                  <a:lnTo>
                    <a:pt x="991" y="5425"/>
                  </a:lnTo>
                  <a:lnTo>
                    <a:pt x="6956" y="241"/>
                  </a:lnTo>
                  <a:cubicBezTo>
                    <a:pt x="7019" y="198"/>
                    <a:pt x="7040" y="114"/>
                    <a:pt x="6977" y="51"/>
                  </a:cubicBezTo>
                  <a:cubicBezTo>
                    <a:pt x="6954" y="16"/>
                    <a:pt x="6918" y="0"/>
                    <a:pt x="68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70"/>
            <p:cNvSpPr/>
            <p:nvPr/>
          </p:nvSpPr>
          <p:spPr>
            <a:xfrm>
              <a:off x="1694403" y="2480893"/>
              <a:ext cx="783299" cy="669549"/>
            </a:xfrm>
            <a:custGeom>
              <a:avLst/>
              <a:gdLst/>
              <a:ahLst/>
              <a:cxnLst/>
              <a:rect l="l" t="t" r="r" b="b"/>
              <a:pathLst>
                <a:path w="34713" h="29672" extrusionOk="0">
                  <a:moveTo>
                    <a:pt x="7239" y="0"/>
                  </a:moveTo>
                  <a:cubicBezTo>
                    <a:pt x="5617" y="0"/>
                    <a:pt x="4002" y="617"/>
                    <a:pt x="2761" y="1823"/>
                  </a:cubicBezTo>
                  <a:cubicBezTo>
                    <a:pt x="0" y="4521"/>
                    <a:pt x="232" y="9010"/>
                    <a:pt x="3267" y="11412"/>
                  </a:cubicBezTo>
                  <a:lnTo>
                    <a:pt x="23606" y="28294"/>
                  </a:lnTo>
                  <a:cubicBezTo>
                    <a:pt x="24785" y="29227"/>
                    <a:pt x="26181" y="29671"/>
                    <a:pt x="27562" y="29671"/>
                  </a:cubicBezTo>
                  <a:cubicBezTo>
                    <a:pt x="29710" y="29671"/>
                    <a:pt x="31821" y="28596"/>
                    <a:pt x="33027" y="26608"/>
                  </a:cubicBezTo>
                  <a:cubicBezTo>
                    <a:pt x="34713" y="23826"/>
                    <a:pt x="34080" y="20243"/>
                    <a:pt x="31530" y="18220"/>
                  </a:cubicBezTo>
                  <a:lnTo>
                    <a:pt x="11171" y="1359"/>
                  </a:lnTo>
                  <a:cubicBezTo>
                    <a:pt x="10007" y="448"/>
                    <a:pt x="8620" y="0"/>
                    <a:pt x="7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70"/>
            <p:cNvSpPr/>
            <p:nvPr/>
          </p:nvSpPr>
          <p:spPr>
            <a:xfrm>
              <a:off x="2514793" y="2237231"/>
              <a:ext cx="136518" cy="84574"/>
            </a:xfrm>
            <a:custGeom>
              <a:avLst/>
              <a:gdLst/>
              <a:ahLst/>
              <a:cxnLst/>
              <a:rect l="l" t="t" r="r" b="b"/>
              <a:pathLst>
                <a:path w="6050" h="3748" extrusionOk="0">
                  <a:moveTo>
                    <a:pt x="5018" y="1"/>
                  </a:moveTo>
                  <a:cubicBezTo>
                    <a:pt x="4876" y="1"/>
                    <a:pt x="4731" y="34"/>
                    <a:pt x="4595" y="102"/>
                  </a:cubicBezTo>
                  <a:lnTo>
                    <a:pt x="1" y="2357"/>
                  </a:lnTo>
                  <a:lnTo>
                    <a:pt x="3752" y="3748"/>
                  </a:lnTo>
                  <a:lnTo>
                    <a:pt x="5712" y="1598"/>
                  </a:lnTo>
                  <a:cubicBezTo>
                    <a:pt x="6028" y="1282"/>
                    <a:pt x="6049" y="776"/>
                    <a:pt x="5797" y="418"/>
                  </a:cubicBezTo>
                  <a:cubicBezTo>
                    <a:pt x="5611" y="146"/>
                    <a:pt x="5319" y="1"/>
                    <a:pt x="5018" y="1"/>
                  </a:cubicBezTo>
                  <a:close/>
                </a:path>
              </a:pathLst>
            </a:custGeom>
            <a:solidFill>
              <a:srgbClr val="FF8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70"/>
            <p:cNvSpPr/>
            <p:nvPr/>
          </p:nvSpPr>
          <p:spPr>
            <a:xfrm>
              <a:off x="2404945" y="2248446"/>
              <a:ext cx="446584" cy="248847"/>
            </a:xfrm>
            <a:custGeom>
              <a:avLst/>
              <a:gdLst/>
              <a:ahLst/>
              <a:cxnLst/>
              <a:rect l="l" t="t" r="r" b="b"/>
              <a:pathLst>
                <a:path w="19791" h="11028" extrusionOk="0">
                  <a:moveTo>
                    <a:pt x="19019" y="1"/>
                  </a:moveTo>
                  <a:cubicBezTo>
                    <a:pt x="18954" y="1"/>
                    <a:pt x="18887" y="9"/>
                    <a:pt x="18821" y="26"/>
                  </a:cubicBezTo>
                  <a:cubicBezTo>
                    <a:pt x="13386" y="1398"/>
                    <a:pt x="9662" y="1973"/>
                    <a:pt x="6503" y="1973"/>
                  </a:cubicBezTo>
                  <a:cubicBezTo>
                    <a:pt x="5681" y="1973"/>
                    <a:pt x="4897" y="1934"/>
                    <a:pt x="4131" y="1860"/>
                  </a:cubicBezTo>
                  <a:cubicBezTo>
                    <a:pt x="4041" y="1851"/>
                    <a:pt x="3952" y="1847"/>
                    <a:pt x="3863" y="1847"/>
                  </a:cubicBezTo>
                  <a:cubicBezTo>
                    <a:pt x="2415" y="1847"/>
                    <a:pt x="1163" y="2960"/>
                    <a:pt x="885" y="4410"/>
                  </a:cubicBezTo>
                  <a:lnTo>
                    <a:pt x="0" y="9068"/>
                  </a:lnTo>
                  <a:lnTo>
                    <a:pt x="5712" y="11028"/>
                  </a:lnTo>
                  <a:lnTo>
                    <a:pt x="6934" y="6686"/>
                  </a:lnTo>
                  <a:cubicBezTo>
                    <a:pt x="7161" y="6694"/>
                    <a:pt x="7384" y="6698"/>
                    <a:pt x="7604" y="6698"/>
                  </a:cubicBezTo>
                  <a:cubicBezTo>
                    <a:pt x="13300" y="6698"/>
                    <a:pt x="16832" y="4143"/>
                    <a:pt x="18800" y="2703"/>
                  </a:cubicBezTo>
                  <a:cubicBezTo>
                    <a:pt x="19411" y="2260"/>
                    <a:pt x="19790" y="1544"/>
                    <a:pt x="19790" y="764"/>
                  </a:cubicBezTo>
                  <a:cubicBezTo>
                    <a:pt x="19790" y="327"/>
                    <a:pt x="19429" y="1"/>
                    <a:pt x="19019" y="1"/>
                  </a:cubicBez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70"/>
            <p:cNvSpPr/>
            <p:nvPr/>
          </p:nvSpPr>
          <p:spPr>
            <a:xfrm>
              <a:off x="2157627" y="2439734"/>
              <a:ext cx="425192" cy="599733"/>
            </a:xfrm>
            <a:custGeom>
              <a:avLst/>
              <a:gdLst/>
              <a:ahLst/>
              <a:cxnLst/>
              <a:rect l="l" t="t" r="r" b="b"/>
              <a:pathLst>
                <a:path w="18843" h="26578" extrusionOk="0">
                  <a:moveTo>
                    <a:pt x="8789" y="1"/>
                  </a:moveTo>
                  <a:lnTo>
                    <a:pt x="0" y="22067"/>
                  </a:lnTo>
                  <a:lnTo>
                    <a:pt x="13447" y="26578"/>
                  </a:lnTo>
                  <a:lnTo>
                    <a:pt x="18842" y="1876"/>
                  </a:lnTo>
                  <a:lnTo>
                    <a:pt x="8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70"/>
            <p:cNvSpPr/>
            <p:nvPr/>
          </p:nvSpPr>
          <p:spPr>
            <a:xfrm>
              <a:off x="1086105" y="2473514"/>
              <a:ext cx="818026" cy="893619"/>
            </a:xfrm>
            <a:custGeom>
              <a:avLst/>
              <a:gdLst/>
              <a:ahLst/>
              <a:cxnLst/>
              <a:rect l="l" t="t" r="r" b="b"/>
              <a:pathLst>
                <a:path w="36252" h="39602" extrusionOk="0">
                  <a:moveTo>
                    <a:pt x="28306" y="0"/>
                  </a:moveTo>
                  <a:lnTo>
                    <a:pt x="10792" y="506"/>
                  </a:lnTo>
                  <a:lnTo>
                    <a:pt x="1813" y="1791"/>
                  </a:lnTo>
                  <a:lnTo>
                    <a:pt x="1" y="11339"/>
                  </a:lnTo>
                  <a:lnTo>
                    <a:pt x="8305" y="39602"/>
                  </a:lnTo>
                  <a:lnTo>
                    <a:pt x="32816" y="39602"/>
                  </a:lnTo>
                  <a:lnTo>
                    <a:pt x="36252" y="10306"/>
                  </a:lnTo>
                  <a:lnTo>
                    <a:pt x="34250" y="316"/>
                  </a:lnTo>
                  <a:lnTo>
                    <a:pt x="283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70"/>
            <p:cNvSpPr/>
            <p:nvPr/>
          </p:nvSpPr>
          <p:spPr>
            <a:xfrm>
              <a:off x="1859424" y="2735454"/>
              <a:ext cx="48063" cy="284996"/>
            </a:xfrm>
            <a:custGeom>
              <a:avLst/>
              <a:gdLst/>
              <a:ahLst/>
              <a:cxnLst/>
              <a:rect l="l" t="t" r="r" b="b"/>
              <a:pathLst>
                <a:path w="2130" h="12630" extrusionOk="0">
                  <a:moveTo>
                    <a:pt x="1970" y="1"/>
                  </a:moveTo>
                  <a:cubicBezTo>
                    <a:pt x="1902" y="1"/>
                    <a:pt x="1853" y="56"/>
                    <a:pt x="1834" y="110"/>
                  </a:cubicBezTo>
                  <a:lnTo>
                    <a:pt x="22" y="12461"/>
                  </a:lnTo>
                  <a:cubicBezTo>
                    <a:pt x="1" y="12545"/>
                    <a:pt x="43" y="12608"/>
                    <a:pt x="127" y="12608"/>
                  </a:cubicBezTo>
                  <a:cubicBezTo>
                    <a:pt x="127" y="12629"/>
                    <a:pt x="148" y="12629"/>
                    <a:pt x="148" y="12629"/>
                  </a:cubicBezTo>
                  <a:cubicBezTo>
                    <a:pt x="211" y="12629"/>
                    <a:pt x="275" y="12566"/>
                    <a:pt x="275" y="12503"/>
                  </a:cubicBezTo>
                  <a:lnTo>
                    <a:pt x="2108" y="152"/>
                  </a:lnTo>
                  <a:cubicBezTo>
                    <a:pt x="2129" y="89"/>
                    <a:pt x="2066" y="5"/>
                    <a:pt x="2003" y="5"/>
                  </a:cubicBezTo>
                  <a:cubicBezTo>
                    <a:pt x="1992" y="2"/>
                    <a:pt x="1981" y="1"/>
                    <a:pt x="19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70"/>
            <p:cNvSpPr/>
            <p:nvPr/>
          </p:nvSpPr>
          <p:spPr>
            <a:xfrm>
              <a:off x="1021432" y="2880618"/>
              <a:ext cx="684870" cy="769038"/>
            </a:xfrm>
            <a:custGeom>
              <a:avLst/>
              <a:gdLst/>
              <a:ahLst/>
              <a:cxnLst/>
              <a:rect l="l" t="t" r="r" b="b"/>
              <a:pathLst>
                <a:path w="30351" h="34081" extrusionOk="0">
                  <a:moveTo>
                    <a:pt x="8895" y="0"/>
                  </a:moveTo>
                  <a:lnTo>
                    <a:pt x="1" y="27020"/>
                  </a:lnTo>
                  <a:lnTo>
                    <a:pt x="21456" y="34080"/>
                  </a:lnTo>
                  <a:lnTo>
                    <a:pt x="30350" y="7082"/>
                  </a:lnTo>
                  <a:lnTo>
                    <a:pt x="88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70"/>
            <p:cNvSpPr/>
            <p:nvPr/>
          </p:nvSpPr>
          <p:spPr>
            <a:xfrm>
              <a:off x="1383834" y="3209578"/>
              <a:ext cx="302484" cy="272811"/>
            </a:xfrm>
            <a:custGeom>
              <a:avLst/>
              <a:gdLst/>
              <a:ahLst/>
              <a:cxnLst/>
              <a:rect l="l" t="t" r="r" b="b"/>
              <a:pathLst>
                <a:path w="13405" h="12090" extrusionOk="0">
                  <a:moveTo>
                    <a:pt x="6692" y="0"/>
                  </a:moveTo>
                  <a:cubicBezTo>
                    <a:pt x="5071" y="0"/>
                    <a:pt x="3457" y="645"/>
                    <a:pt x="2277" y="1925"/>
                  </a:cubicBezTo>
                  <a:cubicBezTo>
                    <a:pt x="1" y="4370"/>
                    <a:pt x="148" y="8205"/>
                    <a:pt x="2593" y="10482"/>
                  </a:cubicBezTo>
                  <a:cubicBezTo>
                    <a:pt x="3758" y="11556"/>
                    <a:pt x="5234" y="12090"/>
                    <a:pt x="6706" y="12090"/>
                  </a:cubicBezTo>
                  <a:cubicBezTo>
                    <a:pt x="8324" y="12090"/>
                    <a:pt x="9937" y="11445"/>
                    <a:pt x="11129" y="10165"/>
                  </a:cubicBezTo>
                  <a:cubicBezTo>
                    <a:pt x="13405" y="7721"/>
                    <a:pt x="13257" y="3885"/>
                    <a:pt x="10813" y="1609"/>
                  </a:cubicBezTo>
                  <a:cubicBezTo>
                    <a:pt x="9648" y="534"/>
                    <a:pt x="8167" y="0"/>
                    <a:pt x="6692" y="0"/>
                  </a:cubicBez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70"/>
            <p:cNvSpPr/>
            <p:nvPr/>
          </p:nvSpPr>
          <p:spPr>
            <a:xfrm>
              <a:off x="935345" y="3086054"/>
              <a:ext cx="516987" cy="378596"/>
            </a:xfrm>
            <a:custGeom>
              <a:avLst/>
              <a:gdLst/>
              <a:ahLst/>
              <a:cxnLst/>
              <a:rect l="l" t="t" r="r" b="b"/>
              <a:pathLst>
                <a:path w="22911" h="16778" extrusionOk="0">
                  <a:moveTo>
                    <a:pt x="591" y="1"/>
                  </a:moveTo>
                  <a:lnTo>
                    <a:pt x="1" y="13827"/>
                  </a:lnTo>
                  <a:lnTo>
                    <a:pt x="22510" y="16778"/>
                  </a:lnTo>
                  <a:lnTo>
                    <a:pt x="22911" y="6366"/>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70"/>
            <p:cNvSpPr/>
            <p:nvPr/>
          </p:nvSpPr>
          <p:spPr>
            <a:xfrm>
              <a:off x="779350" y="2513839"/>
              <a:ext cx="531722" cy="884255"/>
            </a:xfrm>
            <a:custGeom>
              <a:avLst/>
              <a:gdLst/>
              <a:ahLst/>
              <a:cxnLst/>
              <a:rect l="l" t="t" r="r" b="b"/>
              <a:pathLst>
                <a:path w="23564" h="39187" extrusionOk="0">
                  <a:moveTo>
                    <a:pt x="16491" y="1"/>
                  </a:moveTo>
                  <a:cubicBezTo>
                    <a:pt x="13861" y="1"/>
                    <a:pt x="11360" y="1632"/>
                    <a:pt x="10434" y="4304"/>
                  </a:cubicBezTo>
                  <a:lnTo>
                    <a:pt x="1244" y="30670"/>
                  </a:lnTo>
                  <a:cubicBezTo>
                    <a:pt x="1" y="34295"/>
                    <a:pt x="2193" y="38215"/>
                    <a:pt x="5944" y="39037"/>
                  </a:cubicBezTo>
                  <a:cubicBezTo>
                    <a:pt x="6402" y="39138"/>
                    <a:pt x="6861" y="39187"/>
                    <a:pt x="7315" y="39187"/>
                  </a:cubicBezTo>
                  <a:cubicBezTo>
                    <a:pt x="9989" y="39187"/>
                    <a:pt x="12462" y="37496"/>
                    <a:pt x="13363" y="34864"/>
                  </a:cubicBezTo>
                  <a:lnTo>
                    <a:pt x="22510" y="8477"/>
                  </a:lnTo>
                  <a:cubicBezTo>
                    <a:pt x="23564" y="5463"/>
                    <a:pt x="22194" y="2133"/>
                    <a:pt x="19349" y="679"/>
                  </a:cubicBezTo>
                  <a:cubicBezTo>
                    <a:pt x="18426" y="217"/>
                    <a:pt x="17450" y="1"/>
                    <a:pt x="16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70"/>
            <p:cNvSpPr/>
            <p:nvPr/>
          </p:nvSpPr>
          <p:spPr>
            <a:xfrm>
              <a:off x="1171245" y="2723969"/>
              <a:ext cx="112261" cy="310269"/>
            </a:xfrm>
            <a:custGeom>
              <a:avLst/>
              <a:gdLst/>
              <a:ahLst/>
              <a:cxnLst/>
              <a:rect l="l" t="t" r="r" b="b"/>
              <a:pathLst>
                <a:path w="4975" h="13750" extrusionOk="0">
                  <a:moveTo>
                    <a:pt x="4810" y="1"/>
                  </a:moveTo>
                  <a:cubicBezTo>
                    <a:pt x="4749" y="1"/>
                    <a:pt x="4696" y="28"/>
                    <a:pt x="4679" y="92"/>
                  </a:cubicBezTo>
                  <a:lnTo>
                    <a:pt x="22" y="13581"/>
                  </a:lnTo>
                  <a:cubicBezTo>
                    <a:pt x="1" y="13644"/>
                    <a:pt x="43" y="13729"/>
                    <a:pt x="106" y="13750"/>
                  </a:cubicBezTo>
                  <a:lnTo>
                    <a:pt x="148" y="13750"/>
                  </a:lnTo>
                  <a:cubicBezTo>
                    <a:pt x="211" y="13750"/>
                    <a:pt x="275" y="13708"/>
                    <a:pt x="275" y="13665"/>
                  </a:cubicBezTo>
                  <a:lnTo>
                    <a:pt x="4953" y="177"/>
                  </a:lnTo>
                  <a:cubicBezTo>
                    <a:pt x="4975" y="113"/>
                    <a:pt x="4932" y="29"/>
                    <a:pt x="4869" y="8"/>
                  </a:cubicBezTo>
                  <a:cubicBezTo>
                    <a:pt x="4849" y="3"/>
                    <a:pt x="4829" y="1"/>
                    <a:pt x="48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70"/>
            <p:cNvSpPr/>
            <p:nvPr/>
          </p:nvSpPr>
          <p:spPr>
            <a:xfrm>
              <a:off x="1020485" y="1960624"/>
              <a:ext cx="380491" cy="477047"/>
            </a:xfrm>
            <a:custGeom>
              <a:avLst/>
              <a:gdLst/>
              <a:ahLst/>
              <a:cxnLst/>
              <a:rect l="l" t="t" r="r" b="b"/>
              <a:pathLst>
                <a:path w="16862" h="21141" extrusionOk="0">
                  <a:moveTo>
                    <a:pt x="16387" y="0"/>
                  </a:moveTo>
                  <a:cubicBezTo>
                    <a:pt x="14329" y="0"/>
                    <a:pt x="6204" y="401"/>
                    <a:pt x="4679" y="6648"/>
                  </a:cubicBezTo>
                  <a:cubicBezTo>
                    <a:pt x="2930" y="13835"/>
                    <a:pt x="3520" y="16743"/>
                    <a:pt x="0" y="19673"/>
                  </a:cubicBezTo>
                  <a:cubicBezTo>
                    <a:pt x="0" y="19673"/>
                    <a:pt x="3517" y="21140"/>
                    <a:pt x="7101" y="21140"/>
                  </a:cubicBezTo>
                  <a:cubicBezTo>
                    <a:pt x="10509" y="21140"/>
                    <a:pt x="13978" y="19813"/>
                    <a:pt x="14543" y="14636"/>
                  </a:cubicBezTo>
                  <a:cubicBezTo>
                    <a:pt x="14648" y="13730"/>
                    <a:pt x="14585" y="12823"/>
                    <a:pt x="14438" y="11917"/>
                  </a:cubicBezTo>
                  <a:cubicBezTo>
                    <a:pt x="14016" y="9641"/>
                    <a:pt x="13321" y="4351"/>
                    <a:pt x="15323" y="3381"/>
                  </a:cubicBezTo>
                  <a:lnTo>
                    <a:pt x="16861" y="9"/>
                  </a:lnTo>
                  <a:cubicBezTo>
                    <a:pt x="16861" y="9"/>
                    <a:pt x="16690" y="0"/>
                    <a:pt x="163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70"/>
            <p:cNvSpPr/>
            <p:nvPr/>
          </p:nvSpPr>
          <p:spPr>
            <a:xfrm>
              <a:off x="1254466" y="1908249"/>
              <a:ext cx="194555" cy="171517"/>
            </a:xfrm>
            <a:custGeom>
              <a:avLst/>
              <a:gdLst/>
              <a:ahLst/>
              <a:cxnLst/>
              <a:rect l="l" t="t" r="r" b="b"/>
              <a:pathLst>
                <a:path w="8622" h="7601" extrusionOk="0">
                  <a:moveTo>
                    <a:pt x="4317" y="1"/>
                  </a:moveTo>
                  <a:cubicBezTo>
                    <a:pt x="3841" y="1"/>
                    <a:pt x="3357" y="92"/>
                    <a:pt x="2888" y="286"/>
                  </a:cubicBezTo>
                  <a:cubicBezTo>
                    <a:pt x="928" y="1065"/>
                    <a:pt x="1" y="3278"/>
                    <a:pt x="781" y="5217"/>
                  </a:cubicBezTo>
                  <a:cubicBezTo>
                    <a:pt x="1390" y="6708"/>
                    <a:pt x="2815" y="7601"/>
                    <a:pt x="4315" y="7601"/>
                  </a:cubicBezTo>
                  <a:cubicBezTo>
                    <a:pt x="4788" y="7601"/>
                    <a:pt x="5269" y="7512"/>
                    <a:pt x="5734" y="7325"/>
                  </a:cubicBezTo>
                  <a:cubicBezTo>
                    <a:pt x="7673" y="6524"/>
                    <a:pt x="8621" y="4311"/>
                    <a:pt x="7820" y="2372"/>
                  </a:cubicBezTo>
                  <a:cubicBezTo>
                    <a:pt x="7229" y="902"/>
                    <a:pt x="5813" y="1"/>
                    <a:pt x="43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70"/>
            <p:cNvSpPr/>
            <p:nvPr/>
          </p:nvSpPr>
          <p:spPr>
            <a:xfrm>
              <a:off x="1284907" y="1715404"/>
              <a:ext cx="518408" cy="462763"/>
            </a:xfrm>
            <a:custGeom>
              <a:avLst/>
              <a:gdLst/>
              <a:ahLst/>
              <a:cxnLst/>
              <a:rect l="l" t="t" r="r" b="b"/>
              <a:pathLst>
                <a:path w="22974" h="20508" extrusionOk="0">
                  <a:moveTo>
                    <a:pt x="11487" y="1"/>
                  </a:moveTo>
                  <a:cubicBezTo>
                    <a:pt x="5143" y="1"/>
                    <a:pt x="1" y="4595"/>
                    <a:pt x="1" y="10265"/>
                  </a:cubicBezTo>
                  <a:cubicBezTo>
                    <a:pt x="1" y="15913"/>
                    <a:pt x="5143" y="20508"/>
                    <a:pt x="11487" y="20508"/>
                  </a:cubicBezTo>
                  <a:cubicBezTo>
                    <a:pt x="17831" y="20508"/>
                    <a:pt x="22974" y="15913"/>
                    <a:pt x="22974" y="10265"/>
                  </a:cubicBezTo>
                  <a:cubicBezTo>
                    <a:pt x="22974" y="4595"/>
                    <a:pt x="17831" y="1"/>
                    <a:pt x="114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70"/>
            <p:cNvSpPr/>
            <p:nvPr/>
          </p:nvSpPr>
          <p:spPr>
            <a:xfrm>
              <a:off x="1690115" y="2011576"/>
              <a:ext cx="157910" cy="150554"/>
            </a:xfrm>
            <a:custGeom>
              <a:avLst/>
              <a:gdLst/>
              <a:ahLst/>
              <a:cxnLst/>
              <a:rect l="l" t="t" r="r" b="b"/>
              <a:pathLst>
                <a:path w="6998" h="6672" extrusionOk="0">
                  <a:moveTo>
                    <a:pt x="3670" y="1"/>
                  </a:moveTo>
                  <a:cubicBezTo>
                    <a:pt x="1957" y="1"/>
                    <a:pt x="208" y="1377"/>
                    <a:pt x="106" y="3146"/>
                  </a:cubicBezTo>
                  <a:cubicBezTo>
                    <a:pt x="1" y="4980"/>
                    <a:pt x="1349" y="6561"/>
                    <a:pt x="3141" y="6666"/>
                  </a:cubicBezTo>
                  <a:cubicBezTo>
                    <a:pt x="3203" y="6670"/>
                    <a:pt x="3266" y="6672"/>
                    <a:pt x="3328" y="6672"/>
                  </a:cubicBezTo>
                  <a:cubicBezTo>
                    <a:pt x="5041" y="6672"/>
                    <a:pt x="6791" y="5295"/>
                    <a:pt x="6892" y="3526"/>
                  </a:cubicBezTo>
                  <a:cubicBezTo>
                    <a:pt x="6998" y="1692"/>
                    <a:pt x="5628" y="112"/>
                    <a:pt x="3858" y="6"/>
                  </a:cubicBezTo>
                  <a:cubicBezTo>
                    <a:pt x="3795" y="2"/>
                    <a:pt x="3733" y="1"/>
                    <a:pt x="3670" y="1"/>
                  </a:cubicBezTo>
                  <a:close/>
                </a:path>
              </a:pathLst>
            </a:custGeom>
            <a:solidFill>
              <a:srgbClr val="FF8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70"/>
            <p:cNvSpPr/>
            <p:nvPr/>
          </p:nvSpPr>
          <p:spPr>
            <a:xfrm>
              <a:off x="1453268" y="2192913"/>
              <a:ext cx="205003" cy="362890"/>
            </a:xfrm>
            <a:custGeom>
              <a:avLst/>
              <a:gdLst/>
              <a:ahLst/>
              <a:cxnLst/>
              <a:rect l="l" t="t" r="r" b="b"/>
              <a:pathLst>
                <a:path w="9085" h="16082" extrusionOk="0">
                  <a:moveTo>
                    <a:pt x="528" y="0"/>
                  </a:moveTo>
                  <a:lnTo>
                    <a:pt x="64" y="12540"/>
                  </a:lnTo>
                  <a:cubicBezTo>
                    <a:pt x="1" y="15006"/>
                    <a:pt x="2509" y="16081"/>
                    <a:pt x="4785" y="16081"/>
                  </a:cubicBezTo>
                  <a:cubicBezTo>
                    <a:pt x="7441" y="16081"/>
                    <a:pt x="9085" y="14564"/>
                    <a:pt x="9063" y="11761"/>
                  </a:cubicBezTo>
                  <a:lnTo>
                    <a:pt x="8979" y="3815"/>
                  </a:lnTo>
                  <a:lnTo>
                    <a:pt x="528" y="0"/>
                  </a:ln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70"/>
            <p:cNvSpPr/>
            <p:nvPr/>
          </p:nvSpPr>
          <p:spPr>
            <a:xfrm>
              <a:off x="1462317" y="2240684"/>
              <a:ext cx="195481" cy="149132"/>
            </a:xfrm>
            <a:custGeom>
              <a:avLst/>
              <a:gdLst/>
              <a:ahLst/>
              <a:cxnLst/>
              <a:rect l="l" t="t" r="r" b="b"/>
              <a:pathLst>
                <a:path w="8663" h="6609" extrusionOk="0">
                  <a:moveTo>
                    <a:pt x="2613" y="1"/>
                  </a:moveTo>
                  <a:cubicBezTo>
                    <a:pt x="1201" y="1"/>
                    <a:pt x="76" y="274"/>
                    <a:pt x="0" y="1129"/>
                  </a:cubicBezTo>
                  <a:lnTo>
                    <a:pt x="8662" y="6609"/>
                  </a:lnTo>
                  <a:lnTo>
                    <a:pt x="8662" y="6609"/>
                  </a:lnTo>
                  <a:lnTo>
                    <a:pt x="8578" y="876"/>
                  </a:lnTo>
                  <a:cubicBezTo>
                    <a:pt x="8578" y="876"/>
                    <a:pt x="5137" y="1"/>
                    <a:pt x="2613" y="1"/>
                  </a:cubicBezTo>
                  <a:close/>
                </a:path>
              </a:pathLst>
            </a:custGeom>
            <a:solidFill>
              <a:srgbClr val="321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70"/>
            <p:cNvSpPr/>
            <p:nvPr/>
          </p:nvSpPr>
          <p:spPr>
            <a:xfrm>
              <a:off x="1356733" y="1772585"/>
              <a:ext cx="440401" cy="540657"/>
            </a:xfrm>
            <a:custGeom>
              <a:avLst/>
              <a:gdLst/>
              <a:ahLst/>
              <a:cxnLst/>
              <a:rect l="l" t="t" r="r" b="b"/>
              <a:pathLst>
                <a:path w="19517" h="23960" extrusionOk="0">
                  <a:moveTo>
                    <a:pt x="10742" y="1"/>
                  </a:moveTo>
                  <a:cubicBezTo>
                    <a:pt x="6061" y="1"/>
                    <a:pt x="284" y="3655"/>
                    <a:pt x="0" y="8384"/>
                  </a:cubicBezTo>
                  <a:lnTo>
                    <a:pt x="1265" y="14602"/>
                  </a:lnTo>
                  <a:cubicBezTo>
                    <a:pt x="1223" y="20229"/>
                    <a:pt x="5333" y="23622"/>
                    <a:pt x="10770" y="23959"/>
                  </a:cubicBezTo>
                  <a:cubicBezTo>
                    <a:pt x="15323" y="23917"/>
                    <a:pt x="19390" y="21072"/>
                    <a:pt x="19390" y="15719"/>
                  </a:cubicBezTo>
                  <a:lnTo>
                    <a:pt x="19390" y="9143"/>
                  </a:lnTo>
                  <a:cubicBezTo>
                    <a:pt x="19517" y="4338"/>
                    <a:pt x="15913" y="312"/>
                    <a:pt x="11276" y="17"/>
                  </a:cubicBezTo>
                  <a:cubicBezTo>
                    <a:pt x="11100" y="6"/>
                    <a:pt x="10922" y="1"/>
                    <a:pt x="10742" y="1"/>
                  </a:cubicBez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70"/>
            <p:cNvSpPr/>
            <p:nvPr/>
          </p:nvSpPr>
          <p:spPr>
            <a:xfrm>
              <a:off x="1659675" y="2086268"/>
              <a:ext cx="31410" cy="44363"/>
            </a:xfrm>
            <a:custGeom>
              <a:avLst/>
              <a:gdLst/>
              <a:ahLst/>
              <a:cxnLst/>
              <a:rect l="l" t="t" r="r" b="b"/>
              <a:pathLst>
                <a:path w="1392" h="1966" extrusionOk="0">
                  <a:moveTo>
                    <a:pt x="997" y="1"/>
                  </a:moveTo>
                  <a:cubicBezTo>
                    <a:pt x="988" y="1"/>
                    <a:pt x="979" y="2"/>
                    <a:pt x="970" y="5"/>
                  </a:cubicBezTo>
                  <a:cubicBezTo>
                    <a:pt x="907" y="26"/>
                    <a:pt x="844" y="89"/>
                    <a:pt x="865" y="153"/>
                  </a:cubicBezTo>
                  <a:lnTo>
                    <a:pt x="1097" y="1649"/>
                  </a:lnTo>
                  <a:lnTo>
                    <a:pt x="127" y="1691"/>
                  </a:lnTo>
                  <a:cubicBezTo>
                    <a:pt x="43" y="1691"/>
                    <a:pt x="1" y="1754"/>
                    <a:pt x="1" y="1818"/>
                  </a:cubicBezTo>
                  <a:cubicBezTo>
                    <a:pt x="1" y="1902"/>
                    <a:pt x="64" y="1965"/>
                    <a:pt x="127" y="1965"/>
                  </a:cubicBezTo>
                  <a:lnTo>
                    <a:pt x="1265" y="1902"/>
                  </a:lnTo>
                  <a:cubicBezTo>
                    <a:pt x="1307" y="1902"/>
                    <a:pt x="1329" y="1881"/>
                    <a:pt x="1350" y="1860"/>
                  </a:cubicBezTo>
                  <a:cubicBezTo>
                    <a:pt x="1371" y="1818"/>
                    <a:pt x="1392" y="1775"/>
                    <a:pt x="1392" y="1754"/>
                  </a:cubicBezTo>
                  <a:lnTo>
                    <a:pt x="1118" y="110"/>
                  </a:lnTo>
                  <a:cubicBezTo>
                    <a:pt x="1118" y="56"/>
                    <a:pt x="1055" y="1"/>
                    <a:pt x="997" y="1"/>
                  </a:cubicBezTo>
                  <a:close/>
                </a:path>
              </a:pathLst>
            </a:custGeom>
            <a:solidFill>
              <a:srgbClr val="321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70"/>
            <p:cNvSpPr/>
            <p:nvPr/>
          </p:nvSpPr>
          <p:spPr>
            <a:xfrm>
              <a:off x="1556009" y="2162946"/>
              <a:ext cx="144597" cy="52825"/>
            </a:xfrm>
            <a:custGeom>
              <a:avLst/>
              <a:gdLst/>
              <a:ahLst/>
              <a:cxnLst/>
              <a:rect l="l" t="t" r="r" b="b"/>
              <a:pathLst>
                <a:path w="6408" h="2341" extrusionOk="0">
                  <a:moveTo>
                    <a:pt x="0" y="0"/>
                  </a:moveTo>
                  <a:cubicBezTo>
                    <a:pt x="0" y="0"/>
                    <a:pt x="885" y="2298"/>
                    <a:pt x="3583" y="2340"/>
                  </a:cubicBezTo>
                  <a:cubicBezTo>
                    <a:pt x="3603" y="2340"/>
                    <a:pt x="3622" y="2340"/>
                    <a:pt x="3642" y="2340"/>
                  </a:cubicBezTo>
                  <a:cubicBezTo>
                    <a:pt x="5807" y="2340"/>
                    <a:pt x="6407" y="42"/>
                    <a:pt x="6407" y="42"/>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70"/>
            <p:cNvSpPr/>
            <p:nvPr/>
          </p:nvSpPr>
          <p:spPr>
            <a:xfrm>
              <a:off x="1697720" y="1966017"/>
              <a:ext cx="82295" cy="27732"/>
            </a:xfrm>
            <a:custGeom>
              <a:avLst/>
              <a:gdLst/>
              <a:ahLst/>
              <a:cxnLst/>
              <a:rect l="l" t="t" r="r" b="b"/>
              <a:pathLst>
                <a:path w="3647" h="1229" extrusionOk="0">
                  <a:moveTo>
                    <a:pt x="1568" y="1"/>
                  </a:moveTo>
                  <a:cubicBezTo>
                    <a:pt x="1360" y="1"/>
                    <a:pt x="1161" y="24"/>
                    <a:pt x="970" y="65"/>
                  </a:cubicBezTo>
                  <a:cubicBezTo>
                    <a:pt x="654" y="149"/>
                    <a:pt x="359" y="255"/>
                    <a:pt x="106" y="444"/>
                  </a:cubicBezTo>
                  <a:cubicBezTo>
                    <a:pt x="1" y="508"/>
                    <a:pt x="1" y="634"/>
                    <a:pt x="64" y="718"/>
                  </a:cubicBezTo>
                  <a:cubicBezTo>
                    <a:pt x="85" y="761"/>
                    <a:pt x="127" y="803"/>
                    <a:pt x="191" y="803"/>
                  </a:cubicBezTo>
                  <a:cubicBezTo>
                    <a:pt x="486" y="866"/>
                    <a:pt x="781" y="866"/>
                    <a:pt x="1055" y="887"/>
                  </a:cubicBezTo>
                  <a:cubicBezTo>
                    <a:pt x="1223" y="887"/>
                    <a:pt x="1411" y="878"/>
                    <a:pt x="1579" y="878"/>
                  </a:cubicBezTo>
                  <a:cubicBezTo>
                    <a:pt x="1663" y="878"/>
                    <a:pt x="1743" y="880"/>
                    <a:pt x="1813" y="887"/>
                  </a:cubicBezTo>
                  <a:cubicBezTo>
                    <a:pt x="2298" y="929"/>
                    <a:pt x="2825" y="1098"/>
                    <a:pt x="3394" y="1224"/>
                  </a:cubicBezTo>
                  <a:cubicBezTo>
                    <a:pt x="3410" y="1227"/>
                    <a:pt x="3426" y="1228"/>
                    <a:pt x="3442" y="1228"/>
                  </a:cubicBezTo>
                  <a:cubicBezTo>
                    <a:pt x="3546" y="1228"/>
                    <a:pt x="3629" y="1168"/>
                    <a:pt x="3647" y="1077"/>
                  </a:cubicBezTo>
                  <a:cubicBezTo>
                    <a:pt x="3647" y="1013"/>
                    <a:pt x="3626" y="950"/>
                    <a:pt x="3584" y="908"/>
                  </a:cubicBezTo>
                  <a:cubicBezTo>
                    <a:pt x="3373" y="676"/>
                    <a:pt x="3120" y="487"/>
                    <a:pt x="2846" y="339"/>
                  </a:cubicBezTo>
                  <a:cubicBezTo>
                    <a:pt x="2572" y="192"/>
                    <a:pt x="2277" y="86"/>
                    <a:pt x="1919" y="23"/>
                  </a:cubicBezTo>
                  <a:cubicBezTo>
                    <a:pt x="1799" y="8"/>
                    <a:pt x="1682" y="1"/>
                    <a:pt x="1568" y="1"/>
                  </a:cubicBezTo>
                  <a:close/>
                </a:path>
              </a:pathLst>
            </a:custGeom>
            <a:solidFill>
              <a:srgbClr val="321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70"/>
            <p:cNvSpPr/>
            <p:nvPr/>
          </p:nvSpPr>
          <p:spPr>
            <a:xfrm>
              <a:off x="1490366" y="1963083"/>
              <a:ext cx="123679" cy="36397"/>
            </a:xfrm>
            <a:custGeom>
              <a:avLst/>
              <a:gdLst/>
              <a:ahLst/>
              <a:cxnLst/>
              <a:rect l="l" t="t" r="r" b="b"/>
              <a:pathLst>
                <a:path w="5481" h="1613" extrusionOk="0">
                  <a:moveTo>
                    <a:pt x="3331" y="0"/>
                  </a:moveTo>
                  <a:cubicBezTo>
                    <a:pt x="3099" y="0"/>
                    <a:pt x="2867" y="16"/>
                    <a:pt x="2635" y="48"/>
                  </a:cubicBezTo>
                  <a:cubicBezTo>
                    <a:pt x="2150" y="111"/>
                    <a:pt x="1708" y="279"/>
                    <a:pt x="1286" y="469"/>
                  </a:cubicBezTo>
                  <a:cubicBezTo>
                    <a:pt x="865" y="680"/>
                    <a:pt x="464" y="912"/>
                    <a:pt x="106" y="1228"/>
                  </a:cubicBezTo>
                  <a:cubicBezTo>
                    <a:pt x="1" y="1291"/>
                    <a:pt x="1" y="1417"/>
                    <a:pt x="64" y="1523"/>
                  </a:cubicBezTo>
                  <a:cubicBezTo>
                    <a:pt x="99" y="1575"/>
                    <a:pt x="162" y="1613"/>
                    <a:pt x="230" y="1613"/>
                  </a:cubicBezTo>
                  <a:cubicBezTo>
                    <a:pt x="245" y="1613"/>
                    <a:pt x="260" y="1611"/>
                    <a:pt x="275" y="1607"/>
                  </a:cubicBezTo>
                  <a:cubicBezTo>
                    <a:pt x="1118" y="1375"/>
                    <a:pt x="1940" y="1080"/>
                    <a:pt x="2741" y="996"/>
                  </a:cubicBezTo>
                  <a:cubicBezTo>
                    <a:pt x="3120" y="954"/>
                    <a:pt x="3562" y="954"/>
                    <a:pt x="3984" y="954"/>
                  </a:cubicBezTo>
                  <a:cubicBezTo>
                    <a:pt x="4406" y="933"/>
                    <a:pt x="4848" y="912"/>
                    <a:pt x="5270" y="848"/>
                  </a:cubicBezTo>
                  <a:lnTo>
                    <a:pt x="5291" y="848"/>
                  </a:lnTo>
                  <a:cubicBezTo>
                    <a:pt x="5396" y="827"/>
                    <a:pt x="5480" y="722"/>
                    <a:pt x="5459" y="596"/>
                  </a:cubicBezTo>
                  <a:cubicBezTo>
                    <a:pt x="5459" y="532"/>
                    <a:pt x="5396" y="469"/>
                    <a:pt x="5333" y="427"/>
                  </a:cubicBezTo>
                  <a:cubicBezTo>
                    <a:pt x="4911" y="216"/>
                    <a:pt x="4469" y="111"/>
                    <a:pt x="4026" y="48"/>
                  </a:cubicBezTo>
                  <a:cubicBezTo>
                    <a:pt x="3794" y="16"/>
                    <a:pt x="3562" y="0"/>
                    <a:pt x="3331" y="0"/>
                  </a:cubicBezTo>
                  <a:close/>
                </a:path>
              </a:pathLst>
            </a:custGeom>
            <a:solidFill>
              <a:srgbClr val="321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70"/>
            <p:cNvSpPr/>
            <p:nvPr/>
          </p:nvSpPr>
          <p:spPr>
            <a:xfrm>
              <a:off x="1332001" y="2467399"/>
              <a:ext cx="395700" cy="122302"/>
            </a:xfrm>
            <a:custGeom>
              <a:avLst/>
              <a:gdLst/>
              <a:ahLst/>
              <a:cxnLst/>
              <a:rect l="l" t="t" r="r" b="b"/>
              <a:pathLst>
                <a:path w="17536" h="5420" extrusionOk="0">
                  <a:moveTo>
                    <a:pt x="10923" y="0"/>
                  </a:moveTo>
                  <a:cubicBezTo>
                    <a:pt x="7888" y="0"/>
                    <a:pt x="4062" y="182"/>
                    <a:pt x="0" y="819"/>
                  </a:cubicBezTo>
                  <a:lnTo>
                    <a:pt x="1433" y="2084"/>
                  </a:lnTo>
                  <a:cubicBezTo>
                    <a:pt x="3842" y="4181"/>
                    <a:pt x="6912" y="5420"/>
                    <a:pt x="10068" y="5420"/>
                  </a:cubicBezTo>
                  <a:cubicBezTo>
                    <a:pt x="10337" y="5420"/>
                    <a:pt x="10606" y="5411"/>
                    <a:pt x="10876" y="5392"/>
                  </a:cubicBezTo>
                  <a:cubicBezTo>
                    <a:pt x="11086" y="5371"/>
                    <a:pt x="11297" y="5350"/>
                    <a:pt x="11508" y="5329"/>
                  </a:cubicBezTo>
                  <a:cubicBezTo>
                    <a:pt x="14332" y="5013"/>
                    <a:pt x="16693" y="3011"/>
                    <a:pt x="17536" y="313"/>
                  </a:cubicBezTo>
                  <a:cubicBezTo>
                    <a:pt x="17536" y="313"/>
                    <a:pt x="14912" y="0"/>
                    <a:pt x="10923" y="0"/>
                  </a:cubicBez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70"/>
            <p:cNvSpPr/>
            <p:nvPr/>
          </p:nvSpPr>
          <p:spPr>
            <a:xfrm>
              <a:off x="1275881" y="1714118"/>
              <a:ext cx="555031" cy="375121"/>
            </a:xfrm>
            <a:custGeom>
              <a:avLst/>
              <a:gdLst/>
              <a:ahLst/>
              <a:cxnLst/>
              <a:rect l="l" t="t" r="r" b="b"/>
              <a:pathLst>
                <a:path w="24597" h="16624" extrusionOk="0">
                  <a:moveTo>
                    <a:pt x="13021" y="0"/>
                  </a:moveTo>
                  <a:cubicBezTo>
                    <a:pt x="11566" y="0"/>
                    <a:pt x="9978" y="254"/>
                    <a:pt x="8262" y="859"/>
                  </a:cubicBezTo>
                  <a:cubicBezTo>
                    <a:pt x="0" y="3746"/>
                    <a:pt x="1391" y="11017"/>
                    <a:pt x="1391" y="11017"/>
                  </a:cubicBezTo>
                  <a:lnTo>
                    <a:pt x="5712" y="16624"/>
                  </a:lnTo>
                  <a:cubicBezTo>
                    <a:pt x="5712" y="16624"/>
                    <a:pt x="8515" y="13104"/>
                    <a:pt x="7988" y="7477"/>
                  </a:cubicBezTo>
                  <a:lnTo>
                    <a:pt x="7988" y="7477"/>
                  </a:lnTo>
                  <a:cubicBezTo>
                    <a:pt x="7988" y="7477"/>
                    <a:pt x="11969" y="8578"/>
                    <a:pt x="16500" y="8578"/>
                  </a:cubicBezTo>
                  <a:cubicBezTo>
                    <a:pt x="19252" y="8578"/>
                    <a:pt x="22207" y="8171"/>
                    <a:pt x="24596" y="6865"/>
                  </a:cubicBezTo>
                  <a:cubicBezTo>
                    <a:pt x="24596" y="6865"/>
                    <a:pt x="20593" y="0"/>
                    <a:pt x="13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70"/>
            <p:cNvSpPr/>
            <p:nvPr/>
          </p:nvSpPr>
          <p:spPr>
            <a:xfrm>
              <a:off x="1273489" y="2029651"/>
              <a:ext cx="156488" cy="148658"/>
            </a:xfrm>
            <a:custGeom>
              <a:avLst/>
              <a:gdLst/>
              <a:ahLst/>
              <a:cxnLst/>
              <a:rect l="l" t="t" r="r" b="b"/>
              <a:pathLst>
                <a:path w="6935" h="6588" extrusionOk="0">
                  <a:moveTo>
                    <a:pt x="2954" y="0"/>
                  </a:moveTo>
                  <a:cubicBezTo>
                    <a:pt x="1290" y="0"/>
                    <a:pt x="208" y="1356"/>
                    <a:pt x="106" y="3104"/>
                  </a:cubicBezTo>
                  <a:cubicBezTo>
                    <a:pt x="1" y="4917"/>
                    <a:pt x="1708" y="6476"/>
                    <a:pt x="3457" y="6582"/>
                  </a:cubicBezTo>
                  <a:cubicBezTo>
                    <a:pt x="3521" y="6586"/>
                    <a:pt x="3583" y="6587"/>
                    <a:pt x="3646" y="6587"/>
                  </a:cubicBezTo>
                  <a:cubicBezTo>
                    <a:pt x="5333" y="6587"/>
                    <a:pt x="6728" y="5231"/>
                    <a:pt x="6830" y="3484"/>
                  </a:cubicBezTo>
                  <a:cubicBezTo>
                    <a:pt x="6935" y="1671"/>
                    <a:pt x="4891" y="111"/>
                    <a:pt x="3141" y="6"/>
                  </a:cubicBezTo>
                  <a:cubicBezTo>
                    <a:pt x="3078" y="2"/>
                    <a:pt x="3016" y="0"/>
                    <a:pt x="2954" y="0"/>
                  </a:cubicBez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70"/>
            <p:cNvSpPr/>
            <p:nvPr/>
          </p:nvSpPr>
          <p:spPr>
            <a:xfrm>
              <a:off x="1313452" y="2078641"/>
              <a:ext cx="69455" cy="54833"/>
            </a:xfrm>
            <a:custGeom>
              <a:avLst/>
              <a:gdLst/>
              <a:ahLst/>
              <a:cxnLst/>
              <a:rect l="l" t="t" r="r" b="b"/>
              <a:pathLst>
                <a:path w="3078" h="2430" extrusionOk="0">
                  <a:moveTo>
                    <a:pt x="644" y="0"/>
                  </a:moveTo>
                  <a:cubicBezTo>
                    <a:pt x="472" y="0"/>
                    <a:pt x="292" y="16"/>
                    <a:pt x="106" y="48"/>
                  </a:cubicBezTo>
                  <a:cubicBezTo>
                    <a:pt x="42" y="69"/>
                    <a:pt x="0" y="132"/>
                    <a:pt x="0" y="196"/>
                  </a:cubicBezTo>
                  <a:cubicBezTo>
                    <a:pt x="18" y="265"/>
                    <a:pt x="64" y="306"/>
                    <a:pt x="116" y="306"/>
                  </a:cubicBezTo>
                  <a:cubicBezTo>
                    <a:pt x="126" y="306"/>
                    <a:pt x="137" y="305"/>
                    <a:pt x="148" y="301"/>
                  </a:cubicBezTo>
                  <a:cubicBezTo>
                    <a:pt x="316" y="275"/>
                    <a:pt x="477" y="261"/>
                    <a:pt x="630" y="261"/>
                  </a:cubicBezTo>
                  <a:cubicBezTo>
                    <a:pt x="1090" y="261"/>
                    <a:pt x="1481" y="380"/>
                    <a:pt x="1813" y="617"/>
                  </a:cubicBezTo>
                  <a:cubicBezTo>
                    <a:pt x="2614" y="1207"/>
                    <a:pt x="2803" y="2303"/>
                    <a:pt x="2803" y="2324"/>
                  </a:cubicBezTo>
                  <a:cubicBezTo>
                    <a:pt x="2803" y="2387"/>
                    <a:pt x="2867" y="2430"/>
                    <a:pt x="2930" y="2430"/>
                  </a:cubicBezTo>
                  <a:lnTo>
                    <a:pt x="2951" y="2430"/>
                  </a:lnTo>
                  <a:cubicBezTo>
                    <a:pt x="3014" y="2430"/>
                    <a:pt x="3077" y="2366"/>
                    <a:pt x="3056" y="2282"/>
                  </a:cubicBezTo>
                  <a:cubicBezTo>
                    <a:pt x="3056" y="2240"/>
                    <a:pt x="2867" y="1060"/>
                    <a:pt x="1960" y="406"/>
                  </a:cubicBezTo>
                  <a:cubicBezTo>
                    <a:pt x="1598" y="139"/>
                    <a:pt x="1153" y="0"/>
                    <a:pt x="644" y="0"/>
                  </a:cubicBezTo>
                  <a:close/>
                </a:path>
              </a:pathLst>
            </a:custGeom>
            <a:solidFill>
              <a:srgbClr val="321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70"/>
            <p:cNvSpPr/>
            <p:nvPr/>
          </p:nvSpPr>
          <p:spPr>
            <a:xfrm>
              <a:off x="2750693" y="3352869"/>
              <a:ext cx="641094" cy="724562"/>
            </a:xfrm>
            <a:custGeom>
              <a:avLst/>
              <a:gdLst/>
              <a:ahLst/>
              <a:cxnLst/>
              <a:rect l="l" t="t" r="r" b="b"/>
              <a:pathLst>
                <a:path w="28411" h="32110" extrusionOk="0">
                  <a:moveTo>
                    <a:pt x="14648" y="1"/>
                  </a:moveTo>
                  <a:lnTo>
                    <a:pt x="2255" y="21667"/>
                  </a:lnTo>
                  <a:cubicBezTo>
                    <a:pt x="0" y="25461"/>
                    <a:pt x="1855" y="30392"/>
                    <a:pt x="6049" y="31762"/>
                  </a:cubicBezTo>
                  <a:cubicBezTo>
                    <a:pt x="6763" y="31997"/>
                    <a:pt x="7492" y="32110"/>
                    <a:pt x="8212" y="32110"/>
                  </a:cubicBezTo>
                  <a:cubicBezTo>
                    <a:pt x="10531" y="32110"/>
                    <a:pt x="12750" y="30939"/>
                    <a:pt x="14037" y="28896"/>
                  </a:cubicBezTo>
                  <a:lnTo>
                    <a:pt x="28411" y="5291"/>
                  </a:lnTo>
                  <a:lnTo>
                    <a:pt x="14648" y="1"/>
                  </a:ln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70"/>
            <p:cNvSpPr/>
            <p:nvPr/>
          </p:nvSpPr>
          <p:spPr>
            <a:xfrm>
              <a:off x="2929998" y="3056245"/>
              <a:ext cx="602576" cy="564870"/>
            </a:xfrm>
            <a:custGeom>
              <a:avLst/>
              <a:gdLst/>
              <a:ahLst/>
              <a:cxnLst/>
              <a:rect l="l" t="t" r="r" b="b"/>
              <a:pathLst>
                <a:path w="26704" h="25033" extrusionOk="0">
                  <a:moveTo>
                    <a:pt x="16737" y="0"/>
                  </a:moveTo>
                  <a:cubicBezTo>
                    <a:pt x="13850" y="0"/>
                    <a:pt x="10985" y="1372"/>
                    <a:pt x="9210" y="3999"/>
                  </a:cubicBezTo>
                  <a:lnTo>
                    <a:pt x="0" y="19384"/>
                  </a:lnTo>
                  <a:lnTo>
                    <a:pt x="16650" y="25033"/>
                  </a:lnTo>
                  <a:lnTo>
                    <a:pt x="24006" y="14452"/>
                  </a:lnTo>
                  <a:cubicBezTo>
                    <a:pt x="26703" y="10806"/>
                    <a:pt x="26303" y="5727"/>
                    <a:pt x="23036" y="2565"/>
                  </a:cubicBezTo>
                  <a:cubicBezTo>
                    <a:pt x="21262" y="837"/>
                    <a:pt x="18992" y="0"/>
                    <a:pt x="167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70"/>
            <p:cNvSpPr/>
            <p:nvPr/>
          </p:nvSpPr>
          <p:spPr>
            <a:xfrm>
              <a:off x="3259093" y="3013303"/>
              <a:ext cx="915056" cy="1125723"/>
            </a:xfrm>
            <a:custGeom>
              <a:avLst/>
              <a:gdLst/>
              <a:ahLst/>
              <a:cxnLst/>
              <a:rect l="l" t="t" r="r" b="b"/>
              <a:pathLst>
                <a:path w="40552" h="49888" extrusionOk="0">
                  <a:moveTo>
                    <a:pt x="17810" y="0"/>
                  </a:moveTo>
                  <a:lnTo>
                    <a:pt x="9527" y="569"/>
                  </a:lnTo>
                  <a:lnTo>
                    <a:pt x="1265" y="2024"/>
                  </a:lnTo>
                  <a:lnTo>
                    <a:pt x="1" y="9021"/>
                  </a:lnTo>
                  <a:lnTo>
                    <a:pt x="781" y="49297"/>
                  </a:lnTo>
                  <a:lnTo>
                    <a:pt x="40551" y="49887"/>
                  </a:lnTo>
                  <a:cubicBezTo>
                    <a:pt x="40551" y="49887"/>
                    <a:pt x="40045" y="26324"/>
                    <a:pt x="38064" y="12709"/>
                  </a:cubicBezTo>
                  <a:cubicBezTo>
                    <a:pt x="36420" y="1412"/>
                    <a:pt x="32795" y="696"/>
                    <a:pt x="32795" y="696"/>
                  </a:cubicBezTo>
                  <a:lnTo>
                    <a:pt x="178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70"/>
            <p:cNvSpPr/>
            <p:nvPr/>
          </p:nvSpPr>
          <p:spPr>
            <a:xfrm>
              <a:off x="3264329" y="3369996"/>
              <a:ext cx="6205" cy="230682"/>
            </a:xfrm>
            <a:custGeom>
              <a:avLst/>
              <a:gdLst/>
              <a:ahLst/>
              <a:cxnLst/>
              <a:rect l="l" t="t" r="r" b="b"/>
              <a:pathLst>
                <a:path w="275" h="10223" extrusionOk="0">
                  <a:moveTo>
                    <a:pt x="127" y="0"/>
                  </a:moveTo>
                  <a:cubicBezTo>
                    <a:pt x="43" y="0"/>
                    <a:pt x="1" y="64"/>
                    <a:pt x="1" y="148"/>
                  </a:cubicBezTo>
                  <a:lnTo>
                    <a:pt x="1" y="10096"/>
                  </a:lnTo>
                  <a:cubicBezTo>
                    <a:pt x="1" y="10159"/>
                    <a:pt x="43" y="10222"/>
                    <a:pt x="127" y="10222"/>
                  </a:cubicBezTo>
                  <a:cubicBezTo>
                    <a:pt x="211" y="10222"/>
                    <a:pt x="275" y="10159"/>
                    <a:pt x="275" y="10096"/>
                  </a:cubicBezTo>
                  <a:lnTo>
                    <a:pt x="275" y="148"/>
                  </a:lnTo>
                  <a:cubicBezTo>
                    <a:pt x="275" y="64"/>
                    <a:pt x="211" y="0"/>
                    <a:pt x="1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70"/>
            <p:cNvSpPr/>
            <p:nvPr/>
          </p:nvSpPr>
          <p:spPr>
            <a:xfrm>
              <a:off x="3592024" y="3752187"/>
              <a:ext cx="918847" cy="299821"/>
            </a:xfrm>
            <a:custGeom>
              <a:avLst/>
              <a:gdLst/>
              <a:ahLst/>
              <a:cxnLst/>
              <a:rect l="l" t="t" r="r" b="b"/>
              <a:pathLst>
                <a:path w="40720" h="13287" extrusionOk="0">
                  <a:moveTo>
                    <a:pt x="33723" y="1"/>
                  </a:moveTo>
                  <a:cubicBezTo>
                    <a:pt x="33451" y="1"/>
                    <a:pt x="33176" y="24"/>
                    <a:pt x="32900" y="72"/>
                  </a:cubicBezTo>
                  <a:lnTo>
                    <a:pt x="0" y="7069"/>
                  </a:lnTo>
                  <a:lnTo>
                    <a:pt x="0" y="13286"/>
                  </a:lnTo>
                  <a:lnTo>
                    <a:pt x="33954" y="13286"/>
                  </a:lnTo>
                  <a:cubicBezTo>
                    <a:pt x="37789" y="13286"/>
                    <a:pt x="40719" y="9830"/>
                    <a:pt x="40066" y="6036"/>
                  </a:cubicBezTo>
                  <a:cubicBezTo>
                    <a:pt x="39543" y="2939"/>
                    <a:pt x="36797" y="1"/>
                    <a:pt x="33723" y="1"/>
                  </a:cubicBez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70"/>
            <p:cNvSpPr/>
            <p:nvPr/>
          </p:nvSpPr>
          <p:spPr>
            <a:xfrm>
              <a:off x="3222470" y="3858358"/>
              <a:ext cx="369547" cy="193653"/>
            </a:xfrm>
            <a:custGeom>
              <a:avLst/>
              <a:gdLst/>
              <a:ahLst/>
              <a:cxnLst/>
              <a:rect l="l" t="t" r="r" b="b"/>
              <a:pathLst>
                <a:path w="16377" h="8582" extrusionOk="0">
                  <a:moveTo>
                    <a:pt x="7152" y="0"/>
                  </a:moveTo>
                  <a:cubicBezTo>
                    <a:pt x="4978" y="0"/>
                    <a:pt x="2948" y="596"/>
                    <a:pt x="1750" y="2385"/>
                  </a:cubicBezTo>
                  <a:cubicBezTo>
                    <a:pt x="1750" y="2385"/>
                    <a:pt x="1" y="5209"/>
                    <a:pt x="1223" y="8581"/>
                  </a:cubicBezTo>
                  <a:lnTo>
                    <a:pt x="16377" y="8581"/>
                  </a:lnTo>
                  <a:lnTo>
                    <a:pt x="16377" y="2364"/>
                  </a:lnTo>
                  <a:cubicBezTo>
                    <a:pt x="16377" y="2364"/>
                    <a:pt x="11482" y="0"/>
                    <a:pt x="7152" y="0"/>
                  </a:cubicBez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70"/>
            <p:cNvSpPr/>
            <p:nvPr/>
          </p:nvSpPr>
          <p:spPr>
            <a:xfrm>
              <a:off x="3914463" y="3326715"/>
              <a:ext cx="639199" cy="725262"/>
            </a:xfrm>
            <a:custGeom>
              <a:avLst/>
              <a:gdLst/>
              <a:ahLst/>
              <a:cxnLst/>
              <a:rect l="l" t="t" r="r" b="b"/>
              <a:pathLst>
                <a:path w="28327" h="32141" extrusionOk="0">
                  <a:moveTo>
                    <a:pt x="13805" y="0"/>
                  </a:moveTo>
                  <a:lnTo>
                    <a:pt x="1" y="5227"/>
                  </a:lnTo>
                  <a:lnTo>
                    <a:pt x="14269" y="28917"/>
                  </a:lnTo>
                  <a:cubicBezTo>
                    <a:pt x="15561" y="30968"/>
                    <a:pt x="17781" y="32140"/>
                    <a:pt x="20104" y="32140"/>
                  </a:cubicBezTo>
                  <a:cubicBezTo>
                    <a:pt x="20813" y="32140"/>
                    <a:pt x="21531" y="32031"/>
                    <a:pt x="22236" y="31804"/>
                  </a:cubicBezTo>
                  <a:cubicBezTo>
                    <a:pt x="26451" y="30455"/>
                    <a:pt x="28327" y="25545"/>
                    <a:pt x="26093" y="21730"/>
                  </a:cubicBezTo>
                  <a:lnTo>
                    <a:pt x="13805" y="0"/>
                  </a:ln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70"/>
            <p:cNvSpPr/>
            <p:nvPr/>
          </p:nvSpPr>
          <p:spPr>
            <a:xfrm>
              <a:off x="3774173" y="3029009"/>
              <a:ext cx="602102" cy="565005"/>
            </a:xfrm>
            <a:custGeom>
              <a:avLst/>
              <a:gdLst/>
              <a:ahLst/>
              <a:cxnLst/>
              <a:rect l="l" t="t" r="r" b="b"/>
              <a:pathLst>
                <a:path w="26683" h="25039" extrusionOk="0">
                  <a:moveTo>
                    <a:pt x="9975" y="0"/>
                  </a:moveTo>
                  <a:cubicBezTo>
                    <a:pt x="7734" y="0"/>
                    <a:pt x="5479" y="824"/>
                    <a:pt x="3710" y="2529"/>
                  </a:cubicBezTo>
                  <a:cubicBezTo>
                    <a:pt x="443" y="5690"/>
                    <a:pt x="0" y="10770"/>
                    <a:pt x="2698" y="14437"/>
                  </a:cubicBezTo>
                  <a:lnTo>
                    <a:pt x="9990" y="25038"/>
                  </a:lnTo>
                  <a:lnTo>
                    <a:pt x="26683" y="19453"/>
                  </a:lnTo>
                  <a:lnTo>
                    <a:pt x="17535" y="4046"/>
                  </a:lnTo>
                  <a:cubicBezTo>
                    <a:pt x="15773" y="1391"/>
                    <a:pt x="12887" y="0"/>
                    <a:pt x="99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70"/>
            <p:cNvSpPr/>
            <p:nvPr/>
          </p:nvSpPr>
          <p:spPr>
            <a:xfrm>
              <a:off x="3875469" y="3407522"/>
              <a:ext cx="127470" cy="189343"/>
            </a:xfrm>
            <a:custGeom>
              <a:avLst/>
              <a:gdLst/>
              <a:ahLst/>
              <a:cxnLst/>
              <a:rect l="l" t="t" r="r" b="b"/>
              <a:pathLst>
                <a:path w="5649" h="8391" extrusionOk="0">
                  <a:moveTo>
                    <a:pt x="142" y="1"/>
                  </a:moveTo>
                  <a:cubicBezTo>
                    <a:pt x="115" y="1"/>
                    <a:pt x="88" y="7"/>
                    <a:pt x="64" y="23"/>
                  </a:cubicBezTo>
                  <a:cubicBezTo>
                    <a:pt x="0" y="66"/>
                    <a:pt x="0" y="150"/>
                    <a:pt x="43" y="213"/>
                  </a:cubicBezTo>
                  <a:lnTo>
                    <a:pt x="5396" y="8327"/>
                  </a:lnTo>
                  <a:cubicBezTo>
                    <a:pt x="5417" y="8370"/>
                    <a:pt x="5459" y="8391"/>
                    <a:pt x="5501" y="8391"/>
                  </a:cubicBezTo>
                  <a:cubicBezTo>
                    <a:pt x="5522" y="8391"/>
                    <a:pt x="5564" y="8391"/>
                    <a:pt x="5586" y="8370"/>
                  </a:cubicBezTo>
                  <a:cubicBezTo>
                    <a:pt x="5649" y="8327"/>
                    <a:pt x="5649" y="8243"/>
                    <a:pt x="5607" y="8180"/>
                  </a:cubicBezTo>
                  <a:lnTo>
                    <a:pt x="253" y="45"/>
                  </a:lnTo>
                  <a:cubicBezTo>
                    <a:pt x="227" y="19"/>
                    <a:pt x="185" y="1"/>
                    <a:pt x="1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70"/>
            <p:cNvSpPr/>
            <p:nvPr/>
          </p:nvSpPr>
          <p:spPr>
            <a:xfrm>
              <a:off x="3458369" y="2697025"/>
              <a:ext cx="244943" cy="510804"/>
            </a:xfrm>
            <a:custGeom>
              <a:avLst/>
              <a:gdLst/>
              <a:ahLst/>
              <a:cxnLst/>
              <a:rect l="l" t="t" r="r" b="b"/>
              <a:pathLst>
                <a:path w="10855" h="22637" extrusionOk="0">
                  <a:moveTo>
                    <a:pt x="1" y="1"/>
                  </a:moveTo>
                  <a:lnTo>
                    <a:pt x="464" y="15471"/>
                  </a:lnTo>
                  <a:lnTo>
                    <a:pt x="1940" y="22636"/>
                  </a:lnTo>
                  <a:lnTo>
                    <a:pt x="9843" y="15365"/>
                  </a:lnTo>
                  <a:cubicBezTo>
                    <a:pt x="10497" y="14775"/>
                    <a:pt x="10855" y="13890"/>
                    <a:pt x="10771" y="13005"/>
                  </a:cubicBezTo>
                  <a:lnTo>
                    <a:pt x="9632" y="338"/>
                  </a:lnTo>
                  <a:lnTo>
                    <a:pt x="1" y="1"/>
                  </a:ln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70"/>
            <p:cNvSpPr/>
            <p:nvPr/>
          </p:nvSpPr>
          <p:spPr>
            <a:xfrm>
              <a:off x="3238649" y="2532455"/>
              <a:ext cx="146492" cy="149877"/>
            </a:xfrm>
            <a:custGeom>
              <a:avLst/>
              <a:gdLst/>
              <a:ahLst/>
              <a:cxnLst/>
              <a:rect l="l" t="t" r="r" b="b"/>
              <a:pathLst>
                <a:path w="6492" h="6642" extrusionOk="0">
                  <a:moveTo>
                    <a:pt x="3279" y="1"/>
                  </a:moveTo>
                  <a:cubicBezTo>
                    <a:pt x="3254" y="1"/>
                    <a:pt x="3229" y="1"/>
                    <a:pt x="3204" y="1"/>
                  </a:cubicBezTo>
                  <a:cubicBezTo>
                    <a:pt x="1413" y="44"/>
                    <a:pt x="0" y="1561"/>
                    <a:pt x="43" y="3395"/>
                  </a:cubicBezTo>
                  <a:cubicBezTo>
                    <a:pt x="63" y="5202"/>
                    <a:pt x="1498" y="6641"/>
                    <a:pt x="3234" y="6641"/>
                  </a:cubicBezTo>
                  <a:cubicBezTo>
                    <a:pt x="3259" y="6641"/>
                    <a:pt x="3284" y="6641"/>
                    <a:pt x="3309" y="6640"/>
                  </a:cubicBezTo>
                  <a:cubicBezTo>
                    <a:pt x="5080" y="6598"/>
                    <a:pt x="6492" y="5081"/>
                    <a:pt x="6471" y="3247"/>
                  </a:cubicBezTo>
                  <a:cubicBezTo>
                    <a:pt x="6450" y="1440"/>
                    <a:pt x="5016" y="1"/>
                    <a:pt x="3279" y="1"/>
                  </a:cubicBezTo>
                  <a:close/>
                </a:path>
              </a:pathLst>
            </a:custGeom>
            <a:solidFill>
              <a:srgbClr val="FFA4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70"/>
            <p:cNvSpPr/>
            <p:nvPr/>
          </p:nvSpPr>
          <p:spPr>
            <a:xfrm>
              <a:off x="3278590" y="2307478"/>
              <a:ext cx="411879" cy="555550"/>
            </a:xfrm>
            <a:custGeom>
              <a:avLst/>
              <a:gdLst/>
              <a:ahLst/>
              <a:cxnLst/>
              <a:rect l="l" t="t" r="r" b="b"/>
              <a:pathLst>
                <a:path w="18253" h="24620" extrusionOk="0">
                  <a:moveTo>
                    <a:pt x="8873" y="0"/>
                  </a:moveTo>
                  <a:cubicBezTo>
                    <a:pt x="8810" y="0"/>
                    <a:pt x="8747" y="1"/>
                    <a:pt x="8684" y="2"/>
                  </a:cubicBezTo>
                  <a:cubicBezTo>
                    <a:pt x="4026" y="108"/>
                    <a:pt x="296" y="3986"/>
                    <a:pt x="233" y="8770"/>
                  </a:cubicBezTo>
                  <a:lnTo>
                    <a:pt x="64" y="16779"/>
                  </a:lnTo>
                  <a:cubicBezTo>
                    <a:pt x="1" y="20594"/>
                    <a:pt x="3162" y="24409"/>
                    <a:pt x="7673" y="24619"/>
                  </a:cubicBezTo>
                  <a:cubicBezTo>
                    <a:pt x="13110" y="24493"/>
                    <a:pt x="17873" y="20531"/>
                    <a:pt x="18063" y="14924"/>
                  </a:cubicBezTo>
                  <a:lnTo>
                    <a:pt x="18253" y="8686"/>
                  </a:lnTo>
                  <a:cubicBezTo>
                    <a:pt x="18170" y="3840"/>
                    <a:pt x="13552" y="0"/>
                    <a:pt x="8873" y="0"/>
                  </a:cubicBez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70"/>
            <p:cNvSpPr/>
            <p:nvPr/>
          </p:nvSpPr>
          <p:spPr>
            <a:xfrm>
              <a:off x="3377043" y="2615226"/>
              <a:ext cx="31410" cy="45198"/>
            </a:xfrm>
            <a:custGeom>
              <a:avLst/>
              <a:gdLst/>
              <a:ahLst/>
              <a:cxnLst/>
              <a:rect l="l" t="t" r="r" b="b"/>
              <a:pathLst>
                <a:path w="1392" h="2003" extrusionOk="0">
                  <a:moveTo>
                    <a:pt x="401" y="1"/>
                  </a:moveTo>
                  <a:cubicBezTo>
                    <a:pt x="338" y="1"/>
                    <a:pt x="254" y="43"/>
                    <a:pt x="254" y="127"/>
                  </a:cubicBezTo>
                  <a:lnTo>
                    <a:pt x="1" y="1750"/>
                  </a:lnTo>
                  <a:cubicBezTo>
                    <a:pt x="1" y="1792"/>
                    <a:pt x="1" y="1834"/>
                    <a:pt x="43" y="1855"/>
                  </a:cubicBezTo>
                  <a:cubicBezTo>
                    <a:pt x="64" y="1898"/>
                    <a:pt x="85" y="1919"/>
                    <a:pt x="127" y="1919"/>
                  </a:cubicBezTo>
                  <a:lnTo>
                    <a:pt x="1244" y="2003"/>
                  </a:lnTo>
                  <a:lnTo>
                    <a:pt x="1265" y="2003"/>
                  </a:lnTo>
                  <a:cubicBezTo>
                    <a:pt x="1328" y="2003"/>
                    <a:pt x="1392" y="1961"/>
                    <a:pt x="1392" y="1876"/>
                  </a:cubicBezTo>
                  <a:cubicBezTo>
                    <a:pt x="1392" y="1813"/>
                    <a:pt x="1349" y="1750"/>
                    <a:pt x="1265" y="1729"/>
                  </a:cubicBezTo>
                  <a:lnTo>
                    <a:pt x="296" y="1645"/>
                  </a:lnTo>
                  <a:lnTo>
                    <a:pt x="528" y="169"/>
                  </a:lnTo>
                  <a:cubicBezTo>
                    <a:pt x="528" y="85"/>
                    <a:pt x="485" y="22"/>
                    <a:pt x="4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70"/>
            <p:cNvSpPr/>
            <p:nvPr/>
          </p:nvSpPr>
          <p:spPr>
            <a:xfrm>
              <a:off x="3361834" y="2693234"/>
              <a:ext cx="112261" cy="49485"/>
            </a:xfrm>
            <a:custGeom>
              <a:avLst/>
              <a:gdLst/>
              <a:ahLst/>
              <a:cxnLst/>
              <a:rect l="l" t="t" r="r" b="b"/>
              <a:pathLst>
                <a:path w="4975" h="2193" extrusionOk="0">
                  <a:moveTo>
                    <a:pt x="0" y="0"/>
                  </a:moveTo>
                  <a:cubicBezTo>
                    <a:pt x="0" y="0"/>
                    <a:pt x="106" y="2150"/>
                    <a:pt x="2487" y="2192"/>
                  </a:cubicBezTo>
                  <a:cubicBezTo>
                    <a:pt x="2512" y="2193"/>
                    <a:pt x="2536" y="2193"/>
                    <a:pt x="2561" y="2193"/>
                  </a:cubicBezTo>
                  <a:cubicBezTo>
                    <a:pt x="4892" y="2193"/>
                    <a:pt x="4974" y="211"/>
                    <a:pt x="4974" y="21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70"/>
            <p:cNvSpPr/>
            <p:nvPr/>
          </p:nvSpPr>
          <p:spPr>
            <a:xfrm>
              <a:off x="3279538" y="2489649"/>
              <a:ext cx="82791" cy="27732"/>
            </a:xfrm>
            <a:custGeom>
              <a:avLst/>
              <a:gdLst/>
              <a:ahLst/>
              <a:cxnLst/>
              <a:rect l="l" t="t" r="r" b="b"/>
              <a:pathLst>
                <a:path w="3669" h="1229" extrusionOk="0">
                  <a:moveTo>
                    <a:pt x="2090" y="1"/>
                  </a:moveTo>
                  <a:cubicBezTo>
                    <a:pt x="1975" y="1"/>
                    <a:pt x="1856" y="8"/>
                    <a:pt x="1729" y="23"/>
                  </a:cubicBezTo>
                  <a:cubicBezTo>
                    <a:pt x="1392" y="65"/>
                    <a:pt x="1076" y="191"/>
                    <a:pt x="802" y="339"/>
                  </a:cubicBezTo>
                  <a:cubicBezTo>
                    <a:pt x="528" y="486"/>
                    <a:pt x="296" y="655"/>
                    <a:pt x="64" y="887"/>
                  </a:cubicBezTo>
                  <a:cubicBezTo>
                    <a:pt x="22" y="929"/>
                    <a:pt x="1" y="1013"/>
                    <a:pt x="22" y="1076"/>
                  </a:cubicBezTo>
                  <a:cubicBezTo>
                    <a:pt x="40" y="1168"/>
                    <a:pt x="123" y="1228"/>
                    <a:pt x="213" y="1228"/>
                  </a:cubicBezTo>
                  <a:cubicBezTo>
                    <a:pt x="227" y="1228"/>
                    <a:pt x="240" y="1227"/>
                    <a:pt x="254" y="1224"/>
                  </a:cubicBezTo>
                  <a:lnTo>
                    <a:pt x="275" y="1224"/>
                  </a:lnTo>
                  <a:cubicBezTo>
                    <a:pt x="823" y="1098"/>
                    <a:pt x="1371" y="908"/>
                    <a:pt x="1835" y="887"/>
                  </a:cubicBezTo>
                  <a:cubicBezTo>
                    <a:pt x="1951" y="876"/>
                    <a:pt x="2077" y="876"/>
                    <a:pt x="2209" y="876"/>
                  </a:cubicBezTo>
                  <a:cubicBezTo>
                    <a:pt x="2340" y="876"/>
                    <a:pt x="2477" y="876"/>
                    <a:pt x="2614" y="866"/>
                  </a:cubicBezTo>
                  <a:cubicBezTo>
                    <a:pt x="2888" y="866"/>
                    <a:pt x="3162" y="866"/>
                    <a:pt x="3457" y="802"/>
                  </a:cubicBezTo>
                  <a:lnTo>
                    <a:pt x="3479" y="802"/>
                  </a:lnTo>
                  <a:cubicBezTo>
                    <a:pt x="3521" y="781"/>
                    <a:pt x="3563" y="760"/>
                    <a:pt x="3605" y="718"/>
                  </a:cubicBezTo>
                  <a:cubicBezTo>
                    <a:pt x="3668" y="634"/>
                    <a:pt x="3647" y="507"/>
                    <a:pt x="3563" y="423"/>
                  </a:cubicBezTo>
                  <a:cubicBezTo>
                    <a:pt x="3289" y="233"/>
                    <a:pt x="2994" y="128"/>
                    <a:pt x="2699" y="65"/>
                  </a:cubicBezTo>
                  <a:cubicBezTo>
                    <a:pt x="2495" y="24"/>
                    <a:pt x="2299" y="1"/>
                    <a:pt x="20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70"/>
            <p:cNvSpPr/>
            <p:nvPr/>
          </p:nvSpPr>
          <p:spPr>
            <a:xfrm>
              <a:off x="3446003" y="2486219"/>
              <a:ext cx="123679" cy="36465"/>
            </a:xfrm>
            <a:custGeom>
              <a:avLst/>
              <a:gdLst/>
              <a:ahLst/>
              <a:cxnLst/>
              <a:rect l="l" t="t" r="r" b="b"/>
              <a:pathLst>
                <a:path w="5481" h="1616" extrusionOk="0">
                  <a:moveTo>
                    <a:pt x="2142" y="1"/>
                  </a:moveTo>
                  <a:cubicBezTo>
                    <a:pt x="1913" y="1"/>
                    <a:pt x="1687" y="17"/>
                    <a:pt x="1455" y="48"/>
                  </a:cubicBezTo>
                  <a:cubicBezTo>
                    <a:pt x="991" y="111"/>
                    <a:pt x="549" y="217"/>
                    <a:pt x="127" y="449"/>
                  </a:cubicBezTo>
                  <a:cubicBezTo>
                    <a:pt x="64" y="470"/>
                    <a:pt x="22" y="533"/>
                    <a:pt x="22" y="617"/>
                  </a:cubicBezTo>
                  <a:cubicBezTo>
                    <a:pt x="1" y="744"/>
                    <a:pt x="64" y="849"/>
                    <a:pt x="190" y="870"/>
                  </a:cubicBezTo>
                  <a:cubicBezTo>
                    <a:pt x="633" y="933"/>
                    <a:pt x="1054" y="933"/>
                    <a:pt x="1497" y="954"/>
                  </a:cubicBezTo>
                  <a:cubicBezTo>
                    <a:pt x="1919" y="976"/>
                    <a:pt x="2340" y="976"/>
                    <a:pt x="2741" y="1018"/>
                  </a:cubicBezTo>
                  <a:cubicBezTo>
                    <a:pt x="3520" y="1102"/>
                    <a:pt x="4363" y="1376"/>
                    <a:pt x="5185" y="1608"/>
                  </a:cubicBezTo>
                  <a:lnTo>
                    <a:pt x="5206" y="1608"/>
                  </a:lnTo>
                  <a:cubicBezTo>
                    <a:pt x="5221" y="1613"/>
                    <a:pt x="5237" y="1615"/>
                    <a:pt x="5254" y="1615"/>
                  </a:cubicBezTo>
                  <a:cubicBezTo>
                    <a:pt x="5308" y="1615"/>
                    <a:pt x="5369" y="1588"/>
                    <a:pt x="5417" y="1524"/>
                  </a:cubicBezTo>
                  <a:cubicBezTo>
                    <a:pt x="5480" y="1439"/>
                    <a:pt x="5459" y="1292"/>
                    <a:pt x="5375" y="1228"/>
                  </a:cubicBezTo>
                  <a:cubicBezTo>
                    <a:pt x="4996" y="912"/>
                    <a:pt x="4616" y="680"/>
                    <a:pt x="4195" y="491"/>
                  </a:cubicBezTo>
                  <a:cubicBezTo>
                    <a:pt x="3773" y="280"/>
                    <a:pt x="3331" y="111"/>
                    <a:pt x="2846" y="48"/>
                  </a:cubicBezTo>
                  <a:cubicBezTo>
                    <a:pt x="2604" y="17"/>
                    <a:pt x="2372" y="1"/>
                    <a:pt x="21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70"/>
            <p:cNvSpPr/>
            <p:nvPr/>
          </p:nvSpPr>
          <p:spPr>
            <a:xfrm>
              <a:off x="3532091" y="2372195"/>
              <a:ext cx="304402" cy="275383"/>
            </a:xfrm>
            <a:custGeom>
              <a:avLst/>
              <a:gdLst/>
              <a:ahLst/>
              <a:cxnLst/>
              <a:rect l="l" t="t" r="r" b="b"/>
              <a:pathLst>
                <a:path w="13490" h="12204" extrusionOk="0">
                  <a:moveTo>
                    <a:pt x="6660" y="1"/>
                  </a:moveTo>
                  <a:lnTo>
                    <a:pt x="3604" y="43"/>
                  </a:lnTo>
                  <a:cubicBezTo>
                    <a:pt x="0" y="2846"/>
                    <a:pt x="4511" y="6429"/>
                    <a:pt x="4511" y="6429"/>
                  </a:cubicBezTo>
                  <a:lnTo>
                    <a:pt x="3710" y="10518"/>
                  </a:lnTo>
                  <a:lnTo>
                    <a:pt x="5607" y="10813"/>
                  </a:lnTo>
                  <a:lnTo>
                    <a:pt x="9590" y="12204"/>
                  </a:lnTo>
                  <a:cubicBezTo>
                    <a:pt x="10433" y="10855"/>
                    <a:pt x="11487" y="9654"/>
                    <a:pt x="11929" y="8558"/>
                  </a:cubicBezTo>
                  <a:cubicBezTo>
                    <a:pt x="13489" y="4616"/>
                    <a:pt x="10623" y="591"/>
                    <a:pt x="66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70"/>
            <p:cNvSpPr/>
            <p:nvPr/>
          </p:nvSpPr>
          <p:spPr>
            <a:xfrm>
              <a:off x="3636253" y="2574314"/>
              <a:ext cx="145070" cy="148433"/>
            </a:xfrm>
            <a:custGeom>
              <a:avLst/>
              <a:gdLst/>
              <a:ahLst/>
              <a:cxnLst/>
              <a:rect l="l" t="t" r="r" b="b"/>
              <a:pathLst>
                <a:path w="6429" h="6578" extrusionOk="0">
                  <a:moveTo>
                    <a:pt x="3238" y="0"/>
                  </a:moveTo>
                  <a:cubicBezTo>
                    <a:pt x="3212" y="0"/>
                    <a:pt x="3187" y="1"/>
                    <a:pt x="3161" y="1"/>
                  </a:cubicBezTo>
                  <a:cubicBezTo>
                    <a:pt x="1412" y="43"/>
                    <a:pt x="0" y="1540"/>
                    <a:pt x="42" y="3352"/>
                  </a:cubicBezTo>
                  <a:cubicBezTo>
                    <a:pt x="63" y="5139"/>
                    <a:pt x="1477" y="6578"/>
                    <a:pt x="3193" y="6578"/>
                  </a:cubicBezTo>
                  <a:cubicBezTo>
                    <a:pt x="3217" y="6578"/>
                    <a:pt x="3242" y="6577"/>
                    <a:pt x="3267" y="6577"/>
                  </a:cubicBezTo>
                  <a:cubicBezTo>
                    <a:pt x="5037" y="6535"/>
                    <a:pt x="6428" y="5038"/>
                    <a:pt x="6407" y="3226"/>
                  </a:cubicBezTo>
                  <a:cubicBezTo>
                    <a:pt x="6366" y="1418"/>
                    <a:pt x="4973" y="0"/>
                    <a:pt x="3238" y="0"/>
                  </a:cubicBez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70"/>
            <p:cNvSpPr/>
            <p:nvPr/>
          </p:nvSpPr>
          <p:spPr>
            <a:xfrm>
              <a:off x="3676668" y="2626869"/>
              <a:ext cx="60429" cy="56390"/>
            </a:xfrm>
            <a:custGeom>
              <a:avLst/>
              <a:gdLst/>
              <a:ahLst/>
              <a:cxnLst/>
              <a:rect l="l" t="t" r="r" b="b"/>
              <a:pathLst>
                <a:path w="2678" h="2499" extrusionOk="0">
                  <a:moveTo>
                    <a:pt x="2059" y="0"/>
                  </a:moveTo>
                  <a:cubicBezTo>
                    <a:pt x="1458" y="0"/>
                    <a:pt x="993" y="165"/>
                    <a:pt x="675" y="517"/>
                  </a:cubicBezTo>
                  <a:cubicBezTo>
                    <a:pt x="1" y="1213"/>
                    <a:pt x="169" y="2330"/>
                    <a:pt x="169" y="2372"/>
                  </a:cubicBezTo>
                  <a:cubicBezTo>
                    <a:pt x="190" y="2456"/>
                    <a:pt x="253" y="2499"/>
                    <a:pt x="317" y="2499"/>
                  </a:cubicBezTo>
                  <a:lnTo>
                    <a:pt x="338" y="2499"/>
                  </a:lnTo>
                  <a:cubicBezTo>
                    <a:pt x="422" y="2477"/>
                    <a:pt x="464" y="2414"/>
                    <a:pt x="443" y="2330"/>
                  </a:cubicBezTo>
                  <a:cubicBezTo>
                    <a:pt x="443" y="2330"/>
                    <a:pt x="296" y="1297"/>
                    <a:pt x="865" y="686"/>
                  </a:cubicBezTo>
                  <a:cubicBezTo>
                    <a:pt x="1142" y="409"/>
                    <a:pt x="1532" y="271"/>
                    <a:pt x="2035" y="271"/>
                  </a:cubicBezTo>
                  <a:cubicBezTo>
                    <a:pt x="2183" y="271"/>
                    <a:pt x="2341" y="283"/>
                    <a:pt x="2509" y="307"/>
                  </a:cubicBezTo>
                  <a:cubicBezTo>
                    <a:pt x="2593" y="307"/>
                    <a:pt x="2656" y="264"/>
                    <a:pt x="2656" y="180"/>
                  </a:cubicBezTo>
                  <a:cubicBezTo>
                    <a:pt x="2677" y="96"/>
                    <a:pt x="2614" y="33"/>
                    <a:pt x="2551" y="33"/>
                  </a:cubicBezTo>
                  <a:cubicBezTo>
                    <a:pt x="2378" y="11"/>
                    <a:pt x="2214" y="0"/>
                    <a:pt x="20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70"/>
            <p:cNvSpPr/>
            <p:nvPr/>
          </p:nvSpPr>
          <p:spPr>
            <a:xfrm>
              <a:off x="3196790" y="2210130"/>
              <a:ext cx="534587" cy="273375"/>
            </a:xfrm>
            <a:custGeom>
              <a:avLst/>
              <a:gdLst/>
              <a:ahLst/>
              <a:cxnLst/>
              <a:rect l="l" t="t" r="r" b="b"/>
              <a:pathLst>
                <a:path w="23691" h="12115" extrusionOk="0">
                  <a:moveTo>
                    <a:pt x="10659" y="1"/>
                  </a:moveTo>
                  <a:cubicBezTo>
                    <a:pt x="8286" y="1"/>
                    <a:pt x="6115" y="517"/>
                    <a:pt x="4637" y="1429"/>
                  </a:cubicBezTo>
                  <a:cubicBezTo>
                    <a:pt x="1" y="4316"/>
                    <a:pt x="3689" y="8216"/>
                    <a:pt x="3689" y="8216"/>
                  </a:cubicBezTo>
                  <a:cubicBezTo>
                    <a:pt x="1645" y="10260"/>
                    <a:pt x="3921" y="12115"/>
                    <a:pt x="3921" y="12115"/>
                  </a:cubicBezTo>
                  <a:cubicBezTo>
                    <a:pt x="4786" y="8627"/>
                    <a:pt x="7310" y="7592"/>
                    <a:pt x="10001" y="7592"/>
                  </a:cubicBezTo>
                  <a:cubicBezTo>
                    <a:pt x="13928" y="7592"/>
                    <a:pt x="18211" y="9796"/>
                    <a:pt x="18211" y="9796"/>
                  </a:cubicBezTo>
                  <a:lnTo>
                    <a:pt x="23690" y="7920"/>
                  </a:lnTo>
                  <a:cubicBezTo>
                    <a:pt x="21493" y="2270"/>
                    <a:pt x="15634" y="1"/>
                    <a:pt x="106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70"/>
            <p:cNvSpPr/>
            <p:nvPr/>
          </p:nvSpPr>
          <p:spPr>
            <a:xfrm>
              <a:off x="1750997" y="3363857"/>
              <a:ext cx="1339255" cy="787112"/>
            </a:xfrm>
            <a:custGeom>
              <a:avLst/>
              <a:gdLst/>
              <a:ahLst/>
              <a:cxnLst/>
              <a:rect l="l" t="t" r="r" b="b"/>
              <a:pathLst>
                <a:path w="59351" h="34882" extrusionOk="0">
                  <a:moveTo>
                    <a:pt x="50204" y="0"/>
                  </a:moveTo>
                  <a:lnTo>
                    <a:pt x="1602" y="21"/>
                  </a:lnTo>
                  <a:cubicBezTo>
                    <a:pt x="633" y="21"/>
                    <a:pt x="0" y="1033"/>
                    <a:pt x="443" y="1918"/>
                  </a:cubicBezTo>
                  <a:lnTo>
                    <a:pt x="7335" y="34881"/>
                  </a:lnTo>
                  <a:lnTo>
                    <a:pt x="59351" y="34881"/>
                  </a:lnTo>
                  <a:lnTo>
                    <a:pt x="51742" y="928"/>
                  </a:lnTo>
                  <a:cubicBezTo>
                    <a:pt x="51426" y="359"/>
                    <a:pt x="50836" y="0"/>
                    <a:pt x="50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70"/>
            <p:cNvSpPr/>
            <p:nvPr/>
          </p:nvSpPr>
          <p:spPr>
            <a:xfrm>
              <a:off x="2936175" y="4032722"/>
              <a:ext cx="769512" cy="119353"/>
            </a:xfrm>
            <a:custGeom>
              <a:avLst/>
              <a:gdLst/>
              <a:ahLst/>
              <a:cxnLst/>
              <a:rect l="l" t="t" r="r" b="b"/>
              <a:pathLst>
                <a:path w="34102" h="4111" extrusionOk="0">
                  <a:moveTo>
                    <a:pt x="32095" y="0"/>
                  </a:moveTo>
                  <a:cubicBezTo>
                    <a:pt x="32083" y="0"/>
                    <a:pt x="32070" y="0"/>
                    <a:pt x="32057" y="0"/>
                  </a:cubicBezTo>
                  <a:lnTo>
                    <a:pt x="1" y="0"/>
                  </a:lnTo>
                  <a:lnTo>
                    <a:pt x="1" y="4110"/>
                  </a:lnTo>
                  <a:lnTo>
                    <a:pt x="32057" y="4089"/>
                  </a:lnTo>
                  <a:cubicBezTo>
                    <a:pt x="33196" y="4089"/>
                    <a:pt x="34102" y="3183"/>
                    <a:pt x="34102" y="2045"/>
                  </a:cubicBezTo>
                  <a:cubicBezTo>
                    <a:pt x="34102" y="919"/>
                    <a:pt x="33216" y="0"/>
                    <a:pt x="320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70"/>
            <p:cNvSpPr/>
            <p:nvPr/>
          </p:nvSpPr>
          <p:spPr>
            <a:xfrm>
              <a:off x="2291260" y="3711974"/>
              <a:ext cx="146988" cy="146988"/>
            </a:xfrm>
            <a:custGeom>
              <a:avLst/>
              <a:gdLst/>
              <a:ahLst/>
              <a:cxnLst/>
              <a:rect l="l" t="t" r="r" b="b"/>
              <a:pathLst>
                <a:path w="6514" h="6514" extrusionOk="0">
                  <a:moveTo>
                    <a:pt x="3247" y="1"/>
                  </a:moveTo>
                  <a:cubicBezTo>
                    <a:pt x="1455" y="1"/>
                    <a:pt x="1" y="1455"/>
                    <a:pt x="1" y="3268"/>
                  </a:cubicBezTo>
                  <a:cubicBezTo>
                    <a:pt x="1" y="5059"/>
                    <a:pt x="1455" y="6513"/>
                    <a:pt x="3247" y="6513"/>
                  </a:cubicBezTo>
                  <a:cubicBezTo>
                    <a:pt x="5059" y="6513"/>
                    <a:pt x="6513" y="5059"/>
                    <a:pt x="6513" y="3268"/>
                  </a:cubicBezTo>
                  <a:cubicBezTo>
                    <a:pt x="6513" y="1455"/>
                    <a:pt x="5059" y="1"/>
                    <a:pt x="3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3" name="Google Shape;2003;p70"/>
            <p:cNvGrpSpPr/>
            <p:nvPr/>
          </p:nvGrpSpPr>
          <p:grpSpPr>
            <a:xfrm rot="1319691">
              <a:off x="1496227" y="2001103"/>
              <a:ext cx="146697" cy="113602"/>
              <a:chOff x="2648150" y="2870364"/>
              <a:chExt cx="222256" cy="161261"/>
            </a:xfrm>
          </p:grpSpPr>
          <p:sp>
            <p:nvSpPr>
              <p:cNvPr id="2004" name="Google Shape;2004;p70"/>
              <p:cNvSpPr/>
              <p:nvPr/>
            </p:nvSpPr>
            <p:spPr>
              <a:xfrm rot="722064">
                <a:off x="2660010" y="2892830"/>
                <a:ext cx="198536" cy="119006"/>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70"/>
              <p:cNvSpPr/>
              <p:nvPr/>
            </p:nvSpPr>
            <p:spPr>
              <a:xfrm rot="722064">
                <a:off x="2686820" y="2882543"/>
                <a:ext cx="135364" cy="136905"/>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6" name="Google Shape;2006;p70"/>
            <p:cNvGrpSpPr/>
            <p:nvPr/>
          </p:nvGrpSpPr>
          <p:grpSpPr>
            <a:xfrm rot="1319691">
              <a:off x="1674373" y="1983085"/>
              <a:ext cx="154452" cy="131361"/>
              <a:chOff x="2642510" y="2858977"/>
              <a:chExt cx="234004" cy="186471"/>
            </a:xfrm>
          </p:grpSpPr>
          <p:sp>
            <p:nvSpPr>
              <p:cNvPr id="2007" name="Google Shape;2007;p70"/>
              <p:cNvSpPr/>
              <p:nvPr/>
            </p:nvSpPr>
            <p:spPr>
              <a:xfrm rot="-1419670">
                <a:off x="2661041" y="2892178"/>
                <a:ext cx="196941" cy="120071"/>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70"/>
              <p:cNvSpPr/>
              <p:nvPr/>
            </p:nvSpPr>
            <p:spPr>
              <a:xfrm rot="-1419670">
                <a:off x="2687729" y="2884841"/>
                <a:ext cx="134277" cy="138129"/>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9" name="Google Shape;2009;p70"/>
            <p:cNvGrpSpPr/>
            <p:nvPr/>
          </p:nvGrpSpPr>
          <p:grpSpPr>
            <a:xfrm rot="444838">
              <a:off x="3250689" y="2526031"/>
              <a:ext cx="137246" cy="124101"/>
              <a:chOff x="2641051" y="2855710"/>
              <a:chExt cx="236446" cy="193251"/>
            </a:xfrm>
          </p:grpSpPr>
          <p:sp>
            <p:nvSpPr>
              <p:cNvPr id="2010" name="Google Shape;2010;p70"/>
              <p:cNvSpPr/>
              <p:nvPr/>
            </p:nvSpPr>
            <p:spPr>
              <a:xfrm rot="1641650">
                <a:off x="2661796" y="2891610"/>
                <a:ext cx="194956" cy="121451"/>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70"/>
              <p:cNvSpPr/>
              <p:nvPr/>
            </p:nvSpPr>
            <p:spPr>
              <a:xfrm rot="1642061">
                <a:off x="2690996" y="2882439"/>
                <a:ext cx="128207" cy="134780"/>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2" name="Google Shape;2012;p70"/>
            <p:cNvGrpSpPr/>
            <p:nvPr/>
          </p:nvGrpSpPr>
          <p:grpSpPr>
            <a:xfrm rot="444838">
              <a:off x="3422106" y="2535450"/>
              <a:ext cx="124874" cy="103558"/>
              <a:chOff x="2651721" y="2870364"/>
              <a:chExt cx="215132" cy="161261"/>
            </a:xfrm>
          </p:grpSpPr>
          <p:sp>
            <p:nvSpPr>
              <p:cNvPr id="2013" name="Google Shape;2013;p70"/>
              <p:cNvSpPr/>
              <p:nvPr/>
            </p:nvSpPr>
            <p:spPr>
              <a:xfrm rot="-354271">
                <a:off x="2659649" y="2893020"/>
                <a:ext cx="199277" cy="118620"/>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70"/>
              <p:cNvSpPr/>
              <p:nvPr/>
            </p:nvSpPr>
            <p:spPr>
              <a:xfrm rot="722064">
                <a:off x="2686820" y="2882543"/>
                <a:ext cx="135364" cy="136905"/>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15" name="Google Shape;2015;p70">
            <a:hlinkClick r:id="rId3"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70">
            <a:hlinkClick r:id="rId4"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70">
            <a:hlinkClick r:id="rId5"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70">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70">
            <a:hlinkClick r:id="rId6" action="ppaction://hlinksldjump"/>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70">
            <a:hlinkClick r:id="rId4" action="ppaction://hlinksldjump"/>
          </p:cNvPr>
          <p:cNvSpPr txBox="1"/>
          <p:nvPr/>
        </p:nvSpPr>
        <p:spPr>
          <a:xfrm>
            <a:off x="8189650" y="47022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M</a:t>
            </a:r>
            <a:endParaRPr b="1">
              <a:solidFill>
                <a:schemeClr val="accent4"/>
              </a:solidFill>
              <a:latin typeface="Ubuntu"/>
              <a:ea typeface="Ubuntu"/>
              <a:cs typeface="Ubuntu"/>
              <a:sym typeface="Ubuntu"/>
            </a:endParaRPr>
          </a:p>
        </p:txBody>
      </p:sp>
      <p:sp>
        <p:nvSpPr>
          <p:cNvPr id="2021" name="Google Shape;2021;p70">
            <a:hlinkClick r:id="rId3" action="ppaction://hlinksldjump"/>
          </p:cNvPr>
          <p:cNvSpPr txBox="1"/>
          <p:nvPr/>
        </p:nvSpPr>
        <p:spPr>
          <a:xfrm>
            <a:off x="8189650" y="1476316"/>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2"/>
                </a:solidFill>
                <a:latin typeface="Ubuntu"/>
                <a:ea typeface="Ubuntu"/>
                <a:cs typeface="Ubuntu"/>
                <a:sym typeface="Ubuntu"/>
              </a:rPr>
              <a:t>T</a:t>
            </a:r>
            <a:endParaRPr b="1">
              <a:solidFill>
                <a:schemeClr val="accent2"/>
              </a:solidFill>
              <a:latin typeface="Ubuntu"/>
              <a:ea typeface="Ubuntu"/>
              <a:cs typeface="Ubuntu"/>
              <a:sym typeface="Ubuntu"/>
            </a:endParaRPr>
          </a:p>
        </p:txBody>
      </p:sp>
      <p:sp>
        <p:nvSpPr>
          <p:cNvPr id="2022" name="Google Shape;2022;p70">
            <a:hlinkClick r:id="rId5" action="ppaction://hlinksldjump"/>
          </p:cNvPr>
          <p:cNvSpPr txBox="1"/>
          <p:nvPr/>
        </p:nvSpPr>
        <p:spPr>
          <a:xfrm>
            <a:off x="8189650" y="2400638"/>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1"/>
                </a:solidFill>
                <a:latin typeface="Ubuntu"/>
                <a:ea typeface="Ubuntu"/>
                <a:cs typeface="Ubuntu"/>
                <a:sym typeface="Ubuntu"/>
              </a:rPr>
              <a:t>W</a:t>
            </a:r>
            <a:endParaRPr b="1">
              <a:solidFill>
                <a:schemeClr val="accent1"/>
              </a:solidFill>
              <a:latin typeface="Ubuntu"/>
              <a:ea typeface="Ubuntu"/>
              <a:cs typeface="Ubuntu"/>
              <a:sym typeface="Ubuntu"/>
            </a:endParaRPr>
          </a:p>
        </p:txBody>
      </p:sp>
      <p:sp>
        <p:nvSpPr>
          <p:cNvPr id="2023" name="Google Shape;2023;p70">
            <a:hlinkClick r:id="rId6" action="ppaction://hlinksldjump"/>
          </p:cNvPr>
          <p:cNvSpPr txBox="1"/>
          <p:nvPr/>
        </p:nvSpPr>
        <p:spPr>
          <a:xfrm>
            <a:off x="8189650" y="3423511"/>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3"/>
                </a:solidFill>
                <a:latin typeface="Ubuntu"/>
                <a:ea typeface="Ubuntu"/>
                <a:cs typeface="Ubuntu"/>
                <a:sym typeface="Ubuntu"/>
              </a:rPr>
              <a:t>T</a:t>
            </a:r>
            <a:endParaRPr b="1">
              <a:solidFill>
                <a:schemeClr val="accent3"/>
              </a:solidFill>
              <a:latin typeface="Ubuntu"/>
              <a:ea typeface="Ubuntu"/>
              <a:cs typeface="Ubuntu"/>
              <a:sym typeface="Ubuntu"/>
            </a:endParaRPr>
          </a:p>
        </p:txBody>
      </p:sp>
      <p:sp>
        <p:nvSpPr>
          <p:cNvPr id="2024" name="Google Shape;2024;p70">
            <a:hlinkClick r:id="" action="ppaction://noaction"/>
          </p:cNvPr>
          <p:cNvSpPr txBox="1"/>
          <p:nvPr/>
        </p:nvSpPr>
        <p:spPr>
          <a:xfrm>
            <a:off x="8189650" y="436280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F</a:t>
            </a:r>
            <a:endParaRPr b="1">
              <a:solidFill>
                <a:schemeClr val="accent4"/>
              </a:solidFill>
              <a:latin typeface="Ubuntu"/>
              <a:ea typeface="Ubuntu"/>
              <a:cs typeface="Ubuntu"/>
              <a:sym typeface="Ubuntu"/>
            </a:endParaRPr>
          </a:p>
        </p:txBody>
      </p:sp>
      <p:grpSp>
        <p:nvGrpSpPr>
          <p:cNvPr id="2025" name="Google Shape;2025;p70"/>
          <p:cNvGrpSpPr/>
          <p:nvPr/>
        </p:nvGrpSpPr>
        <p:grpSpPr>
          <a:xfrm>
            <a:off x="6935171" y="696541"/>
            <a:ext cx="195284" cy="195284"/>
            <a:chOff x="5660400" y="238125"/>
            <a:chExt cx="481825" cy="481825"/>
          </a:xfrm>
        </p:grpSpPr>
        <p:sp>
          <p:nvSpPr>
            <p:cNvPr id="2026" name="Google Shape;2026;p70"/>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70"/>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8" name="Google Shape;2028;p70">
            <a:hlinkClick r:id="rId7"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70">
            <a:hlinkClick r:id="rId8"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70">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70">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p:cNvSpPr/>
          <p:nvPr/>
        </p:nvSpPr>
        <p:spPr>
          <a:xfrm>
            <a:off x="4628213" y="1807657"/>
            <a:ext cx="3630384" cy="2400657"/>
          </a:xfrm>
          <a:prstGeom prst="rect">
            <a:avLst/>
          </a:prstGeom>
        </p:spPr>
        <p:txBody>
          <a:bodyPr wrap="square">
            <a:spAutoFit/>
          </a:bodyPr>
          <a:lstStyle/>
          <a:p>
            <a:pPr algn="just">
              <a:lnSpc>
                <a:spcPct val="150000"/>
              </a:lnSpc>
            </a:pPr>
            <a:r>
              <a:rPr lang="nl-NL" sz="2000" dirty="0">
                <a:latin typeface="+mn-lt"/>
                <a:ea typeface="Calibri" panose="020F0502020204030204" pitchFamily="34" charset="0"/>
                <a:cs typeface="Times New Roman" panose="02020603050405020304" pitchFamily="18" charset="0"/>
              </a:rPr>
              <a:t>Thông tin trên Internet phong phú, đa dạng, đến từ nhiều nguồn. Không phải nguồn tin nào cũng đúng, cũng đáng tin cậy và có lợi cho các em.</a:t>
            </a:r>
            <a:endParaRPr lang="en-US" sz="2000" dirty="0">
              <a:latin typeface="+mn-lt"/>
            </a:endParaRPr>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33"/>
                                        </p:tgtEl>
                                        <p:attrNameLst>
                                          <p:attrName>style.visibility</p:attrName>
                                        </p:attrNameLst>
                                      </p:cBhvr>
                                      <p:to>
                                        <p:strVal val="visible"/>
                                      </p:to>
                                    </p:set>
                                    <p:anim calcmode="lin" valueType="num">
                                      <p:cBhvr>
                                        <p:cTn id="7" dur="500" fill="hold"/>
                                        <p:tgtEl>
                                          <p:spTgt spid="1933"/>
                                        </p:tgtEl>
                                        <p:attrNameLst>
                                          <p:attrName>ppt_w</p:attrName>
                                        </p:attrNameLst>
                                      </p:cBhvr>
                                      <p:tavLst>
                                        <p:tav tm="0">
                                          <p:val>
                                            <p:fltVal val="0"/>
                                          </p:val>
                                        </p:tav>
                                        <p:tav tm="100000">
                                          <p:val>
                                            <p:strVal val="#ppt_w"/>
                                          </p:val>
                                        </p:tav>
                                      </p:tavLst>
                                    </p:anim>
                                    <p:anim calcmode="lin" valueType="num">
                                      <p:cBhvr>
                                        <p:cTn id="8" dur="500" fill="hold"/>
                                        <p:tgtEl>
                                          <p:spTgt spid="1933"/>
                                        </p:tgtEl>
                                        <p:attrNameLst>
                                          <p:attrName>ppt_h</p:attrName>
                                        </p:attrNameLst>
                                      </p:cBhvr>
                                      <p:tavLst>
                                        <p:tav tm="0">
                                          <p:val>
                                            <p:fltVal val="0"/>
                                          </p:val>
                                        </p:tav>
                                        <p:tav tm="100000">
                                          <p:val>
                                            <p:strVal val="#ppt_h"/>
                                          </p:val>
                                        </p:tav>
                                      </p:tavLst>
                                    </p:anim>
                                    <p:animEffect transition="in" filter="fade">
                                      <p:cBhvr>
                                        <p:cTn id="9" dur="500"/>
                                        <p:tgtEl>
                                          <p:spTgt spid="193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50"/>
                                        </p:tgtEl>
                                        <p:attrNameLst>
                                          <p:attrName>style.visibility</p:attrName>
                                        </p:attrNameLst>
                                      </p:cBhvr>
                                      <p:to>
                                        <p:strVal val="visible"/>
                                      </p:to>
                                    </p:set>
                                    <p:animEffect transition="in" filter="fade">
                                      <p:cBhvr>
                                        <p:cTn id="14" dur="500"/>
                                        <p:tgtEl>
                                          <p:spTgt spid="1950"/>
                                        </p:tgtEl>
                                      </p:cBhvr>
                                    </p:animEffect>
                                  </p:childTnLst>
                                </p:cTn>
                              </p:par>
                              <p:par>
                                <p:cTn id="15" presetID="10" presetClass="entr" presetSubtype="0" fill="hold" nodeType="withEffect">
                                  <p:stCondLst>
                                    <p:cond delay="0"/>
                                  </p:stCondLst>
                                  <p:childTnLst>
                                    <p:set>
                                      <p:cBhvr>
                                        <p:cTn id="16" dur="1" fill="hold">
                                          <p:stCondLst>
                                            <p:cond delay="0"/>
                                          </p:stCondLst>
                                        </p:cTn>
                                        <p:tgtEl>
                                          <p:spTgt spid="1934"/>
                                        </p:tgtEl>
                                        <p:attrNameLst>
                                          <p:attrName>style.visibility</p:attrName>
                                        </p:attrNameLst>
                                      </p:cBhvr>
                                      <p:to>
                                        <p:strVal val="visible"/>
                                      </p:to>
                                    </p:set>
                                    <p:animEffect transition="in" filter="fade">
                                      <p:cBhvr>
                                        <p:cTn id="17" dur="500"/>
                                        <p:tgtEl>
                                          <p:spTgt spid="193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3"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932"/>
        <p:cNvGrpSpPr/>
        <p:nvPr/>
      </p:nvGrpSpPr>
      <p:grpSpPr>
        <a:xfrm>
          <a:off x="0" y="0"/>
          <a:ext cx="0" cy="0"/>
          <a:chOff x="0" y="0"/>
          <a:chExt cx="0" cy="0"/>
        </a:xfrm>
      </p:grpSpPr>
      <p:grpSp>
        <p:nvGrpSpPr>
          <p:cNvPr id="1937" name="Google Shape;1937;p70"/>
          <p:cNvGrpSpPr/>
          <p:nvPr/>
        </p:nvGrpSpPr>
        <p:grpSpPr>
          <a:xfrm flipH="1">
            <a:off x="4469173" y="1231368"/>
            <a:ext cx="401100" cy="141000"/>
            <a:chOff x="4629675" y="2441938"/>
            <a:chExt cx="401100" cy="141000"/>
          </a:xfrm>
        </p:grpSpPr>
        <p:sp>
          <p:nvSpPr>
            <p:cNvPr id="1938" name="Google Shape;1938;p70"/>
            <p:cNvSpPr/>
            <p:nvPr/>
          </p:nvSpPr>
          <p:spPr>
            <a:xfrm>
              <a:off x="4629675" y="2447938"/>
              <a:ext cx="401100" cy="129000"/>
            </a:xfrm>
            <a:prstGeom prst="roundRect">
              <a:avLst>
                <a:gd name="adj"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70"/>
            <p:cNvSpPr/>
            <p:nvPr/>
          </p:nvSpPr>
          <p:spPr>
            <a:xfrm>
              <a:off x="4889775" y="2441938"/>
              <a:ext cx="141000" cy="141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70"/>
          <p:cNvGrpSpPr/>
          <p:nvPr/>
        </p:nvGrpSpPr>
        <p:grpSpPr>
          <a:xfrm flipH="1">
            <a:off x="4493134" y="2798696"/>
            <a:ext cx="403825" cy="141000"/>
            <a:chOff x="4626950" y="3144689"/>
            <a:chExt cx="403825" cy="141000"/>
          </a:xfrm>
        </p:grpSpPr>
        <p:sp>
          <p:nvSpPr>
            <p:cNvPr id="1941" name="Google Shape;1941;p70"/>
            <p:cNvSpPr/>
            <p:nvPr/>
          </p:nvSpPr>
          <p:spPr>
            <a:xfrm>
              <a:off x="4629675" y="3150689"/>
              <a:ext cx="401100" cy="129000"/>
            </a:xfrm>
            <a:prstGeom prst="roundRect">
              <a:avLst>
                <a:gd name="adj"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70"/>
            <p:cNvSpPr/>
            <p:nvPr/>
          </p:nvSpPr>
          <p:spPr>
            <a:xfrm>
              <a:off x="4626950" y="3144689"/>
              <a:ext cx="141000" cy="141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0" name="Google Shape;1950;p70"/>
          <p:cNvGrpSpPr/>
          <p:nvPr/>
        </p:nvGrpSpPr>
        <p:grpSpPr>
          <a:xfrm>
            <a:off x="736114" y="1619243"/>
            <a:ext cx="3774311" cy="2437957"/>
            <a:chOff x="779350" y="1714118"/>
            <a:chExt cx="3774311" cy="2437957"/>
          </a:xfrm>
        </p:grpSpPr>
        <p:sp>
          <p:nvSpPr>
            <p:cNvPr id="1951" name="Google Shape;1951;p70"/>
            <p:cNvSpPr/>
            <p:nvPr/>
          </p:nvSpPr>
          <p:spPr>
            <a:xfrm>
              <a:off x="1351029" y="3296750"/>
              <a:ext cx="764750" cy="839271"/>
            </a:xfrm>
            <a:custGeom>
              <a:avLst/>
              <a:gdLst/>
              <a:ahLst/>
              <a:cxnLst/>
              <a:rect l="l" t="t" r="r" b="b"/>
              <a:pathLst>
                <a:path w="33891" h="36336" extrusionOk="0">
                  <a:moveTo>
                    <a:pt x="0" y="1"/>
                  </a:moveTo>
                  <a:lnTo>
                    <a:pt x="12098" y="36336"/>
                  </a:lnTo>
                  <a:cubicBezTo>
                    <a:pt x="19369" y="36125"/>
                    <a:pt x="26641" y="35788"/>
                    <a:pt x="33891" y="35767"/>
                  </a:cubicBezTo>
                  <a:lnTo>
                    <a:pt x="21076" y="312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70"/>
            <p:cNvSpPr/>
            <p:nvPr/>
          </p:nvSpPr>
          <p:spPr>
            <a:xfrm>
              <a:off x="1062825" y="3296750"/>
              <a:ext cx="590210" cy="842320"/>
            </a:xfrm>
            <a:custGeom>
              <a:avLst/>
              <a:gdLst/>
              <a:ahLst/>
              <a:cxnLst/>
              <a:rect l="l" t="t" r="r" b="b"/>
              <a:pathLst>
                <a:path w="26156" h="36468" extrusionOk="0">
                  <a:moveTo>
                    <a:pt x="26156" y="1"/>
                  </a:moveTo>
                  <a:lnTo>
                    <a:pt x="9337" y="3120"/>
                  </a:lnTo>
                  <a:lnTo>
                    <a:pt x="6260" y="7377"/>
                  </a:lnTo>
                  <a:cubicBezTo>
                    <a:pt x="2361" y="12773"/>
                    <a:pt x="211" y="16124"/>
                    <a:pt x="106" y="22784"/>
                  </a:cubicBezTo>
                  <a:lnTo>
                    <a:pt x="0" y="35682"/>
                  </a:lnTo>
                  <a:cubicBezTo>
                    <a:pt x="5333" y="36270"/>
                    <a:pt x="10696" y="36468"/>
                    <a:pt x="16075" y="36468"/>
                  </a:cubicBezTo>
                  <a:cubicBezTo>
                    <a:pt x="18603" y="36468"/>
                    <a:pt x="21135" y="36424"/>
                    <a:pt x="23669" y="36357"/>
                  </a:cubicBezTo>
                  <a:lnTo>
                    <a:pt x="261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70"/>
            <p:cNvSpPr/>
            <p:nvPr/>
          </p:nvSpPr>
          <p:spPr>
            <a:xfrm>
              <a:off x="1596424" y="3659443"/>
              <a:ext cx="158880" cy="422056"/>
            </a:xfrm>
            <a:custGeom>
              <a:avLst/>
              <a:gdLst/>
              <a:ahLst/>
              <a:cxnLst/>
              <a:rect l="l" t="t" r="r" b="b"/>
              <a:pathLst>
                <a:path w="7041" h="18704" extrusionOk="0">
                  <a:moveTo>
                    <a:pt x="6879" y="0"/>
                  </a:moveTo>
                  <a:cubicBezTo>
                    <a:pt x="6848" y="0"/>
                    <a:pt x="6816" y="11"/>
                    <a:pt x="6787" y="30"/>
                  </a:cubicBezTo>
                  <a:lnTo>
                    <a:pt x="780" y="5257"/>
                  </a:lnTo>
                  <a:cubicBezTo>
                    <a:pt x="738" y="5278"/>
                    <a:pt x="717" y="5320"/>
                    <a:pt x="717" y="5341"/>
                  </a:cubicBezTo>
                  <a:lnTo>
                    <a:pt x="1" y="18556"/>
                  </a:lnTo>
                  <a:cubicBezTo>
                    <a:pt x="1" y="18619"/>
                    <a:pt x="43" y="18703"/>
                    <a:pt x="127" y="18703"/>
                  </a:cubicBezTo>
                  <a:cubicBezTo>
                    <a:pt x="211" y="18703"/>
                    <a:pt x="275" y="18640"/>
                    <a:pt x="275" y="18577"/>
                  </a:cubicBezTo>
                  <a:lnTo>
                    <a:pt x="991" y="5425"/>
                  </a:lnTo>
                  <a:lnTo>
                    <a:pt x="6956" y="241"/>
                  </a:lnTo>
                  <a:cubicBezTo>
                    <a:pt x="7019" y="198"/>
                    <a:pt x="7040" y="114"/>
                    <a:pt x="6977" y="51"/>
                  </a:cubicBezTo>
                  <a:cubicBezTo>
                    <a:pt x="6954" y="16"/>
                    <a:pt x="6918" y="0"/>
                    <a:pt x="68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70"/>
            <p:cNvSpPr/>
            <p:nvPr/>
          </p:nvSpPr>
          <p:spPr>
            <a:xfrm>
              <a:off x="1694403" y="2480893"/>
              <a:ext cx="783299" cy="669549"/>
            </a:xfrm>
            <a:custGeom>
              <a:avLst/>
              <a:gdLst/>
              <a:ahLst/>
              <a:cxnLst/>
              <a:rect l="l" t="t" r="r" b="b"/>
              <a:pathLst>
                <a:path w="34713" h="29672" extrusionOk="0">
                  <a:moveTo>
                    <a:pt x="7239" y="0"/>
                  </a:moveTo>
                  <a:cubicBezTo>
                    <a:pt x="5617" y="0"/>
                    <a:pt x="4002" y="617"/>
                    <a:pt x="2761" y="1823"/>
                  </a:cubicBezTo>
                  <a:cubicBezTo>
                    <a:pt x="0" y="4521"/>
                    <a:pt x="232" y="9010"/>
                    <a:pt x="3267" y="11412"/>
                  </a:cubicBezTo>
                  <a:lnTo>
                    <a:pt x="23606" y="28294"/>
                  </a:lnTo>
                  <a:cubicBezTo>
                    <a:pt x="24785" y="29227"/>
                    <a:pt x="26181" y="29671"/>
                    <a:pt x="27562" y="29671"/>
                  </a:cubicBezTo>
                  <a:cubicBezTo>
                    <a:pt x="29710" y="29671"/>
                    <a:pt x="31821" y="28596"/>
                    <a:pt x="33027" y="26608"/>
                  </a:cubicBezTo>
                  <a:cubicBezTo>
                    <a:pt x="34713" y="23826"/>
                    <a:pt x="34080" y="20243"/>
                    <a:pt x="31530" y="18220"/>
                  </a:cubicBezTo>
                  <a:lnTo>
                    <a:pt x="11171" y="1359"/>
                  </a:lnTo>
                  <a:cubicBezTo>
                    <a:pt x="10007" y="448"/>
                    <a:pt x="8620" y="0"/>
                    <a:pt x="7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70"/>
            <p:cNvSpPr/>
            <p:nvPr/>
          </p:nvSpPr>
          <p:spPr>
            <a:xfrm>
              <a:off x="2514793" y="2237231"/>
              <a:ext cx="136518" cy="84574"/>
            </a:xfrm>
            <a:custGeom>
              <a:avLst/>
              <a:gdLst/>
              <a:ahLst/>
              <a:cxnLst/>
              <a:rect l="l" t="t" r="r" b="b"/>
              <a:pathLst>
                <a:path w="6050" h="3748" extrusionOk="0">
                  <a:moveTo>
                    <a:pt x="5018" y="1"/>
                  </a:moveTo>
                  <a:cubicBezTo>
                    <a:pt x="4876" y="1"/>
                    <a:pt x="4731" y="34"/>
                    <a:pt x="4595" y="102"/>
                  </a:cubicBezTo>
                  <a:lnTo>
                    <a:pt x="1" y="2357"/>
                  </a:lnTo>
                  <a:lnTo>
                    <a:pt x="3752" y="3748"/>
                  </a:lnTo>
                  <a:lnTo>
                    <a:pt x="5712" y="1598"/>
                  </a:lnTo>
                  <a:cubicBezTo>
                    <a:pt x="6028" y="1282"/>
                    <a:pt x="6049" y="776"/>
                    <a:pt x="5797" y="418"/>
                  </a:cubicBezTo>
                  <a:cubicBezTo>
                    <a:pt x="5611" y="146"/>
                    <a:pt x="5319" y="1"/>
                    <a:pt x="5018" y="1"/>
                  </a:cubicBezTo>
                  <a:close/>
                </a:path>
              </a:pathLst>
            </a:custGeom>
            <a:solidFill>
              <a:srgbClr val="FF8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70"/>
            <p:cNvSpPr/>
            <p:nvPr/>
          </p:nvSpPr>
          <p:spPr>
            <a:xfrm>
              <a:off x="2404945" y="2248446"/>
              <a:ext cx="446584" cy="248847"/>
            </a:xfrm>
            <a:custGeom>
              <a:avLst/>
              <a:gdLst/>
              <a:ahLst/>
              <a:cxnLst/>
              <a:rect l="l" t="t" r="r" b="b"/>
              <a:pathLst>
                <a:path w="19791" h="11028" extrusionOk="0">
                  <a:moveTo>
                    <a:pt x="19019" y="1"/>
                  </a:moveTo>
                  <a:cubicBezTo>
                    <a:pt x="18954" y="1"/>
                    <a:pt x="18887" y="9"/>
                    <a:pt x="18821" y="26"/>
                  </a:cubicBezTo>
                  <a:cubicBezTo>
                    <a:pt x="13386" y="1398"/>
                    <a:pt x="9662" y="1973"/>
                    <a:pt x="6503" y="1973"/>
                  </a:cubicBezTo>
                  <a:cubicBezTo>
                    <a:pt x="5681" y="1973"/>
                    <a:pt x="4897" y="1934"/>
                    <a:pt x="4131" y="1860"/>
                  </a:cubicBezTo>
                  <a:cubicBezTo>
                    <a:pt x="4041" y="1851"/>
                    <a:pt x="3952" y="1847"/>
                    <a:pt x="3863" y="1847"/>
                  </a:cubicBezTo>
                  <a:cubicBezTo>
                    <a:pt x="2415" y="1847"/>
                    <a:pt x="1163" y="2960"/>
                    <a:pt x="885" y="4410"/>
                  </a:cubicBezTo>
                  <a:lnTo>
                    <a:pt x="0" y="9068"/>
                  </a:lnTo>
                  <a:lnTo>
                    <a:pt x="5712" y="11028"/>
                  </a:lnTo>
                  <a:lnTo>
                    <a:pt x="6934" y="6686"/>
                  </a:lnTo>
                  <a:cubicBezTo>
                    <a:pt x="7161" y="6694"/>
                    <a:pt x="7384" y="6698"/>
                    <a:pt x="7604" y="6698"/>
                  </a:cubicBezTo>
                  <a:cubicBezTo>
                    <a:pt x="13300" y="6698"/>
                    <a:pt x="16832" y="4143"/>
                    <a:pt x="18800" y="2703"/>
                  </a:cubicBezTo>
                  <a:cubicBezTo>
                    <a:pt x="19411" y="2260"/>
                    <a:pt x="19790" y="1544"/>
                    <a:pt x="19790" y="764"/>
                  </a:cubicBezTo>
                  <a:cubicBezTo>
                    <a:pt x="19790" y="327"/>
                    <a:pt x="19429" y="1"/>
                    <a:pt x="19019" y="1"/>
                  </a:cubicBez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70"/>
            <p:cNvSpPr/>
            <p:nvPr/>
          </p:nvSpPr>
          <p:spPr>
            <a:xfrm>
              <a:off x="2157627" y="2439734"/>
              <a:ext cx="425192" cy="599733"/>
            </a:xfrm>
            <a:custGeom>
              <a:avLst/>
              <a:gdLst/>
              <a:ahLst/>
              <a:cxnLst/>
              <a:rect l="l" t="t" r="r" b="b"/>
              <a:pathLst>
                <a:path w="18843" h="26578" extrusionOk="0">
                  <a:moveTo>
                    <a:pt x="8789" y="1"/>
                  </a:moveTo>
                  <a:lnTo>
                    <a:pt x="0" y="22067"/>
                  </a:lnTo>
                  <a:lnTo>
                    <a:pt x="13447" y="26578"/>
                  </a:lnTo>
                  <a:lnTo>
                    <a:pt x="18842" y="1876"/>
                  </a:lnTo>
                  <a:lnTo>
                    <a:pt x="8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70"/>
            <p:cNvSpPr/>
            <p:nvPr/>
          </p:nvSpPr>
          <p:spPr>
            <a:xfrm>
              <a:off x="1086105" y="2473514"/>
              <a:ext cx="818026" cy="893619"/>
            </a:xfrm>
            <a:custGeom>
              <a:avLst/>
              <a:gdLst/>
              <a:ahLst/>
              <a:cxnLst/>
              <a:rect l="l" t="t" r="r" b="b"/>
              <a:pathLst>
                <a:path w="36252" h="39602" extrusionOk="0">
                  <a:moveTo>
                    <a:pt x="28306" y="0"/>
                  </a:moveTo>
                  <a:lnTo>
                    <a:pt x="10792" y="506"/>
                  </a:lnTo>
                  <a:lnTo>
                    <a:pt x="1813" y="1791"/>
                  </a:lnTo>
                  <a:lnTo>
                    <a:pt x="1" y="11339"/>
                  </a:lnTo>
                  <a:lnTo>
                    <a:pt x="8305" y="39602"/>
                  </a:lnTo>
                  <a:lnTo>
                    <a:pt x="32816" y="39602"/>
                  </a:lnTo>
                  <a:lnTo>
                    <a:pt x="36252" y="10306"/>
                  </a:lnTo>
                  <a:lnTo>
                    <a:pt x="34250" y="316"/>
                  </a:lnTo>
                  <a:lnTo>
                    <a:pt x="283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70"/>
            <p:cNvSpPr/>
            <p:nvPr/>
          </p:nvSpPr>
          <p:spPr>
            <a:xfrm>
              <a:off x="1859424" y="2735454"/>
              <a:ext cx="48063" cy="284996"/>
            </a:xfrm>
            <a:custGeom>
              <a:avLst/>
              <a:gdLst/>
              <a:ahLst/>
              <a:cxnLst/>
              <a:rect l="l" t="t" r="r" b="b"/>
              <a:pathLst>
                <a:path w="2130" h="12630" extrusionOk="0">
                  <a:moveTo>
                    <a:pt x="1970" y="1"/>
                  </a:moveTo>
                  <a:cubicBezTo>
                    <a:pt x="1902" y="1"/>
                    <a:pt x="1853" y="56"/>
                    <a:pt x="1834" y="110"/>
                  </a:cubicBezTo>
                  <a:lnTo>
                    <a:pt x="22" y="12461"/>
                  </a:lnTo>
                  <a:cubicBezTo>
                    <a:pt x="1" y="12545"/>
                    <a:pt x="43" y="12608"/>
                    <a:pt x="127" y="12608"/>
                  </a:cubicBezTo>
                  <a:cubicBezTo>
                    <a:pt x="127" y="12629"/>
                    <a:pt x="148" y="12629"/>
                    <a:pt x="148" y="12629"/>
                  </a:cubicBezTo>
                  <a:cubicBezTo>
                    <a:pt x="211" y="12629"/>
                    <a:pt x="275" y="12566"/>
                    <a:pt x="275" y="12503"/>
                  </a:cubicBezTo>
                  <a:lnTo>
                    <a:pt x="2108" y="152"/>
                  </a:lnTo>
                  <a:cubicBezTo>
                    <a:pt x="2129" y="89"/>
                    <a:pt x="2066" y="5"/>
                    <a:pt x="2003" y="5"/>
                  </a:cubicBezTo>
                  <a:cubicBezTo>
                    <a:pt x="1992" y="2"/>
                    <a:pt x="1981" y="1"/>
                    <a:pt x="19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70"/>
            <p:cNvSpPr/>
            <p:nvPr/>
          </p:nvSpPr>
          <p:spPr>
            <a:xfrm>
              <a:off x="1021432" y="2880618"/>
              <a:ext cx="684870" cy="769038"/>
            </a:xfrm>
            <a:custGeom>
              <a:avLst/>
              <a:gdLst/>
              <a:ahLst/>
              <a:cxnLst/>
              <a:rect l="l" t="t" r="r" b="b"/>
              <a:pathLst>
                <a:path w="30351" h="34081" extrusionOk="0">
                  <a:moveTo>
                    <a:pt x="8895" y="0"/>
                  </a:moveTo>
                  <a:lnTo>
                    <a:pt x="1" y="27020"/>
                  </a:lnTo>
                  <a:lnTo>
                    <a:pt x="21456" y="34080"/>
                  </a:lnTo>
                  <a:lnTo>
                    <a:pt x="30350" y="7082"/>
                  </a:lnTo>
                  <a:lnTo>
                    <a:pt x="88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70"/>
            <p:cNvSpPr/>
            <p:nvPr/>
          </p:nvSpPr>
          <p:spPr>
            <a:xfrm>
              <a:off x="1383834" y="3209578"/>
              <a:ext cx="302484" cy="272811"/>
            </a:xfrm>
            <a:custGeom>
              <a:avLst/>
              <a:gdLst/>
              <a:ahLst/>
              <a:cxnLst/>
              <a:rect l="l" t="t" r="r" b="b"/>
              <a:pathLst>
                <a:path w="13405" h="12090" extrusionOk="0">
                  <a:moveTo>
                    <a:pt x="6692" y="0"/>
                  </a:moveTo>
                  <a:cubicBezTo>
                    <a:pt x="5071" y="0"/>
                    <a:pt x="3457" y="645"/>
                    <a:pt x="2277" y="1925"/>
                  </a:cubicBezTo>
                  <a:cubicBezTo>
                    <a:pt x="1" y="4370"/>
                    <a:pt x="148" y="8205"/>
                    <a:pt x="2593" y="10482"/>
                  </a:cubicBezTo>
                  <a:cubicBezTo>
                    <a:pt x="3758" y="11556"/>
                    <a:pt x="5234" y="12090"/>
                    <a:pt x="6706" y="12090"/>
                  </a:cubicBezTo>
                  <a:cubicBezTo>
                    <a:pt x="8324" y="12090"/>
                    <a:pt x="9937" y="11445"/>
                    <a:pt x="11129" y="10165"/>
                  </a:cubicBezTo>
                  <a:cubicBezTo>
                    <a:pt x="13405" y="7721"/>
                    <a:pt x="13257" y="3885"/>
                    <a:pt x="10813" y="1609"/>
                  </a:cubicBezTo>
                  <a:cubicBezTo>
                    <a:pt x="9648" y="534"/>
                    <a:pt x="8167" y="0"/>
                    <a:pt x="6692" y="0"/>
                  </a:cubicBez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70"/>
            <p:cNvSpPr/>
            <p:nvPr/>
          </p:nvSpPr>
          <p:spPr>
            <a:xfrm>
              <a:off x="935345" y="3086054"/>
              <a:ext cx="516987" cy="378596"/>
            </a:xfrm>
            <a:custGeom>
              <a:avLst/>
              <a:gdLst/>
              <a:ahLst/>
              <a:cxnLst/>
              <a:rect l="l" t="t" r="r" b="b"/>
              <a:pathLst>
                <a:path w="22911" h="16778" extrusionOk="0">
                  <a:moveTo>
                    <a:pt x="591" y="1"/>
                  </a:moveTo>
                  <a:lnTo>
                    <a:pt x="1" y="13827"/>
                  </a:lnTo>
                  <a:lnTo>
                    <a:pt x="22510" y="16778"/>
                  </a:lnTo>
                  <a:lnTo>
                    <a:pt x="22911" y="6366"/>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70"/>
            <p:cNvSpPr/>
            <p:nvPr/>
          </p:nvSpPr>
          <p:spPr>
            <a:xfrm>
              <a:off x="779350" y="2513839"/>
              <a:ext cx="531722" cy="884255"/>
            </a:xfrm>
            <a:custGeom>
              <a:avLst/>
              <a:gdLst/>
              <a:ahLst/>
              <a:cxnLst/>
              <a:rect l="l" t="t" r="r" b="b"/>
              <a:pathLst>
                <a:path w="23564" h="39187" extrusionOk="0">
                  <a:moveTo>
                    <a:pt x="16491" y="1"/>
                  </a:moveTo>
                  <a:cubicBezTo>
                    <a:pt x="13861" y="1"/>
                    <a:pt x="11360" y="1632"/>
                    <a:pt x="10434" y="4304"/>
                  </a:cubicBezTo>
                  <a:lnTo>
                    <a:pt x="1244" y="30670"/>
                  </a:lnTo>
                  <a:cubicBezTo>
                    <a:pt x="1" y="34295"/>
                    <a:pt x="2193" y="38215"/>
                    <a:pt x="5944" y="39037"/>
                  </a:cubicBezTo>
                  <a:cubicBezTo>
                    <a:pt x="6402" y="39138"/>
                    <a:pt x="6861" y="39187"/>
                    <a:pt x="7315" y="39187"/>
                  </a:cubicBezTo>
                  <a:cubicBezTo>
                    <a:pt x="9989" y="39187"/>
                    <a:pt x="12462" y="37496"/>
                    <a:pt x="13363" y="34864"/>
                  </a:cubicBezTo>
                  <a:lnTo>
                    <a:pt x="22510" y="8477"/>
                  </a:lnTo>
                  <a:cubicBezTo>
                    <a:pt x="23564" y="5463"/>
                    <a:pt x="22194" y="2133"/>
                    <a:pt x="19349" y="679"/>
                  </a:cubicBezTo>
                  <a:cubicBezTo>
                    <a:pt x="18426" y="217"/>
                    <a:pt x="17450" y="1"/>
                    <a:pt x="16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70"/>
            <p:cNvSpPr/>
            <p:nvPr/>
          </p:nvSpPr>
          <p:spPr>
            <a:xfrm>
              <a:off x="1171245" y="2723969"/>
              <a:ext cx="112261" cy="310269"/>
            </a:xfrm>
            <a:custGeom>
              <a:avLst/>
              <a:gdLst/>
              <a:ahLst/>
              <a:cxnLst/>
              <a:rect l="l" t="t" r="r" b="b"/>
              <a:pathLst>
                <a:path w="4975" h="13750" extrusionOk="0">
                  <a:moveTo>
                    <a:pt x="4810" y="1"/>
                  </a:moveTo>
                  <a:cubicBezTo>
                    <a:pt x="4749" y="1"/>
                    <a:pt x="4696" y="28"/>
                    <a:pt x="4679" y="92"/>
                  </a:cubicBezTo>
                  <a:lnTo>
                    <a:pt x="22" y="13581"/>
                  </a:lnTo>
                  <a:cubicBezTo>
                    <a:pt x="1" y="13644"/>
                    <a:pt x="43" y="13729"/>
                    <a:pt x="106" y="13750"/>
                  </a:cubicBezTo>
                  <a:lnTo>
                    <a:pt x="148" y="13750"/>
                  </a:lnTo>
                  <a:cubicBezTo>
                    <a:pt x="211" y="13750"/>
                    <a:pt x="275" y="13708"/>
                    <a:pt x="275" y="13665"/>
                  </a:cubicBezTo>
                  <a:lnTo>
                    <a:pt x="4953" y="177"/>
                  </a:lnTo>
                  <a:cubicBezTo>
                    <a:pt x="4975" y="113"/>
                    <a:pt x="4932" y="29"/>
                    <a:pt x="4869" y="8"/>
                  </a:cubicBezTo>
                  <a:cubicBezTo>
                    <a:pt x="4849" y="3"/>
                    <a:pt x="4829" y="1"/>
                    <a:pt x="48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70"/>
            <p:cNvSpPr/>
            <p:nvPr/>
          </p:nvSpPr>
          <p:spPr>
            <a:xfrm>
              <a:off x="1020485" y="1960624"/>
              <a:ext cx="380491" cy="477047"/>
            </a:xfrm>
            <a:custGeom>
              <a:avLst/>
              <a:gdLst/>
              <a:ahLst/>
              <a:cxnLst/>
              <a:rect l="l" t="t" r="r" b="b"/>
              <a:pathLst>
                <a:path w="16862" h="21141" extrusionOk="0">
                  <a:moveTo>
                    <a:pt x="16387" y="0"/>
                  </a:moveTo>
                  <a:cubicBezTo>
                    <a:pt x="14329" y="0"/>
                    <a:pt x="6204" y="401"/>
                    <a:pt x="4679" y="6648"/>
                  </a:cubicBezTo>
                  <a:cubicBezTo>
                    <a:pt x="2930" y="13835"/>
                    <a:pt x="3520" y="16743"/>
                    <a:pt x="0" y="19673"/>
                  </a:cubicBezTo>
                  <a:cubicBezTo>
                    <a:pt x="0" y="19673"/>
                    <a:pt x="3517" y="21140"/>
                    <a:pt x="7101" y="21140"/>
                  </a:cubicBezTo>
                  <a:cubicBezTo>
                    <a:pt x="10509" y="21140"/>
                    <a:pt x="13978" y="19813"/>
                    <a:pt x="14543" y="14636"/>
                  </a:cubicBezTo>
                  <a:cubicBezTo>
                    <a:pt x="14648" y="13730"/>
                    <a:pt x="14585" y="12823"/>
                    <a:pt x="14438" y="11917"/>
                  </a:cubicBezTo>
                  <a:cubicBezTo>
                    <a:pt x="14016" y="9641"/>
                    <a:pt x="13321" y="4351"/>
                    <a:pt x="15323" y="3381"/>
                  </a:cubicBezTo>
                  <a:lnTo>
                    <a:pt x="16861" y="9"/>
                  </a:lnTo>
                  <a:cubicBezTo>
                    <a:pt x="16861" y="9"/>
                    <a:pt x="16690" y="0"/>
                    <a:pt x="163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70"/>
            <p:cNvSpPr/>
            <p:nvPr/>
          </p:nvSpPr>
          <p:spPr>
            <a:xfrm>
              <a:off x="1254466" y="1908249"/>
              <a:ext cx="194555" cy="171517"/>
            </a:xfrm>
            <a:custGeom>
              <a:avLst/>
              <a:gdLst/>
              <a:ahLst/>
              <a:cxnLst/>
              <a:rect l="l" t="t" r="r" b="b"/>
              <a:pathLst>
                <a:path w="8622" h="7601" extrusionOk="0">
                  <a:moveTo>
                    <a:pt x="4317" y="1"/>
                  </a:moveTo>
                  <a:cubicBezTo>
                    <a:pt x="3841" y="1"/>
                    <a:pt x="3357" y="92"/>
                    <a:pt x="2888" y="286"/>
                  </a:cubicBezTo>
                  <a:cubicBezTo>
                    <a:pt x="928" y="1065"/>
                    <a:pt x="1" y="3278"/>
                    <a:pt x="781" y="5217"/>
                  </a:cubicBezTo>
                  <a:cubicBezTo>
                    <a:pt x="1390" y="6708"/>
                    <a:pt x="2815" y="7601"/>
                    <a:pt x="4315" y="7601"/>
                  </a:cubicBezTo>
                  <a:cubicBezTo>
                    <a:pt x="4788" y="7601"/>
                    <a:pt x="5269" y="7512"/>
                    <a:pt x="5734" y="7325"/>
                  </a:cubicBezTo>
                  <a:cubicBezTo>
                    <a:pt x="7673" y="6524"/>
                    <a:pt x="8621" y="4311"/>
                    <a:pt x="7820" y="2372"/>
                  </a:cubicBezTo>
                  <a:cubicBezTo>
                    <a:pt x="7229" y="902"/>
                    <a:pt x="5813" y="1"/>
                    <a:pt x="43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70"/>
            <p:cNvSpPr/>
            <p:nvPr/>
          </p:nvSpPr>
          <p:spPr>
            <a:xfrm>
              <a:off x="1284907" y="1715404"/>
              <a:ext cx="518408" cy="462763"/>
            </a:xfrm>
            <a:custGeom>
              <a:avLst/>
              <a:gdLst/>
              <a:ahLst/>
              <a:cxnLst/>
              <a:rect l="l" t="t" r="r" b="b"/>
              <a:pathLst>
                <a:path w="22974" h="20508" extrusionOk="0">
                  <a:moveTo>
                    <a:pt x="11487" y="1"/>
                  </a:moveTo>
                  <a:cubicBezTo>
                    <a:pt x="5143" y="1"/>
                    <a:pt x="1" y="4595"/>
                    <a:pt x="1" y="10265"/>
                  </a:cubicBezTo>
                  <a:cubicBezTo>
                    <a:pt x="1" y="15913"/>
                    <a:pt x="5143" y="20508"/>
                    <a:pt x="11487" y="20508"/>
                  </a:cubicBezTo>
                  <a:cubicBezTo>
                    <a:pt x="17831" y="20508"/>
                    <a:pt x="22974" y="15913"/>
                    <a:pt x="22974" y="10265"/>
                  </a:cubicBezTo>
                  <a:cubicBezTo>
                    <a:pt x="22974" y="4595"/>
                    <a:pt x="17831" y="1"/>
                    <a:pt x="114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70"/>
            <p:cNvSpPr/>
            <p:nvPr/>
          </p:nvSpPr>
          <p:spPr>
            <a:xfrm>
              <a:off x="1690115" y="2011576"/>
              <a:ext cx="157910" cy="150554"/>
            </a:xfrm>
            <a:custGeom>
              <a:avLst/>
              <a:gdLst/>
              <a:ahLst/>
              <a:cxnLst/>
              <a:rect l="l" t="t" r="r" b="b"/>
              <a:pathLst>
                <a:path w="6998" h="6672" extrusionOk="0">
                  <a:moveTo>
                    <a:pt x="3670" y="1"/>
                  </a:moveTo>
                  <a:cubicBezTo>
                    <a:pt x="1957" y="1"/>
                    <a:pt x="208" y="1377"/>
                    <a:pt x="106" y="3146"/>
                  </a:cubicBezTo>
                  <a:cubicBezTo>
                    <a:pt x="1" y="4980"/>
                    <a:pt x="1349" y="6561"/>
                    <a:pt x="3141" y="6666"/>
                  </a:cubicBezTo>
                  <a:cubicBezTo>
                    <a:pt x="3203" y="6670"/>
                    <a:pt x="3266" y="6672"/>
                    <a:pt x="3328" y="6672"/>
                  </a:cubicBezTo>
                  <a:cubicBezTo>
                    <a:pt x="5041" y="6672"/>
                    <a:pt x="6791" y="5295"/>
                    <a:pt x="6892" y="3526"/>
                  </a:cubicBezTo>
                  <a:cubicBezTo>
                    <a:pt x="6998" y="1692"/>
                    <a:pt x="5628" y="112"/>
                    <a:pt x="3858" y="6"/>
                  </a:cubicBezTo>
                  <a:cubicBezTo>
                    <a:pt x="3795" y="2"/>
                    <a:pt x="3733" y="1"/>
                    <a:pt x="3670" y="1"/>
                  </a:cubicBezTo>
                  <a:close/>
                </a:path>
              </a:pathLst>
            </a:custGeom>
            <a:solidFill>
              <a:srgbClr val="FF8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70"/>
            <p:cNvSpPr/>
            <p:nvPr/>
          </p:nvSpPr>
          <p:spPr>
            <a:xfrm>
              <a:off x="1453268" y="2192913"/>
              <a:ext cx="205003" cy="362890"/>
            </a:xfrm>
            <a:custGeom>
              <a:avLst/>
              <a:gdLst/>
              <a:ahLst/>
              <a:cxnLst/>
              <a:rect l="l" t="t" r="r" b="b"/>
              <a:pathLst>
                <a:path w="9085" h="16082" extrusionOk="0">
                  <a:moveTo>
                    <a:pt x="528" y="0"/>
                  </a:moveTo>
                  <a:lnTo>
                    <a:pt x="64" y="12540"/>
                  </a:lnTo>
                  <a:cubicBezTo>
                    <a:pt x="1" y="15006"/>
                    <a:pt x="2509" y="16081"/>
                    <a:pt x="4785" y="16081"/>
                  </a:cubicBezTo>
                  <a:cubicBezTo>
                    <a:pt x="7441" y="16081"/>
                    <a:pt x="9085" y="14564"/>
                    <a:pt x="9063" y="11761"/>
                  </a:cubicBezTo>
                  <a:lnTo>
                    <a:pt x="8979" y="3815"/>
                  </a:lnTo>
                  <a:lnTo>
                    <a:pt x="528" y="0"/>
                  </a:ln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70"/>
            <p:cNvSpPr/>
            <p:nvPr/>
          </p:nvSpPr>
          <p:spPr>
            <a:xfrm>
              <a:off x="1462317" y="2240684"/>
              <a:ext cx="195481" cy="149132"/>
            </a:xfrm>
            <a:custGeom>
              <a:avLst/>
              <a:gdLst/>
              <a:ahLst/>
              <a:cxnLst/>
              <a:rect l="l" t="t" r="r" b="b"/>
              <a:pathLst>
                <a:path w="8663" h="6609" extrusionOk="0">
                  <a:moveTo>
                    <a:pt x="2613" y="1"/>
                  </a:moveTo>
                  <a:cubicBezTo>
                    <a:pt x="1201" y="1"/>
                    <a:pt x="76" y="274"/>
                    <a:pt x="0" y="1129"/>
                  </a:cubicBezTo>
                  <a:lnTo>
                    <a:pt x="8662" y="6609"/>
                  </a:lnTo>
                  <a:lnTo>
                    <a:pt x="8662" y="6609"/>
                  </a:lnTo>
                  <a:lnTo>
                    <a:pt x="8578" y="876"/>
                  </a:lnTo>
                  <a:cubicBezTo>
                    <a:pt x="8578" y="876"/>
                    <a:pt x="5137" y="1"/>
                    <a:pt x="2613" y="1"/>
                  </a:cubicBezTo>
                  <a:close/>
                </a:path>
              </a:pathLst>
            </a:custGeom>
            <a:solidFill>
              <a:srgbClr val="321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70"/>
            <p:cNvSpPr/>
            <p:nvPr/>
          </p:nvSpPr>
          <p:spPr>
            <a:xfrm>
              <a:off x="1356733" y="1772585"/>
              <a:ext cx="440401" cy="540657"/>
            </a:xfrm>
            <a:custGeom>
              <a:avLst/>
              <a:gdLst/>
              <a:ahLst/>
              <a:cxnLst/>
              <a:rect l="l" t="t" r="r" b="b"/>
              <a:pathLst>
                <a:path w="19517" h="23960" extrusionOk="0">
                  <a:moveTo>
                    <a:pt x="10742" y="1"/>
                  </a:moveTo>
                  <a:cubicBezTo>
                    <a:pt x="6061" y="1"/>
                    <a:pt x="284" y="3655"/>
                    <a:pt x="0" y="8384"/>
                  </a:cubicBezTo>
                  <a:lnTo>
                    <a:pt x="1265" y="14602"/>
                  </a:lnTo>
                  <a:cubicBezTo>
                    <a:pt x="1223" y="20229"/>
                    <a:pt x="5333" y="23622"/>
                    <a:pt x="10770" y="23959"/>
                  </a:cubicBezTo>
                  <a:cubicBezTo>
                    <a:pt x="15323" y="23917"/>
                    <a:pt x="19390" y="21072"/>
                    <a:pt x="19390" y="15719"/>
                  </a:cubicBezTo>
                  <a:lnTo>
                    <a:pt x="19390" y="9143"/>
                  </a:lnTo>
                  <a:cubicBezTo>
                    <a:pt x="19517" y="4338"/>
                    <a:pt x="15913" y="312"/>
                    <a:pt x="11276" y="17"/>
                  </a:cubicBezTo>
                  <a:cubicBezTo>
                    <a:pt x="11100" y="6"/>
                    <a:pt x="10922" y="1"/>
                    <a:pt x="10742" y="1"/>
                  </a:cubicBez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70"/>
            <p:cNvSpPr/>
            <p:nvPr/>
          </p:nvSpPr>
          <p:spPr>
            <a:xfrm>
              <a:off x="1659675" y="2086268"/>
              <a:ext cx="31410" cy="44363"/>
            </a:xfrm>
            <a:custGeom>
              <a:avLst/>
              <a:gdLst/>
              <a:ahLst/>
              <a:cxnLst/>
              <a:rect l="l" t="t" r="r" b="b"/>
              <a:pathLst>
                <a:path w="1392" h="1966" extrusionOk="0">
                  <a:moveTo>
                    <a:pt x="997" y="1"/>
                  </a:moveTo>
                  <a:cubicBezTo>
                    <a:pt x="988" y="1"/>
                    <a:pt x="979" y="2"/>
                    <a:pt x="970" y="5"/>
                  </a:cubicBezTo>
                  <a:cubicBezTo>
                    <a:pt x="907" y="26"/>
                    <a:pt x="844" y="89"/>
                    <a:pt x="865" y="153"/>
                  </a:cubicBezTo>
                  <a:lnTo>
                    <a:pt x="1097" y="1649"/>
                  </a:lnTo>
                  <a:lnTo>
                    <a:pt x="127" y="1691"/>
                  </a:lnTo>
                  <a:cubicBezTo>
                    <a:pt x="43" y="1691"/>
                    <a:pt x="1" y="1754"/>
                    <a:pt x="1" y="1818"/>
                  </a:cubicBezTo>
                  <a:cubicBezTo>
                    <a:pt x="1" y="1902"/>
                    <a:pt x="64" y="1965"/>
                    <a:pt x="127" y="1965"/>
                  </a:cubicBezTo>
                  <a:lnTo>
                    <a:pt x="1265" y="1902"/>
                  </a:lnTo>
                  <a:cubicBezTo>
                    <a:pt x="1307" y="1902"/>
                    <a:pt x="1329" y="1881"/>
                    <a:pt x="1350" y="1860"/>
                  </a:cubicBezTo>
                  <a:cubicBezTo>
                    <a:pt x="1371" y="1818"/>
                    <a:pt x="1392" y="1775"/>
                    <a:pt x="1392" y="1754"/>
                  </a:cubicBezTo>
                  <a:lnTo>
                    <a:pt x="1118" y="110"/>
                  </a:lnTo>
                  <a:cubicBezTo>
                    <a:pt x="1118" y="56"/>
                    <a:pt x="1055" y="1"/>
                    <a:pt x="997" y="1"/>
                  </a:cubicBezTo>
                  <a:close/>
                </a:path>
              </a:pathLst>
            </a:custGeom>
            <a:solidFill>
              <a:srgbClr val="321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70"/>
            <p:cNvSpPr/>
            <p:nvPr/>
          </p:nvSpPr>
          <p:spPr>
            <a:xfrm>
              <a:off x="1556009" y="2162946"/>
              <a:ext cx="144597" cy="52825"/>
            </a:xfrm>
            <a:custGeom>
              <a:avLst/>
              <a:gdLst/>
              <a:ahLst/>
              <a:cxnLst/>
              <a:rect l="l" t="t" r="r" b="b"/>
              <a:pathLst>
                <a:path w="6408" h="2341" extrusionOk="0">
                  <a:moveTo>
                    <a:pt x="0" y="0"/>
                  </a:moveTo>
                  <a:cubicBezTo>
                    <a:pt x="0" y="0"/>
                    <a:pt x="885" y="2298"/>
                    <a:pt x="3583" y="2340"/>
                  </a:cubicBezTo>
                  <a:cubicBezTo>
                    <a:pt x="3603" y="2340"/>
                    <a:pt x="3622" y="2340"/>
                    <a:pt x="3642" y="2340"/>
                  </a:cubicBezTo>
                  <a:cubicBezTo>
                    <a:pt x="5807" y="2340"/>
                    <a:pt x="6407" y="42"/>
                    <a:pt x="6407" y="42"/>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70"/>
            <p:cNvSpPr/>
            <p:nvPr/>
          </p:nvSpPr>
          <p:spPr>
            <a:xfrm>
              <a:off x="1697720" y="1966017"/>
              <a:ext cx="82295" cy="27732"/>
            </a:xfrm>
            <a:custGeom>
              <a:avLst/>
              <a:gdLst/>
              <a:ahLst/>
              <a:cxnLst/>
              <a:rect l="l" t="t" r="r" b="b"/>
              <a:pathLst>
                <a:path w="3647" h="1229" extrusionOk="0">
                  <a:moveTo>
                    <a:pt x="1568" y="1"/>
                  </a:moveTo>
                  <a:cubicBezTo>
                    <a:pt x="1360" y="1"/>
                    <a:pt x="1161" y="24"/>
                    <a:pt x="970" y="65"/>
                  </a:cubicBezTo>
                  <a:cubicBezTo>
                    <a:pt x="654" y="149"/>
                    <a:pt x="359" y="255"/>
                    <a:pt x="106" y="444"/>
                  </a:cubicBezTo>
                  <a:cubicBezTo>
                    <a:pt x="1" y="508"/>
                    <a:pt x="1" y="634"/>
                    <a:pt x="64" y="718"/>
                  </a:cubicBezTo>
                  <a:cubicBezTo>
                    <a:pt x="85" y="761"/>
                    <a:pt x="127" y="803"/>
                    <a:pt x="191" y="803"/>
                  </a:cubicBezTo>
                  <a:cubicBezTo>
                    <a:pt x="486" y="866"/>
                    <a:pt x="781" y="866"/>
                    <a:pt x="1055" y="887"/>
                  </a:cubicBezTo>
                  <a:cubicBezTo>
                    <a:pt x="1223" y="887"/>
                    <a:pt x="1411" y="878"/>
                    <a:pt x="1579" y="878"/>
                  </a:cubicBezTo>
                  <a:cubicBezTo>
                    <a:pt x="1663" y="878"/>
                    <a:pt x="1743" y="880"/>
                    <a:pt x="1813" y="887"/>
                  </a:cubicBezTo>
                  <a:cubicBezTo>
                    <a:pt x="2298" y="929"/>
                    <a:pt x="2825" y="1098"/>
                    <a:pt x="3394" y="1224"/>
                  </a:cubicBezTo>
                  <a:cubicBezTo>
                    <a:pt x="3410" y="1227"/>
                    <a:pt x="3426" y="1228"/>
                    <a:pt x="3442" y="1228"/>
                  </a:cubicBezTo>
                  <a:cubicBezTo>
                    <a:pt x="3546" y="1228"/>
                    <a:pt x="3629" y="1168"/>
                    <a:pt x="3647" y="1077"/>
                  </a:cubicBezTo>
                  <a:cubicBezTo>
                    <a:pt x="3647" y="1013"/>
                    <a:pt x="3626" y="950"/>
                    <a:pt x="3584" y="908"/>
                  </a:cubicBezTo>
                  <a:cubicBezTo>
                    <a:pt x="3373" y="676"/>
                    <a:pt x="3120" y="487"/>
                    <a:pt x="2846" y="339"/>
                  </a:cubicBezTo>
                  <a:cubicBezTo>
                    <a:pt x="2572" y="192"/>
                    <a:pt x="2277" y="86"/>
                    <a:pt x="1919" y="23"/>
                  </a:cubicBezTo>
                  <a:cubicBezTo>
                    <a:pt x="1799" y="8"/>
                    <a:pt x="1682" y="1"/>
                    <a:pt x="1568" y="1"/>
                  </a:cubicBezTo>
                  <a:close/>
                </a:path>
              </a:pathLst>
            </a:custGeom>
            <a:solidFill>
              <a:srgbClr val="321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70"/>
            <p:cNvSpPr/>
            <p:nvPr/>
          </p:nvSpPr>
          <p:spPr>
            <a:xfrm>
              <a:off x="1490366" y="1963083"/>
              <a:ext cx="123679" cy="36397"/>
            </a:xfrm>
            <a:custGeom>
              <a:avLst/>
              <a:gdLst/>
              <a:ahLst/>
              <a:cxnLst/>
              <a:rect l="l" t="t" r="r" b="b"/>
              <a:pathLst>
                <a:path w="5481" h="1613" extrusionOk="0">
                  <a:moveTo>
                    <a:pt x="3331" y="0"/>
                  </a:moveTo>
                  <a:cubicBezTo>
                    <a:pt x="3099" y="0"/>
                    <a:pt x="2867" y="16"/>
                    <a:pt x="2635" y="48"/>
                  </a:cubicBezTo>
                  <a:cubicBezTo>
                    <a:pt x="2150" y="111"/>
                    <a:pt x="1708" y="279"/>
                    <a:pt x="1286" y="469"/>
                  </a:cubicBezTo>
                  <a:cubicBezTo>
                    <a:pt x="865" y="680"/>
                    <a:pt x="464" y="912"/>
                    <a:pt x="106" y="1228"/>
                  </a:cubicBezTo>
                  <a:cubicBezTo>
                    <a:pt x="1" y="1291"/>
                    <a:pt x="1" y="1417"/>
                    <a:pt x="64" y="1523"/>
                  </a:cubicBezTo>
                  <a:cubicBezTo>
                    <a:pt x="99" y="1575"/>
                    <a:pt x="162" y="1613"/>
                    <a:pt x="230" y="1613"/>
                  </a:cubicBezTo>
                  <a:cubicBezTo>
                    <a:pt x="245" y="1613"/>
                    <a:pt x="260" y="1611"/>
                    <a:pt x="275" y="1607"/>
                  </a:cubicBezTo>
                  <a:cubicBezTo>
                    <a:pt x="1118" y="1375"/>
                    <a:pt x="1940" y="1080"/>
                    <a:pt x="2741" y="996"/>
                  </a:cubicBezTo>
                  <a:cubicBezTo>
                    <a:pt x="3120" y="954"/>
                    <a:pt x="3562" y="954"/>
                    <a:pt x="3984" y="954"/>
                  </a:cubicBezTo>
                  <a:cubicBezTo>
                    <a:pt x="4406" y="933"/>
                    <a:pt x="4848" y="912"/>
                    <a:pt x="5270" y="848"/>
                  </a:cubicBezTo>
                  <a:lnTo>
                    <a:pt x="5291" y="848"/>
                  </a:lnTo>
                  <a:cubicBezTo>
                    <a:pt x="5396" y="827"/>
                    <a:pt x="5480" y="722"/>
                    <a:pt x="5459" y="596"/>
                  </a:cubicBezTo>
                  <a:cubicBezTo>
                    <a:pt x="5459" y="532"/>
                    <a:pt x="5396" y="469"/>
                    <a:pt x="5333" y="427"/>
                  </a:cubicBezTo>
                  <a:cubicBezTo>
                    <a:pt x="4911" y="216"/>
                    <a:pt x="4469" y="111"/>
                    <a:pt x="4026" y="48"/>
                  </a:cubicBezTo>
                  <a:cubicBezTo>
                    <a:pt x="3794" y="16"/>
                    <a:pt x="3562" y="0"/>
                    <a:pt x="3331" y="0"/>
                  </a:cubicBezTo>
                  <a:close/>
                </a:path>
              </a:pathLst>
            </a:custGeom>
            <a:solidFill>
              <a:srgbClr val="321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70"/>
            <p:cNvSpPr/>
            <p:nvPr/>
          </p:nvSpPr>
          <p:spPr>
            <a:xfrm>
              <a:off x="1332001" y="2467399"/>
              <a:ext cx="395700" cy="122302"/>
            </a:xfrm>
            <a:custGeom>
              <a:avLst/>
              <a:gdLst/>
              <a:ahLst/>
              <a:cxnLst/>
              <a:rect l="l" t="t" r="r" b="b"/>
              <a:pathLst>
                <a:path w="17536" h="5420" extrusionOk="0">
                  <a:moveTo>
                    <a:pt x="10923" y="0"/>
                  </a:moveTo>
                  <a:cubicBezTo>
                    <a:pt x="7888" y="0"/>
                    <a:pt x="4062" y="182"/>
                    <a:pt x="0" y="819"/>
                  </a:cubicBezTo>
                  <a:lnTo>
                    <a:pt x="1433" y="2084"/>
                  </a:lnTo>
                  <a:cubicBezTo>
                    <a:pt x="3842" y="4181"/>
                    <a:pt x="6912" y="5420"/>
                    <a:pt x="10068" y="5420"/>
                  </a:cubicBezTo>
                  <a:cubicBezTo>
                    <a:pt x="10337" y="5420"/>
                    <a:pt x="10606" y="5411"/>
                    <a:pt x="10876" y="5392"/>
                  </a:cubicBezTo>
                  <a:cubicBezTo>
                    <a:pt x="11086" y="5371"/>
                    <a:pt x="11297" y="5350"/>
                    <a:pt x="11508" y="5329"/>
                  </a:cubicBezTo>
                  <a:cubicBezTo>
                    <a:pt x="14332" y="5013"/>
                    <a:pt x="16693" y="3011"/>
                    <a:pt x="17536" y="313"/>
                  </a:cubicBezTo>
                  <a:cubicBezTo>
                    <a:pt x="17536" y="313"/>
                    <a:pt x="14912" y="0"/>
                    <a:pt x="10923" y="0"/>
                  </a:cubicBez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70"/>
            <p:cNvSpPr/>
            <p:nvPr/>
          </p:nvSpPr>
          <p:spPr>
            <a:xfrm>
              <a:off x="1275881" y="1714118"/>
              <a:ext cx="555031" cy="375121"/>
            </a:xfrm>
            <a:custGeom>
              <a:avLst/>
              <a:gdLst/>
              <a:ahLst/>
              <a:cxnLst/>
              <a:rect l="l" t="t" r="r" b="b"/>
              <a:pathLst>
                <a:path w="24597" h="16624" extrusionOk="0">
                  <a:moveTo>
                    <a:pt x="13021" y="0"/>
                  </a:moveTo>
                  <a:cubicBezTo>
                    <a:pt x="11566" y="0"/>
                    <a:pt x="9978" y="254"/>
                    <a:pt x="8262" y="859"/>
                  </a:cubicBezTo>
                  <a:cubicBezTo>
                    <a:pt x="0" y="3746"/>
                    <a:pt x="1391" y="11017"/>
                    <a:pt x="1391" y="11017"/>
                  </a:cubicBezTo>
                  <a:lnTo>
                    <a:pt x="5712" y="16624"/>
                  </a:lnTo>
                  <a:cubicBezTo>
                    <a:pt x="5712" y="16624"/>
                    <a:pt x="8515" y="13104"/>
                    <a:pt x="7988" y="7477"/>
                  </a:cubicBezTo>
                  <a:lnTo>
                    <a:pt x="7988" y="7477"/>
                  </a:lnTo>
                  <a:cubicBezTo>
                    <a:pt x="7988" y="7477"/>
                    <a:pt x="11969" y="8578"/>
                    <a:pt x="16500" y="8578"/>
                  </a:cubicBezTo>
                  <a:cubicBezTo>
                    <a:pt x="19252" y="8578"/>
                    <a:pt x="22207" y="8171"/>
                    <a:pt x="24596" y="6865"/>
                  </a:cubicBezTo>
                  <a:cubicBezTo>
                    <a:pt x="24596" y="6865"/>
                    <a:pt x="20593" y="0"/>
                    <a:pt x="13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70"/>
            <p:cNvSpPr/>
            <p:nvPr/>
          </p:nvSpPr>
          <p:spPr>
            <a:xfrm>
              <a:off x="1273489" y="2029651"/>
              <a:ext cx="156488" cy="148658"/>
            </a:xfrm>
            <a:custGeom>
              <a:avLst/>
              <a:gdLst/>
              <a:ahLst/>
              <a:cxnLst/>
              <a:rect l="l" t="t" r="r" b="b"/>
              <a:pathLst>
                <a:path w="6935" h="6588" extrusionOk="0">
                  <a:moveTo>
                    <a:pt x="2954" y="0"/>
                  </a:moveTo>
                  <a:cubicBezTo>
                    <a:pt x="1290" y="0"/>
                    <a:pt x="208" y="1356"/>
                    <a:pt x="106" y="3104"/>
                  </a:cubicBezTo>
                  <a:cubicBezTo>
                    <a:pt x="1" y="4917"/>
                    <a:pt x="1708" y="6476"/>
                    <a:pt x="3457" y="6582"/>
                  </a:cubicBezTo>
                  <a:cubicBezTo>
                    <a:pt x="3521" y="6586"/>
                    <a:pt x="3583" y="6587"/>
                    <a:pt x="3646" y="6587"/>
                  </a:cubicBezTo>
                  <a:cubicBezTo>
                    <a:pt x="5333" y="6587"/>
                    <a:pt x="6728" y="5231"/>
                    <a:pt x="6830" y="3484"/>
                  </a:cubicBezTo>
                  <a:cubicBezTo>
                    <a:pt x="6935" y="1671"/>
                    <a:pt x="4891" y="111"/>
                    <a:pt x="3141" y="6"/>
                  </a:cubicBezTo>
                  <a:cubicBezTo>
                    <a:pt x="3078" y="2"/>
                    <a:pt x="3016" y="0"/>
                    <a:pt x="2954" y="0"/>
                  </a:cubicBezTo>
                  <a:close/>
                </a:path>
              </a:pathLst>
            </a:custGeom>
            <a:solidFill>
              <a:srgbClr val="FFA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70"/>
            <p:cNvSpPr/>
            <p:nvPr/>
          </p:nvSpPr>
          <p:spPr>
            <a:xfrm>
              <a:off x="1313452" y="2078641"/>
              <a:ext cx="69455" cy="54833"/>
            </a:xfrm>
            <a:custGeom>
              <a:avLst/>
              <a:gdLst/>
              <a:ahLst/>
              <a:cxnLst/>
              <a:rect l="l" t="t" r="r" b="b"/>
              <a:pathLst>
                <a:path w="3078" h="2430" extrusionOk="0">
                  <a:moveTo>
                    <a:pt x="644" y="0"/>
                  </a:moveTo>
                  <a:cubicBezTo>
                    <a:pt x="472" y="0"/>
                    <a:pt x="292" y="16"/>
                    <a:pt x="106" y="48"/>
                  </a:cubicBezTo>
                  <a:cubicBezTo>
                    <a:pt x="42" y="69"/>
                    <a:pt x="0" y="132"/>
                    <a:pt x="0" y="196"/>
                  </a:cubicBezTo>
                  <a:cubicBezTo>
                    <a:pt x="18" y="265"/>
                    <a:pt x="64" y="306"/>
                    <a:pt x="116" y="306"/>
                  </a:cubicBezTo>
                  <a:cubicBezTo>
                    <a:pt x="126" y="306"/>
                    <a:pt x="137" y="305"/>
                    <a:pt x="148" y="301"/>
                  </a:cubicBezTo>
                  <a:cubicBezTo>
                    <a:pt x="316" y="275"/>
                    <a:pt x="477" y="261"/>
                    <a:pt x="630" y="261"/>
                  </a:cubicBezTo>
                  <a:cubicBezTo>
                    <a:pt x="1090" y="261"/>
                    <a:pt x="1481" y="380"/>
                    <a:pt x="1813" y="617"/>
                  </a:cubicBezTo>
                  <a:cubicBezTo>
                    <a:pt x="2614" y="1207"/>
                    <a:pt x="2803" y="2303"/>
                    <a:pt x="2803" y="2324"/>
                  </a:cubicBezTo>
                  <a:cubicBezTo>
                    <a:pt x="2803" y="2387"/>
                    <a:pt x="2867" y="2430"/>
                    <a:pt x="2930" y="2430"/>
                  </a:cubicBezTo>
                  <a:lnTo>
                    <a:pt x="2951" y="2430"/>
                  </a:lnTo>
                  <a:cubicBezTo>
                    <a:pt x="3014" y="2430"/>
                    <a:pt x="3077" y="2366"/>
                    <a:pt x="3056" y="2282"/>
                  </a:cubicBezTo>
                  <a:cubicBezTo>
                    <a:pt x="3056" y="2240"/>
                    <a:pt x="2867" y="1060"/>
                    <a:pt x="1960" y="406"/>
                  </a:cubicBezTo>
                  <a:cubicBezTo>
                    <a:pt x="1598" y="139"/>
                    <a:pt x="1153" y="0"/>
                    <a:pt x="644" y="0"/>
                  </a:cubicBezTo>
                  <a:close/>
                </a:path>
              </a:pathLst>
            </a:custGeom>
            <a:solidFill>
              <a:srgbClr val="321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70"/>
            <p:cNvSpPr/>
            <p:nvPr/>
          </p:nvSpPr>
          <p:spPr>
            <a:xfrm>
              <a:off x="2750693" y="3352869"/>
              <a:ext cx="641094" cy="724562"/>
            </a:xfrm>
            <a:custGeom>
              <a:avLst/>
              <a:gdLst/>
              <a:ahLst/>
              <a:cxnLst/>
              <a:rect l="l" t="t" r="r" b="b"/>
              <a:pathLst>
                <a:path w="28411" h="32110" extrusionOk="0">
                  <a:moveTo>
                    <a:pt x="14648" y="1"/>
                  </a:moveTo>
                  <a:lnTo>
                    <a:pt x="2255" y="21667"/>
                  </a:lnTo>
                  <a:cubicBezTo>
                    <a:pt x="0" y="25461"/>
                    <a:pt x="1855" y="30392"/>
                    <a:pt x="6049" y="31762"/>
                  </a:cubicBezTo>
                  <a:cubicBezTo>
                    <a:pt x="6763" y="31997"/>
                    <a:pt x="7492" y="32110"/>
                    <a:pt x="8212" y="32110"/>
                  </a:cubicBezTo>
                  <a:cubicBezTo>
                    <a:pt x="10531" y="32110"/>
                    <a:pt x="12750" y="30939"/>
                    <a:pt x="14037" y="28896"/>
                  </a:cubicBezTo>
                  <a:lnTo>
                    <a:pt x="28411" y="5291"/>
                  </a:lnTo>
                  <a:lnTo>
                    <a:pt x="14648" y="1"/>
                  </a:ln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70"/>
            <p:cNvSpPr/>
            <p:nvPr/>
          </p:nvSpPr>
          <p:spPr>
            <a:xfrm>
              <a:off x="2929998" y="3056245"/>
              <a:ext cx="602576" cy="564870"/>
            </a:xfrm>
            <a:custGeom>
              <a:avLst/>
              <a:gdLst/>
              <a:ahLst/>
              <a:cxnLst/>
              <a:rect l="l" t="t" r="r" b="b"/>
              <a:pathLst>
                <a:path w="26704" h="25033" extrusionOk="0">
                  <a:moveTo>
                    <a:pt x="16737" y="0"/>
                  </a:moveTo>
                  <a:cubicBezTo>
                    <a:pt x="13850" y="0"/>
                    <a:pt x="10985" y="1372"/>
                    <a:pt x="9210" y="3999"/>
                  </a:cubicBezTo>
                  <a:lnTo>
                    <a:pt x="0" y="19384"/>
                  </a:lnTo>
                  <a:lnTo>
                    <a:pt x="16650" y="25033"/>
                  </a:lnTo>
                  <a:lnTo>
                    <a:pt x="24006" y="14452"/>
                  </a:lnTo>
                  <a:cubicBezTo>
                    <a:pt x="26703" y="10806"/>
                    <a:pt x="26303" y="5727"/>
                    <a:pt x="23036" y="2565"/>
                  </a:cubicBezTo>
                  <a:cubicBezTo>
                    <a:pt x="21262" y="837"/>
                    <a:pt x="18992" y="0"/>
                    <a:pt x="167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70"/>
            <p:cNvSpPr/>
            <p:nvPr/>
          </p:nvSpPr>
          <p:spPr>
            <a:xfrm>
              <a:off x="3259093" y="3013303"/>
              <a:ext cx="915056" cy="1125723"/>
            </a:xfrm>
            <a:custGeom>
              <a:avLst/>
              <a:gdLst/>
              <a:ahLst/>
              <a:cxnLst/>
              <a:rect l="l" t="t" r="r" b="b"/>
              <a:pathLst>
                <a:path w="40552" h="49888" extrusionOk="0">
                  <a:moveTo>
                    <a:pt x="17810" y="0"/>
                  </a:moveTo>
                  <a:lnTo>
                    <a:pt x="9527" y="569"/>
                  </a:lnTo>
                  <a:lnTo>
                    <a:pt x="1265" y="2024"/>
                  </a:lnTo>
                  <a:lnTo>
                    <a:pt x="1" y="9021"/>
                  </a:lnTo>
                  <a:lnTo>
                    <a:pt x="781" y="49297"/>
                  </a:lnTo>
                  <a:lnTo>
                    <a:pt x="40551" y="49887"/>
                  </a:lnTo>
                  <a:cubicBezTo>
                    <a:pt x="40551" y="49887"/>
                    <a:pt x="40045" y="26324"/>
                    <a:pt x="38064" y="12709"/>
                  </a:cubicBezTo>
                  <a:cubicBezTo>
                    <a:pt x="36420" y="1412"/>
                    <a:pt x="32795" y="696"/>
                    <a:pt x="32795" y="696"/>
                  </a:cubicBezTo>
                  <a:lnTo>
                    <a:pt x="178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70"/>
            <p:cNvSpPr/>
            <p:nvPr/>
          </p:nvSpPr>
          <p:spPr>
            <a:xfrm>
              <a:off x="3264329" y="3369996"/>
              <a:ext cx="6205" cy="230682"/>
            </a:xfrm>
            <a:custGeom>
              <a:avLst/>
              <a:gdLst/>
              <a:ahLst/>
              <a:cxnLst/>
              <a:rect l="l" t="t" r="r" b="b"/>
              <a:pathLst>
                <a:path w="275" h="10223" extrusionOk="0">
                  <a:moveTo>
                    <a:pt x="127" y="0"/>
                  </a:moveTo>
                  <a:cubicBezTo>
                    <a:pt x="43" y="0"/>
                    <a:pt x="1" y="64"/>
                    <a:pt x="1" y="148"/>
                  </a:cubicBezTo>
                  <a:lnTo>
                    <a:pt x="1" y="10096"/>
                  </a:lnTo>
                  <a:cubicBezTo>
                    <a:pt x="1" y="10159"/>
                    <a:pt x="43" y="10222"/>
                    <a:pt x="127" y="10222"/>
                  </a:cubicBezTo>
                  <a:cubicBezTo>
                    <a:pt x="211" y="10222"/>
                    <a:pt x="275" y="10159"/>
                    <a:pt x="275" y="10096"/>
                  </a:cubicBezTo>
                  <a:lnTo>
                    <a:pt x="275" y="148"/>
                  </a:lnTo>
                  <a:cubicBezTo>
                    <a:pt x="275" y="64"/>
                    <a:pt x="211" y="0"/>
                    <a:pt x="1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70"/>
            <p:cNvSpPr/>
            <p:nvPr/>
          </p:nvSpPr>
          <p:spPr>
            <a:xfrm>
              <a:off x="3592024" y="3752187"/>
              <a:ext cx="918847" cy="299821"/>
            </a:xfrm>
            <a:custGeom>
              <a:avLst/>
              <a:gdLst/>
              <a:ahLst/>
              <a:cxnLst/>
              <a:rect l="l" t="t" r="r" b="b"/>
              <a:pathLst>
                <a:path w="40720" h="13287" extrusionOk="0">
                  <a:moveTo>
                    <a:pt x="33723" y="1"/>
                  </a:moveTo>
                  <a:cubicBezTo>
                    <a:pt x="33451" y="1"/>
                    <a:pt x="33176" y="24"/>
                    <a:pt x="32900" y="72"/>
                  </a:cubicBezTo>
                  <a:lnTo>
                    <a:pt x="0" y="7069"/>
                  </a:lnTo>
                  <a:lnTo>
                    <a:pt x="0" y="13286"/>
                  </a:lnTo>
                  <a:lnTo>
                    <a:pt x="33954" y="13286"/>
                  </a:lnTo>
                  <a:cubicBezTo>
                    <a:pt x="37789" y="13286"/>
                    <a:pt x="40719" y="9830"/>
                    <a:pt x="40066" y="6036"/>
                  </a:cubicBezTo>
                  <a:cubicBezTo>
                    <a:pt x="39543" y="2939"/>
                    <a:pt x="36797" y="1"/>
                    <a:pt x="33723" y="1"/>
                  </a:cubicBez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70"/>
            <p:cNvSpPr/>
            <p:nvPr/>
          </p:nvSpPr>
          <p:spPr>
            <a:xfrm>
              <a:off x="3222470" y="3858358"/>
              <a:ext cx="369547" cy="193653"/>
            </a:xfrm>
            <a:custGeom>
              <a:avLst/>
              <a:gdLst/>
              <a:ahLst/>
              <a:cxnLst/>
              <a:rect l="l" t="t" r="r" b="b"/>
              <a:pathLst>
                <a:path w="16377" h="8582" extrusionOk="0">
                  <a:moveTo>
                    <a:pt x="7152" y="0"/>
                  </a:moveTo>
                  <a:cubicBezTo>
                    <a:pt x="4978" y="0"/>
                    <a:pt x="2948" y="596"/>
                    <a:pt x="1750" y="2385"/>
                  </a:cubicBezTo>
                  <a:cubicBezTo>
                    <a:pt x="1750" y="2385"/>
                    <a:pt x="1" y="5209"/>
                    <a:pt x="1223" y="8581"/>
                  </a:cubicBezTo>
                  <a:lnTo>
                    <a:pt x="16377" y="8581"/>
                  </a:lnTo>
                  <a:lnTo>
                    <a:pt x="16377" y="2364"/>
                  </a:lnTo>
                  <a:cubicBezTo>
                    <a:pt x="16377" y="2364"/>
                    <a:pt x="11482" y="0"/>
                    <a:pt x="7152" y="0"/>
                  </a:cubicBez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70"/>
            <p:cNvSpPr/>
            <p:nvPr/>
          </p:nvSpPr>
          <p:spPr>
            <a:xfrm>
              <a:off x="3914463" y="3326715"/>
              <a:ext cx="639199" cy="725262"/>
            </a:xfrm>
            <a:custGeom>
              <a:avLst/>
              <a:gdLst/>
              <a:ahLst/>
              <a:cxnLst/>
              <a:rect l="l" t="t" r="r" b="b"/>
              <a:pathLst>
                <a:path w="28327" h="32141" extrusionOk="0">
                  <a:moveTo>
                    <a:pt x="13805" y="0"/>
                  </a:moveTo>
                  <a:lnTo>
                    <a:pt x="1" y="5227"/>
                  </a:lnTo>
                  <a:lnTo>
                    <a:pt x="14269" y="28917"/>
                  </a:lnTo>
                  <a:cubicBezTo>
                    <a:pt x="15561" y="30968"/>
                    <a:pt x="17781" y="32140"/>
                    <a:pt x="20104" y="32140"/>
                  </a:cubicBezTo>
                  <a:cubicBezTo>
                    <a:pt x="20813" y="32140"/>
                    <a:pt x="21531" y="32031"/>
                    <a:pt x="22236" y="31804"/>
                  </a:cubicBezTo>
                  <a:cubicBezTo>
                    <a:pt x="26451" y="30455"/>
                    <a:pt x="28327" y="25545"/>
                    <a:pt x="26093" y="21730"/>
                  </a:cubicBezTo>
                  <a:lnTo>
                    <a:pt x="13805" y="0"/>
                  </a:ln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70"/>
            <p:cNvSpPr/>
            <p:nvPr/>
          </p:nvSpPr>
          <p:spPr>
            <a:xfrm>
              <a:off x="3774173" y="3029009"/>
              <a:ext cx="602102" cy="565005"/>
            </a:xfrm>
            <a:custGeom>
              <a:avLst/>
              <a:gdLst/>
              <a:ahLst/>
              <a:cxnLst/>
              <a:rect l="l" t="t" r="r" b="b"/>
              <a:pathLst>
                <a:path w="26683" h="25039" extrusionOk="0">
                  <a:moveTo>
                    <a:pt x="9975" y="0"/>
                  </a:moveTo>
                  <a:cubicBezTo>
                    <a:pt x="7734" y="0"/>
                    <a:pt x="5479" y="824"/>
                    <a:pt x="3710" y="2529"/>
                  </a:cubicBezTo>
                  <a:cubicBezTo>
                    <a:pt x="443" y="5690"/>
                    <a:pt x="0" y="10770"/>
                    <a:pt x="2698" y="14437"/>
                  </a:cubicBezTo>
                  <a:lnTo>
                    <a:pt x="9990" y="25038"/>
                  </a:lnTo>
                  <a:lnTo>
                    <a:pt x="26683" y="19453"/>
                  </a:lnTo>
                  <a:lnTo>
                    <a:pt x="17535" y="4046"/>
                  </a:lnTo>
                  <a:cubicBezTo>
                    <a:pt x="15773" y="1391"/>
                    <a:pt x="12887" y="0"/>
                    <a:pt x="99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70"/>
            <p:cNvSpPr/>
            <p:nvPr/>
          </p:nvSpPr>
          <p:spPr>
            <a:xfrm>
              <a:off x="3875469" y="3407522"/>
              <a:ext cx="127470" cy="189343"/>
            </a:xfrm>
            <a:custGeom>
              <a:avLst/>
              <a:gdLst/>
              <a:ahLst/>
              <a:cxnLst/>
              <a:rect l="l" t="t" r="r" b="b"/>
              <a:pathLst>
                <a:path w="5649" h="8391" extrusionOk="0">
                  <a:moveTo>
                    <a:pt x="142" y="1"/>
                  </a:moveTo>
                  <a:cubicBezTo>
                    <a:pt x="115" y="1"/>
                    <a:pt x="88" y="7"/>
                    <a:pt x="64" y="23"/>
                  </a:cubicBezTo>
                  <a:cubicBezTo>
                    <a:pt x="0" y="66"/>
                    <a:pt x="0" y="150"/>
                    <a:pt x="43" y="213"/>
                  </a:cubicBezTo>
                  <a:lnTo>
                    <a:pt x="5396" y="8327"/>
                  </a:lnTo>
                  <a:cubicBezTo>
                    <a:pt x="5417" y="8370"/>
                    <a:pt x="5459" y="8391"/>
                    <a:pt x="5501" y="8391"/>
                  </a:cubicBezTo>
                  <a:cubicBezTo>
                    <a:pt x="5522" y="8391"/>
                    <a:pt x="5564" y="8391"/>
                    <a:pt x="5586" y="8370"/>
                  </a:cubicBezTo>
                  <a:cubicBezTo>
                    <a:pt x="5649" y="8327"/>
                    <a:pt x="5649" y="8243"/>
                    <a:pt x="5607" y="8180"/>
                  </a:cubicBezTo>
                  <a:lnTo>
                    <a:pt x="253" y="45"/>
                  </a:lnTo>
                  <a:cubicBezTo>
                    <a:pt x="227" y="19"/>
                    <a:pt x="185" y="1"/>
                    <a:pt x="1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70"/>
            <p:cNvSpPr/>
            <p:nvPr/>
          </p:nvSpPr>
          <p:spPr>
            <a:xfrm>
              <a:off x="3458369" y="2697025"/>
              <a:ext cx="244943" cy="510804"/>
            </a:xfrm>
            <a:custGeom>
              <a:avLst/>
              <a:gdLst/>
              <a:ahLst/>
              <a:cxnLst/>
              <a:rect l="l" t="t" r="r" b="b"/>
              <a:pathLst>
                <a:path w="10855" h="22637" extrusionOk="0">
                  <a:moveTo>
                    <a:pt x="1" y="1"/>
                  </a:moveTo>
                  <a:lnTo>
                    <a:pt x="464" y="15471"/>
                  </a:lnTo>
                  <a:lnTo>
                    <a:pt x="1940" y="22636"/>
                  </a:lnTo>
                  <a:lnTo>
                    <a:pt x="9843" y="15365"/>
                  </a:lnTo>
                  <a:cubicBezTo>
                    <a:pt x="10497" y="14775"/>
                    <a:pt x="10855" y="13890"/>
                    <a:pt x="10771" y="13005"/>
                  </a:cubicBezTo>
                  <a:lnTo>
                    <a:pt x="9632" y="338"/>
                  </a:lnTo>
                  <a:lnTo>
                    <a:pt x="1" y="1"/>
                  </a:ln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70"/>
            <p:cNvSpPr/>
            <p:nvPr/>
          </p:nvSpPr>
          <p:spPr>
            <a:xfrm>
              <a:off x="3238649" y="2532455"/>
              <a:ext cx="146492" cy="149877"/>
            </a:xfrm>
            <a:custGeom>
              <a:avLst/>
              <a:gdLst/>
              <a:ahLst/>
              <a:cxnLst/>
              <a:rect l="l" t="t" r="r" b="b"/>
              <a:pathLst>
                <a:path w="6492" h="6642" extrusionOk="0">
                  <a:moveTo>
                    <a:pt x="3279" y="1"/>
                  </a:moveTo>
                  <a:cubicBezTo>
                    <a:pt x="3254" y="1"/>
                    <a:pt x="3229" y="1"/>
                    <a:pt x="3204" y="1"/>
                  </a:cubicBezTo>
                  <a:cubicBezTo>
                    <a:pt x="1413" y="44"/>
                    <a:pt x="0" y="1561"/>
                    <a:pt x="43" y="3395"/>
                  </a:cubicBezTo>
                  <a:cubicBezTo>
                    <a:pt x="63" y="5202"/>
                    <a:pt x="1498" y="6641"/>
                    <a:pt x="3234" y="6641"/>
                  </a:cubicBezTo>
                  <a:cubicBezTo>
                    <a:pt x="3259" y="6641"/>
                    <a:pt x="3284" y="6641"/>
                    <a:pt x="3309" y="6640"/>
                  </a:cubicBezTo>
                  <a:cubicBezTo>
                    <a:pt x="5080" y="6598"/>
                    <a:pt x="6492" y="5081"/>
                    <a:pt x="6471" y="3247"/>
                  </a:cubicBezTo>
                  <a:cubicBezTo>
                    <a:pt x="6450" y="1440"/>
                    <a:pt x="5016" y="1"/>
                    <a:pt x="3279" y="1"/>
                  </a:cubicBezTo>
                  <a:close/>
                </a:path>
              </a:pathLst>
            </a:custGeom>
            <a:solidFill>
              <a:srgbClr val="FFA4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70"/>
            <p:cNvSpPr/>
            <p:nvPr/>
          </p:nvSpPr>
          <p:spPr>
            <a:xfrm>
              <a:off x="3278590" y="2307478"/>
              <a:ext cx="411879" cy="555550"/>
            </a:xfrm>
            <a:custGeom>
              <a:avLst/>
              <a:gdLst/>
              <a:ahLst/>
              <a:cxnLst/>
              <a:rect l="l" t="t" r="r" b="b"/>
              <a:pathLst>
                <a:path w="18253" h="24620" extrusionOk="0">
                  <a:moveTo>
                    <a:pt x="8873" y="0"/>
                  </a:moveTo>
                  <a:cubicBezTo>
                    <a:pt x="8810" y="0"/>
                    <a:pt x="8747" y="1"/>
                    <a:pt x="8684" y="2"/>
                  </a:cubicBezTo>
                  <a:cubicBezTo>
                    <a:pt x="4026" y="108"/>
                    <a:pt x="296" y="3986"/>
                    <a:pt x="233" y="8770"/>
                  </a:cubicBezTo>
                  <a:lnTo>
                    <a:pt x="64" y="16779"/>
                  </a:lnTo>
                  <a:cubicBezTo>
                    <a:pt x="1" y="20594"/>
                    <a:pt x="3162" y="24409"/>
                    <a:pt x="7673" y="24619"/>
                  </a:cubicBezTo>
                  <a:cubicBezTo>
                    <a:pt x="13110" y="24493"/>
                    <a:pt x="17873" y="20531"/>
                    <a:pt x="18063" y="14924"/>
                  </a:cubicBezTo>
                  <a:lnTo>
                    <a:pt x="18253" y="8686"/>
                  </a:lnTo>
                  <a:cubicBezTo>
                    <a:pt x="18170" y="3840"/>
                    <a:pt x="13552" y="0"/>
                    <a:pt x="8873" y="0"/>
                  </a:cubicBez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70"/>
            <p:cNvSpPr/>
            <p:nvPr/>
          </p:nvSpPr>
          <p:spPr>
            <a:xfrm>
              <a:off x="3377043" y="2615226"/>
              <a:ext cx="31410" cy="45198"/>
            </a:xfrm>
            <a:custGeom>
              <a:avLst/>
              <a:gdLst/>
              <a:ahLst/>
              <a:cxnLst/>
              <a:rect l="l" t="t" r="r" b="b"/>
              <a:pathLst>
                <a:path w="1392" h="2003" extrusionOk="0">
                  <a:moveTo>
                    <a:pt x="401" y="1"/>
                  </a:moveTo>
                  <a:cubicBezTo>
                    <a:pt x="338" y="1"/>
                    <a:pt x="254" y="43"/>
                    <a:pt x="254" y="127"/>
                  </a:cubicBezTo>
                  <a:lnTo>
                    <a:pt x="1" y="1750"/>
                  </a:lnTo>
                  <a:cubicBezTo>
                    <a:pt x="1" y="1792"/>
                    <a:pt x="1" y="1834"/>
                    <a:pt x="43" y="1855"/>
                  </a:cubicBezTo>
                  <a:cubicBezTo>
                    <a:pt x="64" y="1898"/>
                    <a:pt x="85" y="1919"/>
                    <a:pt x="127" y="1919"/>
                  </a:cubicBezTo>
                  <a:lnTo>
                    <a:pt x="1244" y="2003"/>
                  </a:lnTo>
                  <a:lnTo>
                    <a:pt x="1265" y="2003"/>
                  </a:lnTo>
                  <a:cubicBezTo>
                    <a:pt x="1328" y="2003"/>
                    <a:pt x="1392" y="1961"/>
                    <a:pt x="1392" y="1876"/>
                  </a:cubicBezTo>
                  <a:cubicBezTo>
                    <a:pt x="1392" y="1813"/>
                    <a:pt x="1349" y="1750"/>
                    <a:pt x="1265" y="1729"/>
                  </a:cubicBezTo>
                  <a:lnTo>
                    <a:pt x="296" y="1645"/>
                  </a:lnTo>
                  <a:lnTo>
                    <a:pt x="528" y="169"/>
                  </a:lnTo>
                  <a:cubicBezTo>
                    <a:pt x="528" y="85"/>
                    <a:pt x="485" y="22"/>
                    <a:pt x="4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70"/>
            <p:cNvSpPr/>
            <p:nvPr/>
          </p:nvSpPr>
          <p:spPr>
            <a:xfrm>
              <a:off x="3361834" y="2693234"/>
              <a:ext cx="112261" cy="49485"/>
            </a:xfrm>
            <a:custGeom>
              <a:avLst/>
              <a:gdLst/>
              <a:ahLst/>
              <a:cxnLst/>
              <a:rect l="l" t="t" r="r" b="b"/>
              <a:pathLst>
                <a:path w="4975" h="2193" extrusionOk="0">
                  <a:moveTo>
                    <a:pt x="0" y="0"/>
                  </a:moveTo>
                  <a:cubicBezTo>
                    <a:pt x="0" y="0"/>
                    <a:pt x="106" y="2150"/>
                    <a:pt x="2487" y="2192"/>
                  </a:cubicBezTo>
                  <a:cubicBezTo>
                    <a:pt x="2512" y="2193"/>
                    <a:pt x="2536" y="2193"/>
                    <a:pt x="2561" y="2193"/>
                  </a:cubicBezTo>
                  <a:cubicBezTo>
                    <a:pt x="4892" y="2193"/>
                    <a:pt x="4974" y="211"/>
                    <a:pt x="4974" y="21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70"/>
            <p:cNvSpPr/>
            <p:nvPr/>
          </p:nvSpPr>
          <p:spPr>
            <a:xfrm>
              <a:off x="3279538" y="2489649"/>
              <a:ext cx="82791" cy="27732"/>
            </a:xfrm>
            <a:custGeom>
              <a:avLst/>
              <a:gdLst/>
              <a:ahLst/>
              <a:cxnLst/>
              <a:rect l="l" t="t" r="r" b="b"/>
              <a:pathLst>
                <a:path w="3669" h="1229" extrusionOk="0">
                  <a:moveTo>
                    <a:pt x="2090" y="1"/>
                  </a:moveTo>
                  <a:cubicBezTo>
                    <a:pt x="1975" y="1"/>
                    <a:pt x="1856" y="8"/>
                    <a:pt x="1729" y="23"/>
                  </a:cubicBezTo>
                  <a:cubicBezTo>
                    <a:pt x="1392" y="65"/>
                    <a:pt x="1076" y="191"/>
                    <a:pt x="802" y="339"/>
                  </a:cubicBezTo>
                  <a:cubicBezTo>
                    <a:pt x="528" y="486"/>
                    <a:pt x="296" y="655"/>
                    <a:pt x="64" y="887"/>
                  </a:cubicBezTo>
                  <a:cubicBezTo>
                    <a:pt x="22" y="929"/>
                    <a:pt x="1" y="1013"/>
                    <a:pt x="22" y="1076"/>
                  </a:cubicBezTo>
                  <a:cubicBezTo>
                    <a:pt x="40" y="1168"/>
                    <a:pt x="123" y="1228"/>
                    <a:pt x="213" y="1228"/>
                  </a:cubicBezTo>
                  <a:cubicBezTo>
                    <a:pt x="227" y="1228"/>
                    <a:pt x="240" y="1227"/>
                    <a:pt x="254" y="1224"/>
                  </a:cubicBezTo>
                  <a:lnTo>
                    <a:pt x="275" y="1224"/>
                  </a:lnTo>
                  <a:cubicBezTo>
                    <a:pt x="823" y="1098"/>
                    <a:pt x="1371" y="908"/>
                    <a:pt x="1835" y="887"/>
                  </a:cubicBezTo>
                  <a:cubicBezTo>
                    <a:pt x="1951" y="876"/>
                    <a:pt x="2077" y="876"/>
                    <a:pt x="2209" y="876"/>
                  </a:cubicBezTo>
                  <a:cubicBezTo>
                    <a:pt x="2340" y="876"/>
                    <a:pt x="2477" y="876"/>
                    <a:pt x="2614" y="866"/>
                  </a:cubicBezTo>
                  <a:cubicBezTo>
                    <a:pt x="2888" y="866"/>
                    <a:pt x="3162" y="866"/>
                    <a:pt x="3457" y="802"/>
                  </a:cubicBezTo>
                  <a:lnTo>
                    <a:pt x="3479" y="802"/>
                  </a:lnTo>
                  <a:cubicBezTo>
                    <a:pt x="3521" y="781"/>
                    <a:pt x="3563" y="760"/>
                    <a:pt x="3605" y="718"/>
                  </a:cubicBezTo>
                  <a:cubicBezTo>
                    <a:pt x="3668" y="634"/>
                    <a:pt x="3647" y="507"/>
                    <a:pt x="3563" y="423"/>
                  </a:cubicBezTo>
                  <a:cubicBezTo>
                    <a:pt x="3289" y="233"/>
                    <a:pt x="2994" y="128"/>
                    <a:pt x="2699" y="65"/>
                  </a:cubicBezTo>
                  <a:cubicBezTo>
                    <a:pt x="2495" y="24"/>
                    <a:pt x="2299" y="1"/>
                    <a:pt x="20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70"/>
            <p:cNvSpPr/>
            <p:nvPr/>
          </p:nvSpPr>
          <p:spPr>
            <a:xfrm>
              <a:off x="3446003" y="2486219"/>
              <a:ext cx="123679" cy="36465"/>
            </a:xfrm>
            <a:custGeom>
              <a:avLst/>
              <a:gdLst/>
              <a:ahLst/>
              <a:cxnLst/>
              <a:rect l="l" t="t" r="r" b="b"/>
              <a:pathLst>
                <a:path w="5481" h="1616" extrusionOk="0">
                  <a:moveTo>
                    <a:pt x="2142" y="1"/>
                  </a:moveTo>
                  <a:cubicBezTo>
                    <a:pt x="1913" y="1"/>
                    <a:pt x="1687" y="17"/>
                    <a:pt x="1455" y="48"/>
                  </a:cubicBezTo>
                  <a:cubicBezTo>
                    <a:pt x="991" y="111"/>
                    <a:pt x="549" y="217"/>
                    <a:pt x="127" y="449"/>
                  </a:cubicBezTo>
                  <a:cubicBezTo>
                    <a:pt x="64" y="470"/>
                    <a:pt x="22" y="533"/>
                    <a:pt x="22" y="617"/>
                  </a:cubicBezTo>
                  <a:cubicBezTo>
                    <a:pt x="1" y="744"/>
                    <a:pt x="64" y="849"/>
                    <a:pt x="190" y="870"/>
                  </a:cubicBezTo>
                  <a:cubicBezTo>
                    <a:pt x="633" y="933"/>
                    <a:pt x="1054" y="933"/>
                    <a:pt x="1497" y="954"/>
                  </a:cubicBezTo>
                  <a:cubicBezTo>
                    <a:pt x="1919" y="976"/>
                    <a:pt x="2340" y="976"/>
                    <a:pt x="2741" y="1018"/>
                  </a:cubicBezTo>
                  <a:cubicBezTo>
                    <a:pt x="3520" y="1102"/>
                    <a:pt x="4363" y="1376"/>
                    <a:pt x="5185" y="1608"/>
                  </a:cubicBezTo>
                  <a:lnTo>
                    <a:pt x="5206" y="1608"/>
                  </a:lnTo>
                  <a:cubicBezTo>
                    <a:pt x="5221" y="1613"/>
                    <a:pt x="5237" y="1615"/>
                    <a:pt x="5254" y="1615"/>
                  </a:cubicBezTo>
                  <a:cubicBezTo>
                    <a:pt x="5308" y="1615"/>
                    <a:pt x="5369" y="1588"/>
                    <a:pt x="5417" y="1524"/>
                  </a:cubicBezTo>
                  <a:cubicBezTo>
                    <a:pt x="5480" y="1439"/>
                    <a:pt x="5459" y="1292"/>
                    <a:pt x="5375" y="1228"/>
                  </a:cubicBezTo>
                  <a:cubicBezTo>
                    <a:pt x="4996" y="912"/>
                    <a:pt x="4616" y="680"/>
                    <a:pt x="4195" y="491"/>
                  </a:cubicBezTo>
                  <a:cubicBezTo>
                    <a:pt x="3773" y="280"/>
                    <a:pt x="3331" y="111"/>
                    <a:pt x="2846" y="48"/>
                  </a:cubicBezTo>
                  <a:cubicBezTo>
                    <a:pt x="2604" y="17"/>
                    <a:pt x="2372" y="1"/>
                    <a:pt x="21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70"/>
            <p:cNvSpPr/>
            <p:nvPr/>
          </p:nvSpPr>
          <p:spPr>
            <a:xfrm>
              <a:off x="3532091" y="2372195"/>
              <a:ext cx="304402" cy="275383"/>
            </a:xfrm>
            <a:custGeom>
              <a:avLst/>
              <a:gdLst/>
              <a:ahLst/>
              <a:cxnLst/>
              <a:rect l="l" t="t" r="r" b="b"/>
              <a:pathLst>
                <a:path w="13490" h="12204" extrusionOk="0">
                  <a:moveTo>
                    <a:pt x="6660" y="1"/>
                  </a:moveTo>
                  <a:lnTo>
                    <a:pt x="3604" y="43"/>
                  </a:lnTo>
                  <a:cubicBezTo>
                    <a:pt x="0" y="2846"/>
                    <a:pt x="4511" y="6429"/>
                    <a:pt x="4511" y="6429"/>
                  </a:cubicBezTo>
                  <a:lnTo>
                    <a:pt x="3710" y="10518"/>
                  </a:lnTo>
                  <a:lnTo>
                    <a:pt x="5607" y="10813"/>
                  </a:lnTo>
                  <a:lnTo>
                    <a:pt x="9590" y="12204"/>
                  </a:lnTo>
                  <a:cubicBezTo>
                    <a:pt x="10433" y="10855"/>
                    <a:pt x="11487" y="9654"/>
                    <a:pt x="11929" y="8558"/>
                  </a:cubicBezTo>
                  <a:cubicBezTo>
                    <a:pt x="13489" y="4616"/>
                    <a:pt x="10623" y="591"/>
                    <a:pt x="66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70"/>
            <p:cNvSpPr/>
            <p:nvPr/>
          </p:nvSpPr>
          <p:spPr>
            <a:xfrm>
              <a:off x="3636253" y="2574314"/>
              <a:ext cx="145070" cy="148433"/>
            </a:xfrm>
            <a:custGeom>
              <a:avLst/>
              <a:gdLst/>
              <a:ahLst/>
              <a:cxnLst/>
              <a:rect l="l" t="t" r="r" b="b"/>
              <a:pathLst>
                <a:path w="6429" h="6578" extrusionOk="0">
                  <a:moveTo>
                    <a:pt x="3238" y="0"/>
                  </a:moveTo>
                  <a:cubicBezTo>
                    <a:pt x="3212" y="0"/>
                    <a:pt x="3187" y="1"/>
                    <a:pt x="3161" y="1"/>
                  </a:cubicBezTo>
                  <a:cubicBezTo>
                    <a:pt x="1412" y="43"/>
                    <a:pt x="0" y="1540"/>
                    <a:pt x="42" y="3352"/>
                  </a:cubicBezTo>
                  <a:cubicBezTo>
                    <a:pt x="63" y="5139"/>
                    <a:pt x="1477" y="6578"/>
                    <a:pt x="3193" y="6578"/>
                  </a:cubicBezTo>
                  <a:cubicBezTo>
                    <a:pt x="3217" y="6578"/>
                    <a:pt x="3242" y="6577"/>
                    <a:pt x="3267" y="6577"/>
                  </a:cubicBezTo>
                  <a:cubicBezTo>
                    <a:pt x="5037" y="6535"/>
                    <a:pt x="6428" y="5038"/>
                    <a:pt x="6407" y="3226"/>
                  </a:cubicBezTo>
                  <a:cubicBezTo>
                    <a:pt x="6366" y="1418"/>
                    <a:pt x="4973" y="0"/>
                    <a:pt x="3238" y="0"/>
                  </a:cubicBezTo>
                  <a:close/>
                </a:path>
              </a:pathLst>
            </a:custGeom>
            <a:solidFill>
              <a:srgbClr val="FFB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70"/>
            <p:cNvSpPr/>
            <p:nvPr/>
          </p:nvSpPr>
          <p:spPr>
            <a:xfrm>
              <a:off x="3676668" y="2626869"/>
              <a:ext cx="60429" cy="56390"/>
            </a:xfrm>
            <a:custGeom>
              <a:avLst/>
              <a:gdLst/>
              <a:ahLst/>
              <a:cxnLst/>
              <a:rect l="l" t="t" r="r" b="b"/>
              <a:pathLst>
                <a:path w="2678" h="2499" extrusionOk="0">
                  <a:moveTo>
                    <a:pt x="2059" y="0"/>
                  </a:moveTo>
                  <a:cubicBezTo>
                    <a:pt x="1458" y="0"/>
                    <a:pt x="993" y="165"/>
                    <a:pt x="675" y="517"/>
                  </a:cubicBezTo>
                  <a:cubicBezTo>
                    <a:pt x="1" y="1213"/>
                    <a:pt x="169" y="2330"/>
                    <a:pt x="169" y="2372"/>
                  </a:cubicBezTo>
                  <a:cubicBezTo>
                    <a:pt x="190" y="2456"/>
                    <a:pt x="253" y="2499"/>
                    <a:pt x="317" y="2499"/>
                  </a:cubicBezTo>
                  <a:lnTo>
                    <a:pt x="338" y="2499"/>
                  </a:lnTo>
                  <a:cubicBezTo>
                    <a:pt x="422" y="2477"/>
                    <a:pt x="464" y="2414"/>
                    <a:pt x="443" y="2330"/>
                  </a:cubicBezTo>
                  <a:cubicBezTo>
                    <a:pt x="443" y="2330"/>
                    <a:pt x="296" y="1297"/>
                    <a:pt x="865" y="686"/>
                  </a:cubicBezTo>
                  <a:cubicBezTo>
                    <a:pt x="1142" y="409"/>
                    <a:pt x="1532" y="271"/>
                    <a:pt x="2035" y="271"/>
                  </a:cubicBezTo>
                  <a:cubicBezTo>
                    <a:pt x="2183" y="271"/>
                    <a:pt x="2341" y="283"/>
                    <a:pt x="2509" y="307"/>
                  </a:cubicBezTo>
                  <a:cubicBezTo>
                    <a:pt x="2593" y="307"/>
                    <a:pt x="2656" y="264"/>
                    <a:pt x="2656" y="180"/>
                  </a:cubicBezTo>
                  <a:cubicBezTo>
                    <a:pt x="2677" y="96"/>
                    <a:pt x="2614" y="33"/>
                    <a:pt x="2551" y="33"/>
                  </a:cubicBezTo>
                  <a:cubicBezTo>
                    <a:pt x="2378" y="11"/>
                    <a:pt x="2214" y="0"/>
                    <a:pt x="20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70"/>
            <p:cNvSpPr/>
            <p:nvPr/>
          </p:nvSpPr>
          <p:spPr>
            <a:xfrm>
              <a:off x="3196790" y="2210130"/>
              <a:ext cx="534587" cy="273375"/>
            </a:xfrm>
            <a:custGeom>
              <a:avLst/>
              <a:gdLst/>
              <a:ahLst/>
              <a:cxnLst/>
              <a:rect l="l" t="t" r="r" b="b"/>
              <a:pathLst>
                <a:path w="23691" h="12115" extrusionOk="0">
                  <a:moveTo>
                    <a:pt x="10659" y="1"/>
                  </a:moveTo>
                  <a:cubicBezTo>
                    <a:pt x="8286" y="1"/>
                    <a:pt x="6115" y="517"/>
                    <a:pt x="4637" y="1429"/>
                  </a:cubicBezTo>
                  <a:cubicBezTo>
                    <a:pt x="1" y="4316"/>
                    <a:pt x="3689" y="8216"/>
                    <a:pt x="3689" y="8216"/>
                  </a:cubicBezTo>
                  <a:cubicBezTo>
                    <a:pt x="1645" y="10260"/>
                    <a:pt x="3921" y="12115"/>
                    <a:pt x="3921" y="12115"/>
                  </a:cubicBezTo>
                  <a:cubicBezTo>
                    <a:pt x="4786" y="8627"/>
                    <a:pt x="7310" y="7592"/>
                    <a:pt x="10001" y="7592"/>
                  </a:cubicBezTo>
                  <a:cubicBezTo>
                    <a:pt x="13928" y="7592"/>
                    <a:pt x="18211" y="9796"/>
                    <a:pt x="18211" y="9796"/>
                  </a:cubicBezTo>
                  <a:lnTo>
                    <a:pt x="23690" y="7920"/>
                  </a:lnTo>
                  <a:cubicBezTo>
                    <a:pt x="21493" y="2270"/>
                    <a:pt x="15634" y="1"/>
                    <a:pt x="106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70"/>
            <p:cNvSpPr/>
            <p:nvPr/>
          </p:nvSpPr>
          <p:spPr>
            <a:xfrm>
              <a:off x="1750997" y="3363857"/>
              <a:ext cx="1339255" cy="787112"/>
            </a:xfrm>
            <a:custGeom>
              <a:avLst/>
              <a:gdLst/>
              <a:ahLst/>
              <a:cxnLst/>
              <a:rect l="l" t="t" r="r" b="b"/>
              <a:pathLst>
                <a:path w="59351" h="34882" extrusionOk="0">
                  <a:moveTo>
                    <a:pt x="50204" y="0"/>
                  </a:moveTo>
                  <a:lnTo>
                    <a:pt x="1602" y="21"/>
                  </a:lnTo>
                  <a:cubicBezTo>
                    <a:pt x="633" y="21"/>
                    <a:pt x="0" y="1033"/>
                    <a:pt x="443" y="1918"/>
                  </a:cubicBezTo>
                  <a:lnTo>
                    <a:pt x="7335" y="34881"/>
                  </a:lnTo>
                  <a:lnTo>
                    <a:pt x="59351" y="34881"/>
                  </a:lnTo>
                  <a:lnTo>
                    <a:pt x="51742" y="928"/>
                  </a:lnTo>
                  <a:cubicBezTo>
                    <a:pt x="51426" y="359"/>
                    <a:pt x="50836" y="0"/>
                    <a:pt x="50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70"/>
            <p:cNvSpPr/>
            <p:nvPr/>
          </p:nvSpPr>
          <p:spPr>
            <a:xfrm>
              <a:off x="2936175" y="4032722"/>
              <a:ext cx="769512" cy="119353"/>
            </a:xfrm>
            <a:custGeom>
              <a:avLst/>
              <a:gdLst/>
              <a:ahLst/>
              <a:cxnLst/>
              <a:rect l="l" t="t" r="r" b="b"/>
              <a:pathLst>
                <a:path w="34102" h="4111" extrusionOk="0">
                  <a:moveTo>
                    <a:pt x="32095" y="0"/>
                  </a:moveTo>
                  <a:cubicBezTo>
                    <a:pt x="32083" y="0"/>
                    <a:pt x="32070" y="0"/>
                    <a:pt x="32057" y="0"/>
                  </a:cubicBezTo>
                  <a:lnTo>
                    <a:pt x="1" y="0"/>
                  </a:lnTo>
                  <a:lnTo>
                    <a:pt x="1" y="4110"/>
                  </a:lnTo>
                  <a:lnTo>
                    <a:pt x="32057" y="4089"/>
                  </a:lnTo>
                  <a:cubicBezTo>
                    <a:pt x="33196" y="4089"/>
                    <a:pt x="34102" y="3183"/>
                    <a:pt x="34102" y="2045"/>
                  </a:cubicBezTo>
                  <a:cubicBezTo>
                    <a:pt x="34102" y="919"/>
                    <a:pt x="33216" y="0"/>
                    <a:pt x="320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70"/>
            <p:cNvSpPr/>
            <p:nvPr/>
          </p:nvSpPr>
          <p:spPr>
            <a:xfrm>
              <a:off x="2291260" y="3711974"/>
              <a:ext cx="146988" cy="146988"/>
            </a:xfrm>
            <a:custGeom>
              <a:avLst/>
              <a:gdLst/>
              <a:ahLst/>
              <a:cxnLst/>
              <a:rect l="l" t="t" r="r" b="b"/>
              <a:pathLst>
                <a:path w="6514" h="6514" extrusionOk="0">
                  <a:moveTo>
                    <a:pt x="3247" y="1"/>
                  </a:moveTo>
                  <a:cubicBezTo>
                    <a:pt x="1455" y="1"/>
                    <a:pt x="1" y="1455"/>
                    <a:pt x="1" y="3268"/>
                  </a:cubicBezTo>
                  <a:cubicBezTo>
                    <a:pt x="1" y="5059"/>
                    <a:pt x="1455" y="6513"/>
                    <a:pt x="3247" y="6513"/>
                  </a:cubicBezTo>
                  <a:cubicBezTo>
                    <a:pt x="5059" y="6513"/>
                    <a:pt x="6513" y="5059"/>
                    <a:pt x="6513" y="3268"/>
                  </a:cubicBezTo>
                  <a:cubicBezTo>
                    <a:pt x="6513" y="1455"/>
                    <a:pt x="5059" y="1"/>
                    <a:pt x="3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3" name="Google Shape;2003;p70"/>
            <p:cNvGrpSpPr/>
            <p:nvPr/>
          </p:nvGrpSpPr>
          <p:grpSpPr>
            <a:xfrm rot="1319691">
              <a:off x="1496227" y="2001103"/>
              <a:ext cx="146697" cy="113602"/>
              <a:chOff x="2648150" y="2870364"/>
              <a:chExt cx="222256" cy="161261"/>
            </a:xfrm>
          </p:grpSpPr>
          <p:sp>
            <p:nvSpPr>
              <p:cNvPr id="2004" name="Google Shape;2004;p70"/>
              <p:cNvSpPr/>
              <p:nvPr/>
            </p:nvSpPr>
            <p:spPr>
              <a:xfrm rot="722064">
                <a:off x="2660010" y="2892830"/>
                <a:ext cx="198536" cy="119006"/>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70"/>
              <p:cNvSpPr/>
              <p:nvPr/>
            </p:nvSpPr>
            <p:spPr>
              <a:xfrm rot="722064">
                <a:off x="2686820" y="2882543"/>
                <a:ext cx="135364" cy="136905"/>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6" name="Google Shape;2006;p70"/>
            <p:cNvGrpSpPr/>
            <p:nvPr/>
          </p:nvGrpSpPr>
          <p:grpSpPr>
            <a:xfrm rot="1319691">
              <a:off x="1674373" y="1983085"/>
              <a:ext cx="154452" cy="131361"/>
              <a:chOff x="2642510" y="2858977"/>
              <a:chExt cx="234004" cy="186471"/>
            </a:xfrm>
          </p:grpSpPr>
          <p:sp>
            <p:nvSpPr>
              <p:cNvPr id="2007" name="Google Shape;2007;p70"/>
              <p:cNvSpPr/>
              <p:nvPr/>
            </p:nvSpPr>
            <p:spPr>
              <a:xfrm rot="-1419670">
                <a:off x="2661041" y="2892178"/>
                <a:ext cx="196941" cy="120071"/>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70"/>
              <p:cNvSpPr/>
              <p:nvPr/>
            </p:nvSpPr>
            <p:spPr>
              <a:xfrm rot="-1419670">
                <a:off x="2687729" y="2884841"/>
                <a:ext cx="134277" cy="138129"/>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9" name="Google Shape;2009;p70"/>
            <p:cNvGrpSpPr/>
            <p:nvPr/>
          </p:nvGrpSpPr>
          <p:grpSpPr>
            <a:xfrm rot="444838">
              <a:off x="3250689" y="2526031"/>
              <a:ext cx="137246" cy="124101"/>
              <a:chOff x="2641051" y="2855710"/>
              <a:chExt cx="236446" cy="193251"/>
            </a:xfrm>
          </p:grpSpPr>
          <p:sp>
            <p:nvSpPr>
              <p:cNvPr id="2010" name="Google Shape;2010;p70"/>
              <p:cNvSpPr/>
              <p:nvPr/>
            </p:nvSpPr>
            <p:spPr>
              <a:xfrm rot="1641650">
                <a:off x="2661796" y="2891610"/>
                <a:ext cx="194956" cy="121451"/>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70"/>
              <p:cNvSpPr/>
              <p:nvPr/>
            </p:nvSpPr>
            <p:spPr>
              <a:xfrm rot="1642061">
                <a:off x="2690996" y="2882439"/>
                <a:ext cx="128207" cy="134780"/>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2" name="Google Shape;2012;p70"/>
            <p:cNvGrpSpPr/>
            <p:nvPr/>
          </p:nvGrpSpPr>
          <p:grpSpPr>
            <a:xfrm rot="444838">
              <a:off x="3422106" y="2535450"/>
              <a:ext cx="124874" cy="103558"/>
              <a:chOff x="2651721" y="2870364"/>
              <a:chExt cx="215132" cy="161261"/>
            </a:xfrm>
          </p:grpSpPr>
          <p:sp>
            <p:nvSpPr>
              <p:cNvPr id="2013" name="Google Shape;2013;p70"/>
              <p:cNvSpPr/>
              <p:nvPr/>
            </p:nvSpPr>
            <p:spPr>
              <a:xfrm rot="-354271">
                <a:off x="2659649" y="2893020"/>
                <a:ext cx="199277" cy="118620"/>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70"/>
              <p:cNvSpPr/>
              <p:nvPr/>
            </p:nvSpPr>
            <p:spPr>
              <a:xfrm rot="722064">
                <a:off x="2686820" y="2882543"/>
                <a:ext cx="135364" cy="136905"/>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15" name="Google Shape;2015;p70">
            <a:hlinkClick r:id="rId3"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70">
            <a:hlinkClick r:id="rId4"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70">
            <a:hlinkClick r:id="rId5"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70">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70">
            <a:hlinkClick r:id="rId6" action="ppaction://hlinksldjump"/>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5" name="Google Shape;2025;p70"/>
          <p:cNvGrpSpPr/>
          <p:nvPr/>
        </p:nvGrpSpPr>
        <p:grpSpPr>
          <a:xfrm>
            <a:off x="6935171" y="696541"/>
            <a:ext cx="195284" cy="195284"/>
            <a:chOff x="5660400" y="238125"/>
            <a:chExt cx="481825" cy="481825"/>
          </a:xfrm>
        </p:grpSpPr>
        <p:sp>
          <p:nvSpPr>
            <p:cNvPr id="2026" name="Google Shape;2026;p70"/>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70"/>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8" name="Google Shape;2028;p70">
            <a:hlinkClick r:id="rId7"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70">
            <a:hlinkClick r:id="rId8"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70">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70">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933;p70"/>
          <p:cNvSpPr txBox="1">
            <a:spLocks noGrp="1"/>
          </p:cNvSpPr>
          <p:nvPr>
            <p:ph type="title"/>
          </p:nvPr>
        </p:nvSpPr>
        <p:spPr>
          <a:xfrm>
            <a:off x="1540946" y="540419"/>
            <a:ext cx="64869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err="1" smtClean="0">
                <a:solidFill>
                  <a:schemeClr val="accent2">
                    <a:lumMod val="75000"/>
                  </a:schemeClr>
                </a:solidFill>
                <a:latin typeface="+mn-lt"/>
              </a:rPr>
              <a:t>Ghi</a:t>
            </a:r>
            <a:r>
              <a:rPr lang="en-US" sz="2400" dirty="0" smtClean="0">
                <a:solidFill>
                  <a:schemeClr val="accent2">
                    <a:lumMod val="75000"/>
                  </a:schemeClr>
                </a:solidFill>
                <a:latin typeface="+mn-lt"/>
              </a:rPr>
              <a:t> </a:t>
            </a:r>
            <a:r>
              <a:rPr lang="en-US" sz="2400" dirty="0" err="1" smtClean="0">
                <a:solidFill>
                  <a:schemeClr val="accent2">
                    <a:lumMod val="75000"/>
                  </a:schemeClr>
                </a:solidFill>
                <a:latin typeface="+mn-lt"/>
              </a:rPr>
              <a:t>nhớ</a:t>
            </a:r>
            <a:endParaRPr sz="2400" dirty="0">
              <a:solidFill>
                <a:schemeClr val="accent2">
                  <a:lumMod val="75000"/>
                </a:schemeClr>
              </a:solidFill>
              <a:latin typeface="+mn-lt"/>
            </a:endParaRPr>
          </a:p>
        </p:txBody>
      </p:sp>
      <p:sp>
        <p:nvSpPr>
          <p:cNvPr id="3" name="Rectangle 2"/>
          <p:cNvSpPr/>
          <p:nvPr/>
        </p:nvSpPr>
        <p:spPr>
          <a:xfrm>
            <a:off x="4384770" y="1347356"/>
            <a:ext cx="4048153" cy="1287532"/>
          </a:xfrm>
          <a:prstGeom prst="rect">
            <a:avLst/>
          </a:prstGeom>
        </p:spPr>
        <p:txBody>
          <a:bodyPr wrap="square">
            <a:spAutoFit/>
          </a:bodyPr>
          <a:lstStyle/>
          <a:p>
            <a:pPr algn="just">
              <a:lnSpc>
                <a:spcPct val="150000"/>
              </a:lnSpc>
            </a:pPr>
            <a:r>
              <a:rPr lang="vi-VN" sz="1800" dirty="0"/>
              <a:t>Khi sử dụng Internet </a:t>
            </a:r>
            <a:r>
              <a:rPr lang="vi-VN" sz="1800" dirty="0" smtClean="0"/>
              <a:t>cá</a:t>
            </a:r>
            <a:r>
              <a:rPr lang="en-US" sz="1800" dirty="0" smtClean="0"/>
              <a:t>c</a:t>
            </a:r>
            <a:r>
              <a:rPr lang="vi-VN" sz="1800" dirty="0" smtClean="0"/>
              <a:t> </a:t>
            </a:r>
            <a:r>
              <a:rPr lang="vi-VN" sz="1800" dirty="0"/>
              <a:t>em phải được thầy cô, bố mẹ cho phép, hướng dẫn.</a:t>
            </a:r>
            <a:endParaRPr lang="en-US" sz="1800" dirty="0"/>
          </a:p>
        </p:txBody>
      </p:sp>
      <p:sp>
        <p:nvSpPr>
          <p:cNvPr id="4" name="Rectangle 3"/>
          <p:cNvSpPr/>
          <p:nvPr/>
        </p:nvSpPr>
        <p:spPr>
          <a:xfrm>
            <a:off x="4403900" y="2991179"/>
            <a:ext cx="4048153" cy="2169825"/>
          </a:xfrm>
          <a:prstGeom prst="rect">
            <a:avLst/>
          </a:prstGeom>
        </p:spPr>
        <p:txBody>
          <a:bodyPr wrap="square">
            <a:spAutoFit/>
          </a:bodyPr>
          <a:lstStyle/>
          <a:p>
            <a:pPr algn="just">
              <a:lnSpc>
                <a:spcPct val="150000"/>
              </a:lnSpc>
            </a:pPr>
            <a:r>
              <a:rPr lang="vi-VN" sz="1800" dirty="0"/>
              <a:t>Khi gặp bất cứ vấn đề nào, chẳng hạn như bị bắt nạt, đe dọa, hay lo lắng, sợ hãi điều gì, các em đừng ngần ngại chia sẻ với người lớn mà các em tin cậy.</a:t>
            </a:r>
            <a:endParaRPr lang="en-US" sz="1800" dirty="0"/>
          </a:p>
        </p:txBody>
      </p:sp>
    </p:spTree>
    <p:extLst>
      <p:ext uri="{BB962C8B-B14F-4D97-AF65-F5344CB8AC3E}">
        <p14:creationId xmlns:p14="http://schemas.microsoft.com/office/powerpoint/2010/main" val="141063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37"/>
                                        </p:tgtEl>
                                        <p:attrNameLst>
                                          <p:attrName>style.visibility</p:attrName>
                                        </p:attrNameLst>
                                      </p:cBhvr>
                                      <p:to>
                                        <p:strVal val="visible"/>
                                      </p:to>
                                    </p:set>
                                    <p:animEffect transition="in" filter="fade">
                                      <p:cBhvr>
                                        <p:cTn id="7" dur="500"/>
                                        <p:tgtEl>
                                          <p:spTgt spid="1937"/>
                                        </p:tgtEl>
                                      </p:cBhvr>
                                    </p:animEffect>
                                  </p:childTnLst>
                                </p:cTn>
                              </p:par>
                              <p:par>
                                <p:cTn id="8" presetID="50" presetClass="entr" presetSubtype="0" decel="10000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strVal val="#ppt_w+.3"/>
                                          </p:val>
                                        </p:tav>
                                        <p:tav tm="100000">
                                          <p:val>
                                            <p:strVal val="#ppt_w"/>
                                          </p:val>
                                        </p:tav>
                                      </p:tavLst>
                                    </p:anim>
                                    <p:anim calcmode="lin" valueType="num">
                                      <p:cBhvr>
                                        <p:cTn id="11" dur="500" fill="hold"/>
                                        <p:tgtEl>
                                          <p:spTgt spid="3"/>
                                        </p:tgtEl>
                                        <p:attrNameLst>
                                          <p:attrName>ppt_h</p:attrName>
                                        </p:attrNameLst>
                                      </p:cBhvr>
                                      <p:tavLst>
                                        <p:tav tm="0">
                                          <p:val>
                                            <p:strVal val="#ppt_h"/>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0"/>
                                        </p:tgtEl>
                                        <p:attrNameLst>
                                          <p:attrName>style.visibility</p:attrName>
                                        </p:attrNameLst>
                                      </p:cBhvr>
                                      <p:to>
                                        <p:strVal val="visible"/>
                                      </p:to>
                                    </p:set>
                                    <p:animEffect transition="in" filter="fade">
                                      <p:cBhvr>
                                        <p:cTn id="17" dur="500"/>
                                        <p:tgtEl>
                                          <p:spTgt spid="1940"/>
                                        </p:tgtEl>
                                      </p:cBhvr>
                                    </p:animEffect>
                                  </p:childTnLst>
                                </p:cTn>
                              </p:par>
                              <p:par>
                                <p:cTn id="18" presetID="17" presetClass="entr" presetSubtype="8"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ppt_w/2"/>
                                          </p:val>
                                        </p:tav>
                                        <p:tav tm="100000">
                                          <p:val>
                                            <p:strVal val="#ppt_x"/>
                                          </p:val>
                                        </p:tav>
                                      </p:tavLst>
                                    </p:anim>
                                    <p:anim calcmode="lin" valueType="num">
                                      <p:cBhvr>
                                        <p:cTn id="21" dur="500" fill="hold"/>
                                        <p:tgtEl>
                                          <p:spTgt spid="4"/>
                                        </p:tgtEl>
                                        <p:attrNameLst>
                                          <p:attrName>ppt_y</p:attrName>
                                        </p:attrNameLst>
                                      </p:cBhvr>
                                      <p:tavLst>
                                        <p:tav tm="0">
                                          <p:val>
                                            <p:strVal val="#ppt_y"/>
                                          </p:val>
                                        </p:tav>
                                        <p:tav tm="100000">
                                          <p:val>
                                            <p:strVal val="#ppt_y"/>
                                          </p:val>
                                        </p:tav>
                                      </p:tavLst>
                                    </p:anim>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77"/>
        <p:cNvGrpSpPr/>
        <p:nvPr/>
      </p:nvGrpSpPr>
      <p:grpSpPr>
        <a:xfrm>
          <a:off x="0" y="0"/>
          <a:ext cx="0" cy="0"/>
          <a:chOff x="0" y="0"/>
          <a:chExt cx="0" cy="0"/>
        </a:xfrm>
      </p:grpSpPr>
      <p:sp>
        <p:nvSpPr>
          <p:cNvPr id="3878" name="Google Shape;3878;p65">
            <a:hlinkClick r:id="rId3" action="ppaction://hlinksldjump"/>
          </p:cNvPr>
          <p:cNvSpPr/>
          <p:nvPr/>
        </p:nvSpPr>
        <p:spPr>
          <a:xfrm>
            <a:off x="149725"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JAN</a:t>
            </a:r>
            <a:endParaRPr sz="1200" b="1">
              <a:solidFill>
                <a:srgbClr val="F07777"/>
              </a:solidFill>
              <a:latin typeface="Roboto"/>
              <a:ea typeface="Roboto"/>
              <a:cs typeface="Roboto"/>
              <a:sym typeface="Roboto"/>
            </a:endParaRPr>
          </a:p>
        </p:txBody>
      </p:sp>
      <p:sp>
        <p:nvSpPr>
          <p:cNvPr id="3879" name="Google Shape;3879;p65">
            <a:hlinkClick r:id="rId3" action="ppaction://hlinksldjump"/>
          </p:cNvPr>
          <p:cNvSpPr/>
          <p:nvPr/>
        </p:nvSpPr>
        <p:spPr>
          <a:xfrm>
            <a:off x="886773"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FEB</a:t>
            </a:r>
            <a:endParaRPr sz="1200" b="1">
              <a:solidFill>
                <a:srgbClr val="F07777"/>
              </a:solidFill>
              <a:latin typeface="Roboto"/>
              <a:ea typeface="Roboto"/>
              <a:cs typeface="Roboto"/>
              <a:sym typeface="Roboto"/>
            </a:endParaRPr>
          </a:p>
        </p:txBody>
      </p:sp>
      <p:sp>
        <p:nvSpPr>
          <p:cNvPr id="3880" name="Google Shape;3880;p65">
            <a:hlinkClick r:id="rId3" action="ppaction://hlinksldjump"/>
          </p:cNvPr>
          <p:cNvSpPr/>
          <p:nvPr/>
        </p:nvSpPr>
        <p:spPr>
          <a:xfrm>
            <a:off x="1623820"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MAR</a:t>
            </a:r>
            <a:endParaRPr sz="1200" b="1">
              <a:solidFill>
                <a:srgbClr val="F07777"/>
              </a:solidFill>
              <a:latin typeface="Roboto"/>
              <a:ea typeface="Roboto"/>
              <a:cs typeface="Roboto"/>
              <a:sym typeface="Roboto"/>
            </a:endParaRPr>
          </a:p>
        </p:txBody>
      </p:sp>
      <p:sp>
        <p:nvSpPr>
          <p:cNvPr id="3881" name="Google Shape;3881;p65">
            <a:hlinkClick r:id="rId3" action="ppaction://hlinksldjump"/>
          </p:cNvPr>
          <p:cNvSpPr/>
          <p:nvPr/>
        </p:nvSpPr>
        <p:spPr>
          <a:xfrm>
            <a:off x="2360868"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APR</a:t>
            </a:r>
            <a:endParaRPr sz="1200" b="1">
              <a:solidFill>
                <a:srgbClr val="F07777"/>
              </a:solidFill>
              <a:latin typeface="Roboto"/>
              <a:ea typeface="Roboto"/>
              <a:cs typeface="Roboto"/>
              <a:sym typeface="Roboto"/>
            </a:endParaRPr>
          </a:p>
        </p:txBody>
      </p:sp>
      <p:sp>
        <p:nvSpPr>
          <p:cNvPr id="3882" name="Google Shape;3882;p65">
            <a:hlinkClick r:id="rId3" action="ppaction://hlinksldjump"/>
          </p:cNvPr>
          <p:cNvSpPr/>
          <p:nvPr/>
        </p:nvSpPr>
        <p:spPr>
          <a:xfrm>
            <a:off x="308634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MAY</a:t>
            </a:r>
            <a:endParaRPr sz="1200" b="1">
              <a:solidFill>
                <a:srgbClr val="F07777"/>
              </a:solidFill>
              <a:latin typeface="Roboto"/>
              <a:ea typeface="Roboto"/>
              <a:cs typeface="Roboto"/>
              <a:sym typeface="Roboto"/>
            </a:endParaRPr>
          </a:p>
        </p:txBody>
      </p:sp>
      <p:sp>
        <p:nvSpPr>
          <p:cNvPr id="3883" name="Google Shape;3883;p65">
            <a:hlinkClick r:id="rId3" action="ppaction://hlinksldjump"/>
          </p:cNvPr>
          <p:cNvSpPr/>
          <p:nvPr/>
        </p:nvSpPr>
        <p:spPr>
          <a:xfrm>
            <a:off x="3834963" y="161924"/>
            <a:ext cx="737100" cy="340500"/>
          </a:xfrm>
          <a:prstGeom prst="roundRect">
            <a:avLst>
              <a:gd name="adj" fmla="val 16667"/>
            </a:avLst>
          </a:prstGeom>
          <a:solidFill>
            <a:srgbClr val="EDAFAF"/>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JUN</a:t>
            </a:r>
            <a:endParaRPr sz="1200" b="1">
              <a:solidFill>
                <a:srgbClr val="F07777"/>
              </a:solidFill>
              <a:latin typeface="Roboto"/>
              <a:ea typeface="Roboto"/>
              <a:cs typeface="Roboto"/>
              <a:sym typeface="Roboto"/>
            </a:endParaRPr>
          </a:p>
        </p:txBody>
      </p:sp>
      <p:sp>
        <p:nvSpPr>
          <p:cNvPr id="3884" name="Google Shape;3884;p65">
            <a:hlinkClick r:id="rId4" action="ppaction://hlinksldjump"/>
          </p:cNvPr>
          <p:cNvSpPr/>
          <p:nvPr/>
        </p:nvSpPr>
        <p:spPr>
          <a:xfrm>
            <a:off x="457201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JUL</a:t>
            </a:r>
            <a:endParaRPr sz="1200" b="1">
              <a:solidFill>
                <a:srgbClr val="F07777"/>
              </a:solidFill>
              <a:latin typeface="Roboto"/>
              <a:ea typeface="Roboto"/>
              <a:cs typeface="Roboto"/>
              <a:sym typeface="Roboto"/>
            </a:endParaRPr>
          </a:p>
        </p:txBody>
      </p:sp>
      <p:sp>
        <p:nvSpPr>
          <p:cNvPr id="3885" name="Google Shape;3885;p65">
            <a:hlinkClick r:id="rId5" action="ppaction://hlinksldjump"/>
          </p:cNvPr>
          <p:cNvSpPr/>
          <p:nvPr/>
        </p:nvSpPr>
        <p:spPr>
          <a:xfrm>
            <a:off x="5309059"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AUG</a:t>
            </a:r>
            <a:endParaRPr sz="1200" b="1">
              <a:solidFill>
                <a:srgbClr val="F07777"/>
              </a:solidFill>
              <a:latin typeface="Roboto"/>
              <a:ea typeface="Roboto"/>
              <a:cs typeface="Roboto"/>
              <a:sym typeface="Roboto"/>
            </a:endParaRPr>
          </a:p>
        </p:txBody>
      </p:sp>
      <p:sp>
        <p:nvSpPr>
          <p:cNvPr id="3886" name="Google Shape;3886;p65">
            <a:hlinkClick r:id="rId6" action="ppaction://hlinksldjump"/>
          </p:cNvPr>
          <p:cNvSpPr/>
          <p:nvPr/>
        </p:nvSpPr>
        <p:spPr>
          <a:xfrm>
            <a:off x="6046106"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SEP</a:t>
            </a:r>
            <a:endParaRPr sz="1200" b="1">
              <a:solidFill>
                <a:srgbClr val="F07777"/>
              </a:solidFill>
              <a:latin typeface="Roboto"/>
              <a:ea typeface="Roboto"/>
              <a:cs typeface="Roboto"/>
              <a:sym typeface="Roboto"/>
            </a:endParaRPr>
          </a:p>
        </p:txBody>
      </p:sp>
      <p:sp>
        <p:nvSpPr>
          <p:cNvPr id="3887" name="Google Shape;3887;p65">
            <a:hlinkClick r:id="" action="ppaction://noaction"/>
          </p:cNvPr>
          <p:cNvSpPr/>
          <p:nvPr/>
        </p:nvSpPr>
        <p:spPr>
          <a:xfrm>
            <a:off x="6783154"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OCT</a:t>
            </a:r>
            <a:endParaRPr sz="1200" b="1">
              <a:solidFill>
                <a:srgbClr val="F07777"/>
              </a:solidFill>
              <a:latin typeface="Roboto"/>
              <a:ea typeface="Roboto"/>
              <a:cs typeface="Roboto"/>
              <a:sym typeface="Roboto"/>
            </a:endParaRPr>
          </a:p>
        </p:txBody>
      </p:sp>
      <p:sp>
        <p:nvSpPr>
          <p:cNvPr id="3888" name="Google Shape;3888;p65">
            <a:hlinkClick r:id="" action="ppaction://noaction"/>
          </p:cNvPr>
          <p:cNvSpPr/>
          <p:nvPr/>
        </p:nvSpPr>
        <p:spPr>
          <a:xfrm>
            <a:off x="752020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NOV</a:t>
            </a:r>
            <a:endParaRPr sz="1200" b="1">
              <a:solidFill>
                <a:srgbClr val="F07777"/>
              </a:solidFill>
              <a:latin typeface="Roboto"/>
              <a:ea typeface="Roboto"/>
              <a:cs typeface="Roboto"/>
              <a:sym typeface="Roboto"/>
            </a:endParaRPr>
          </a:p>
        </p:txBody>
      </p:sp>
      <p:sp>
        <p:nvSpPr>
          <p:cNvPr id="3889" name="Google Shape;3889;p65">
            <a:hlinkClick r:id="" action="ppaction://noaction"/>
          </p:cNvPr>
          <p:cNvSpPr/>
          <p:nvPr/>
        </p:nvSpPr>
        <p:spPr>
          <a:xfrm>
            <a:off x="825725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DEC</a:t>
            </a:r>
            <a:endParaRPr sz="1200" b="1">
              <a:solidFill>
                <a:srgbClr val="F07777"/>
              </a:solidFill>
              <a:latin typeface="Roboto"/>
              <a:ea typeface="Roboto"/>
              <a:cs typeface="Roboto"/>
              <a:sym typeface="Roboto"/>
            </a:endParaRPr>
          </a:p>
        </p:txBody>
      </p:sp>
      <p:sp>
        <p:nvSpPr>
          <p:cNvPr id="3890" name="Google Shape;3890;p65"/>
          <p:cNvSpPr/>
          <p:nvPr/>
        </p:nvSpPr>
        <p:spPr>
          <a:xfrm>
            <a:off x="661050" y="240800"/>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1" name="Google Shape;3891;p65"/>
          <p:cNvSpPr/>
          <p:nvPr/>
        </p:nvSpPr>
        <p:spPr>
          <a:xfrm>
            <a:off x="13981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2" name="Google Shape;3892;p65"/>
          <p:cNvSpPr/>
          <p:nvPr/>
        </p:nvSpPr>
        <p:spPr>
          <a:xfrm>
            <a:off x="21351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3" name="Google Shape;3893;p65"/>
          <p:cNvSpPr/>
          <p:nvPr/>
        </p:nvSpPr>
        <p:spPr>
          <a:xfrm>
            <a:off x="28722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4" name="Google Shape;3894;p65"/>
          <p:cNvSpPr/>
          <p:nvPr/>
        </p:nvSpPr>
        <p:spPr>
          <a:xfrm>
            <a:off x="36092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5" name="Google Shape;3895;p65"/>
          <p:cNvSpPr/>
          <p:nvPr/>
        </p:nvSpPr>
        <p:spPr>
          <a:xfrm>
            <a:off x="43463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6" name="Google Shape;3896;p65"/>
          <p:cNvSpPr/>
          <p:nvPr/>
        </p:nvSpPr>
        <p:spPr>
          <a:xfrm>
            <a:off x="50833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7" name="Google Shape;3897;p65"/>
          <p:cNvSpPr/>
          <p:nvPr/>
        </p:nvSpPr>
        <p:spPr>
          <a:xfrm>
            <a:off x="58204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8" name="Google Shape;3898;p65"/>
          <p:cNvSpPr/>
          <p:nvPr/>
        </p:nvSpPr>
        <p:spPr>
          <a:xfrm>
            <a:off x="65574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899" name="Google Shape;3899;p65"/>
          <p:cNvSpPr/>
          <p:nvPr/>
        </p:nvSpPr>
        <p:spPr>
          <a:xfrm>
            <a:off x="72945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900" name="Google Shape;3900;p65"/>
          <p:cNvSpPr/>
          <p:nvPr/>
        </p:nvSpPr>
        <p:spPr>
          <a:xfrm>
            <a:off x="80315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3901" name="Google Shape;3901;p65"/>
          <p:cNvSpPr/>
          <p:nvPr/>
        </p:nvSpPr>
        <p:spPr>
          <a:xfrm>
            <a:off x="87686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02" name="Google Shape;3902;p65"/>
          <p:cNvSpPr/>
          <p:nvPr/>
        </p:nvSpPr>
        <p:spPr>
          <a:xfrm>
            <a:off x="149700" y="481075"/>
            <a:ext cx="8844600" cy="448500"/>
          </a:xfrm>
          <a:prstGeom prst="rect">
            <a:avLst/>
          </a:prstGeom>
          <a:solidFill>
            <a:schemeClr val="lt2"/>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03" name="Google Shape;3903;p65"/>
          <p:cNvSpPr/>
          <p:nvPr/>
        </p:nvSpPr>
        <p:spPr>
          <a:xfrm>
            <a:off x="892650" y="569575"/>
            <a:ext cx="7701000" cy="271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endParaRPr b="1" dirty="0">
              <a:solidFill>
                <a:srgbClr val="F07777"/>
              </a:solidFill>
              <a:latin typeface="Roboto"/>
              <a:ea typeface="Roboto"/>
              <a:cs typeface="Roboto"/>
              <a:sym typeface="Roboto"/>
            </a:endParaRPr>
          </a:p>
        </p:txBody>
      </p:sp>
      <p:grpSp>
        <p:nvGrpSpPr>
          <p:cNvPr id="3904" name="Google Shape;3904;p65"/>
          <p:cNvGrpSpPr/>
          <p:nvPr/>
        </p:nvGrpSpPr>
        <p:grpSpPr>
          <a:xfrm rot="10800000">
            <a:off x="251851" y="625909"/>
            <a:ext cx="190812" cy="158839"/>
            <a:chOff x="3360936" y="63413"/>
            <a:chExt cx="489263" cy="407175"/>
          </a:xfrm>
        </p:grpSpPr>
        <p:sp>
          <p:nvSpPr>
            <p:cNvPr id="3905" name="Google Shape;3905;p65"/>
            <p:cNvSpPr/>
            <p:nvPr/>
          </p:nvSpPr>
          <p:spPr>
            <a:xfrm>
              <a:off x="3589008" y="63413"/>
              <a:ext cx="261190" cy="407175"/>
            </a:xfrm>
            <a:custGeom>
              <a:avLst/>
              <a:gdLst/>
              <a:ahLst/>
              <a:cxnLst/>
              <a:rect l="l" t="t" r="r" b="b"/>
              <a:pathLst>
                <a:path w="16573" h="16287" extrusionOk="0">
                  <a:moveTo>
                    <a:pt x="142" y="0"/>
                  </a:moveTo>
                  <a:lnTo>
                    <a:pt x="16573" y="8286"/>
                  </a:lnTo>
                  <a:lnTo>
                    <a:pt x="0" y="16287"/>
                  </a:lnTo>
                </a:path>
              </a:pathLst>
            </a:custGeom>
            <a:noFill/>
            <a:ln w="19050" cap="flat" cmpd="sng">
              <a:solidFill>
                <a:schemeClr val="lt1"/>
              </a:solidFill>
              <a:prstDash val="solid"/>
              <a:round/>
              <a:headEnd type="none" w="med" len="med"/>
              <a:tailEnd type="none" w="med" len="med"/>
            </a:ln>
          </p:spPr>
        </p:sp>
        <p:cxnSp>
          <p:nvCxnSpPr>
            <p:cNvPr id="3906" name="Google Shape;3906;p65"/>
            <p:cNvCxnSpPr/>
            <p:nvPr/>
          </p:nvCxnSpPr>
          <p:spPr>
            <a:xfrm>
              <a:off x="3360936" y="269148"/>
              <a:ext cx="479700" cy="0"/>
            </a:xfrm>
            <a:prstGeom prst="straightConnector1">
              <a:avLst/>
            </a:prstGeom>
            <a:noFill/>
            <a:ln w="19050" cap="flat" cmpd="sng">
              <a:solidFill>
                <a:schemeClr val="lt1"/>
              </a:solidFill>
              <a:prstDash val="solid"/>
              <a:round/>
              <a:headEnd type="none" w="med" len="med"/>
              <a:tailEnd type="none" w="med" len="med"/>
            </a:ln>
          </p:spPr>
        </p:cxnSp>
      </p:grpSp>
      <p:grpSp>
        <p:nvGrpSpPr>
          <p:cNvPr id="3907" name="Google Shape;3907;p65"/>
          <p:cNvGrpSpPr/>
          <p:nvPr/>
        </p:nvGrpSpPr>
        <p:grpSpPr>
          <a:xfrm rot="10800000" flipH="1">
            <a:off x="546363" y="625909"/>
            <a:ext cx="190812" cy="158839"/>
            <a:chOff x="3360936" y="63413"/>
            <a:chExt cx="489263" cy="407175"/>
          </a:xfrm>
        </p:grpSpPr>
        <p:sp>
          <p:nvSpPr>
            <p:cNvPr id="3908" name="Google Shape;3908;p65"/>
            <p:cNvSpPr/>
            <p:nvPr/>
          </p:nvSpPr>
          <p:spPr>
            <a:xfrm>
              <a:off x="3589008" y="63413"/>
              <a:ext cx="261190" cy="407175"/>
            </a:xfrm>
            <a:custGeom>
              <a:avLst/>
              <a:gdLst/>
              <a:ahLst/>
              <a:cxnLst/>
              <a:rect l="l" t="t" r="r" b="b"/>
              <a:pathLst>
                <a:path w="16573" h="16287" extrusionOk="0">
                  <a:moveTo>
                    <a:pt x="142" y="0"/>
                  </a:moveTo>
                  <a:lnTo>
                    <a:pt x="16573" y="8286"/>
                  </a:lnTo>
                  <a:lnTo>
                    <a:pt x="0" y="16287"/>
                  </a:lnTo>
                </a:path>
              </a:pathLst>
            </a:custGeom>
            <a:noFill/>
            <a:ln w="19050" cap="flat" cmpd="sng">
              <a:solidFill>
                <a:schemeClr val="lt1"/>
              </a:solidFill>
              <a:prstDash val="solid"/>
              <a:round/>
              <a:headEnd type="none" w="med" len="med"/>
              <a:tailEnd type="none" w="med" len="med"/>
            </a:ln>
          </p:spPr>
        </p:sp>
        <p:cxnSp>
          <p:nvCxnSpPr>
            <p:cNvPr id="3909" name="Google Shape;3909;p65"/>
            <p:cNvCxnSpPr/>
            <p:nvPr/>
          </p:nvCxnSpPr>
          <p:spPr>
            <a:xfrm>
              <a:off x="3360936" y="269148"/>
              <a:ext cx="479700" cy="0"/>
            </a:xfrm>
            <a:prstGeom prst="straightConnector1">
              <a:avLst/>
            </a:prstGeom>
            <a:noFill/>
            <a:ln w="19050" cap="flat" cmpd="sng">
              <a:solidFill>
                <a:schemeClr val="lt1"/>
              </a:solidFill>
              <a:prstDash val="solid"/>
              <a:round/>
              <a:headEnd type="none" w="med" len="med"/>
              <a:tailEnd type="none" w="med" len="med"/>
            </a:ln>
          </p:spPr>
        </p:cxnSp>
      </p:grpSp>
      <p:sp>
        <p:nvSpPr>
          <p:cNvPr id="3910" name="Google Shape;3910;p65"/>
          <p:cNvSpPr/>
          <p:nvPr/>
        </p:nvSpPr>
        <p:spPr>
          <a:xfrm>
            <a:off x="8636950" y="569575"/>
            <a:ext cx="271500" cy="271500"/>
          </a:xfrm>
          <a:prstGeom prst="ellipse">
            <a:avLst/>
          </a:prstGeom>
          <a:solidFill>
            <a:schemeClr val="accent2"/>
          </a:solidFill>
          <a:ln>
            <a:noFill/>
          </a:ln>
        </p:spPr>
        <p:txBody>
          <a:bodyPr spcFirstLastPara="1" wrap="square" lIns="91425" tIns="91425" rIns="91425" bIns="91425" anchor="ctr" anchorCtr="0">
            <a:noAutofit/>
          </a:bodyPr>
          <a:lstStyle/>
          <a:p>
            <a:endParaRPr/>
          </a:p>
        </p:txBody>
      </p:sp>
      <p:sp>
        <p:nvSpPr>
          <p:cNvPr id="3911" name="Google Shape;3911;p65"/>
          <p:cNvSpPr/>
          <p:nvPr/>
        </p:nvSpPr>
        <p:spPr>
          <a:xfrm>
            <a:off x="8289200" y="612025"/>
            <a:ext cx="196200" cy="186600"/>
          </a:xfrm>
          <a:prstGeom prst="star5">
            <a:avLst>
              <a:gd name="adj" fmla="val 23618"/>
              <a:gd name="hf" fmla="val 105146"/>
              <a:gd name="vf" fmla="val 110557"/>
            </a:avLst>
          </a:prstGeom>
          <a:solidFill>
            <a:schemeClr val="accent2"/>
          </a:solidFill>
          <a:ln>
            <a:noFill/>
          </a:ln>
        </p:spPr>
        <p:txBody>
          <a:bodyPr spcFirstLastPara="1" wrap="square" lIns="91425" tIns="91425" rIns="91425" bIns="91425" anchor="ctr" anchorCtr="0">
            <a:noAutofit/>
          </a:bodyPr>
          <a:lstStyle/>
          <a:p>
            <a:endParaRPr/>
          </a:p>
        </p:txBody>
      </p:sp>
      <p:sp>
        <p:nvSpPr>
          <p:cNvPr id="3912" name="Google Shape;3912;p65"/>
          <p:cNvSpPr txBox="1">
            <a:spLocks noGrp="1"/>
          </p:cNvSpPr>
          <p:nvPr>
            <p:ph type="title"/>
          </p:nvPr>
        </p:nvSpPr>
        <p:spPr>
          <a:xfrm>
            <a:off x="2289950" y="1161568"/>
            <a:ext cx="45639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solidFill>
                  <a:schemeClr val="tx2">
                    <a:lumMod val="75000"/>
                  </a:schemeClr>
                </a:solidFill>
                <a:latin typeface="+mn-lt"/>
              </a:rPr>
              <a:t>KẾT LUẬN</a:t>
            </a:r>
            <a:endParaRPr dirty="0">
              <a:solidFill>
                <a:schemeClr val="tx2">
                  <a:lumMod val="75000"/>
                </a:schemeClr>
              </a:solidFill>
              <a:latin typeface="+mn-lt"/>
            </a:endParaRPr>
          </a:p>
        </p:txBody>
      </p:sp>
      <p:sp>
        <p:nvSpPr>
          <p:cNvPr id="3913" name="Google Shape;3913;p65"/>
          <p:cNvSpPr txBox="1">
            <a:spLocks noGrp="1"/>
          </p:cNvSpPr>
          <p:nvPr>
            <p:ph type="subTitle" idx="1"/>
          </p:nvPr>
        </p:nvSpPr>
        <p:spPr>
          <a:xfrm>
            <a:off x="1211360" y="2098749"/>
            <a:ext cx="6722100" cy="189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solidFill>
                  <a:schemeClr val="bg1"/>
                </a:solidFill>
              </a:rPr>
              <a:t>.</a:t>
            </a:r>
            <a:endParaRPr dirty="0">
              <a:solidFill>
                <a:schemeClr val="bg1"/>
              </a:solidFill>
            </a:endParaRPr>
          </a:p>
        </p:txBody>
      </p:sp>
      <p:grpSp>
        <p:nvGrpSpPr>
          <p:cNvPr id="3914" name="Google Shape;3914;p65"/>
          <p:cNvGrpSpPr/>
          <p:nvPr/>
        </p:nvGrpSpPr>
        <p:grpSpPr>
          <a:xfrm>
            <a:off x="1211510" y="1758249"/>
            <a:ext cx="6722100" cy="340500"/>
            <a:chOff x="1700000" y="1756475"/>
            <a:chExt cx="6722100" cy="340500"/>
          </a:xfrm>
        </p:grpSpPr>
        <p:grpSp>
          <p:nvGrpSpPr>
            <p:cNvPr id="3915" name="Google Shape;3915;p65"/>
            <p:cNvGrpSpPr/>
            <p:nvPr/>
          </p:nvGrpSpPr>
          <p:grpSpPr>
            <a:xfrm>
              <a:off x="1700000" y="1756475"/>
              <a:ext cx="6722100" cy="340500"/>
              <a:chOff x="1700000" y="1756475"/>
              <a:chExt cx="6722100" cy="340500"/>
            </a:xfrm>
          </p:grpSpPr>
          <p:sp>
            <p:nvSpPr>
              <p:cNvPr id="3916" name="Google Shape;3916;p65"/>
              <p:cNvSpPr/>
              <p:nvPr/>
            </p:nvSpPr>
            <p:spPr>
              <a:xfrm>
                <a:off x="1700000" y="1756475"/>
                <a:ext cx="6722100" cy="340500"/>
              </a:xfrm>
              <a:prstGeom prst="rect">
                <a:avLst/>
              </a:prstGeom>
              <a:solidFill>
                <a:srgbClr val="86A2E2">
                  <a:alpha val="2697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2000" b="1">
                  <a:solidFill>
                    <a:srgbClr val="FFFFFF"/>
                  </a:solidFill>
                  <a:latin typeface="Proxima Nova"/>
                  <a:ea typeface="Proxima Nova"/>
                  <a:cs typeface="Proxima Nova"/>
                  <a:sym typeface="Proxima Nova"/>
                </a:endParaRPr>
              </a:p>
            </p:txBody>
          </p:sp>
          <p:sp>
            <p:nvSpPr>
              <p:cNvPr id="3917" name="Google Shape;3917;p65"/>
              <p:cNvSpPr/>
              <p:nvPr/>
            </p:nvSpPr>
            <p:spPr>
              <a:xfrm>
                <a:off x="7863557" y="1848285"/>
                <a:ext cx="157200" cy="1572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3918" name="Google Shape;3918;p65"/>
              <p:cNvCxnSpPr/>
              <p:nvPr/>
            </p:nvCxnSpPr>
            <p:spPr>
              <a:xfrm rot="10800000">
                <a:off x="7575802" y="2003992"/>
                <a:ext cx="150300" cy="0"/>
              </a:xfrm>
              <a:prstGeom prst="straightConnector1">
                <a:avLst/>
              </a:prstGeom>
              <a:noFill/>
              <a:ln w="19050" cap="rnd" cmpd="sng">
                <a:solidFill>
                  <a:schemeClr val="dk2"/>
                </a:solidFill>
                <a:prstDash val="solid"/>
                <a:round/>
                <a:headEnd type="none" w="med" len="med"/>
                <a:tailEnd type="none" w="med" len="med"/>
              </a:ln>
            </p:spPr>
          </p:cxnSp>
          <p:cxnSp>
            <p:nvCxnSpPr>
              <p:cNvPr id="3919" name="Google Shape;3919;p65"/>
              <p:cNvCxnSpPr/>
              <p:nvPr/>
            </p:nvCxnSpPr>
            <p:spPr>
              <a:xfrm flipH="1">
                <a:off x="8145502" y="1843029"/>
                <a:ext cx="167400" cy="167400"/>
              </a:xfrm>
              <a:prstGeom prst="straightConnector1">
                <a:avLst/>
              </a:prstGeom>
              <a:noFill/>
              <a:ln w="19050" cap="rnd" cmpd="sng">
                <a:solidFill>
                  <a:schemeClr val="dk2"/>
                </a:solidFill>
                <a:prstDash val="solid"/>
                <a:round/>
                <a:headEnd type="none" w="med" len="med"/>
                <a:tailEnd type="none" w="med" len="med"/>
              </a:ln>
            </p:spPr>
          </p:cxnSp>
        </p:grpSp>
        <p:cxnSp>
          <p:nvCxnSpPr>
            <p:cNvPr id="3920" name="Google Shape;3920;p65"/>
            <p:cNvCxnSpPr/>
            <p:nvPr/>
          </p:nvCxnSpPr>
          <p:spPr>
            <a:xfrm>
              <a:off x="8145379" y="1843029"/>
              <a:ext cx="167400" cy="167400"/>
            </a:xfrm>
            <a:prstGeom prst="straightConnector1">
              <a:avLst/>
            </a:prstGeom>
            <a:noFill/>
            <a:ln w="19050" cap="rnd" cmpd="sng">
              <a:solidFill>
                <a:schemeClr val="dk2"/>
              </a:solidFill>
              <a:prstDash val="solid"/>
              <a:round/>
              <a:headEnd type="none" w="med" len="med"/>
              <a:tailEnd type="none" w="med" len="med"/>
            </a:ln>
          </p:spPr>
        </p:cxnSp>
      </p:grpSp>
      <p:grpSp>
        <p:nvGrpSpPr>
          <p:cNvPr id="3921" name="Google Shape;3921;p65"/>
          <p:cNvGrpSpPr/>
          <p:nvPr/>
        </p:nvGrpSpPr>
        <p:grpSpPr>
          <a:xfrm rot="-912383">
            <a:off x="7487565" y="3192518"/>
            <a:ext cx="1336101" cy="1674169"/>
            <a:chOff x="7574063" y="3274075"/>
            <a:chExt cx="1336084" cy="1674147"/>
          </a:xfrm>
        </p:grpSpPr>
        <p:sp>
          <p:nvSpPr>
            <p:cNvPr id="3922" name="Google Shape;3922;p65"/>
            <p:cNvSpPr/>
            <p:nvPr/>
          </p:nvSpPr>
          <p:spPr>
            <a:xfrm>
              <a:off x="7574063" y="3274075"/>
              <a:ext cx="1336084" cy="1674147"/>
            </a:xfrm>
            <a:custGeom>
              <a:avLst/>
              <a:gdLst/>
              <a:ahLst/>
              <a:cxnLst/>
              <a:rect l="l" t="t" r="r" b="b"/>
              <a:pathLst>
                <a:path w="25448" h="31887" extrusionOk="0">
                  <a:moveTo>
                    <a:pt x="12760" y="1"/>
                  </a:moveTo>
                  <a:cubicBezTo>
                    <a:pt x="12584" y="1"/>
                    <a:pt x="12417" y="1"/>
                    <a:pt x="12241" y="9"/>
                  </a:cubicBezTo>
                  <a:cubicBezTo>
                    <a:pt x="5187" y="208"/>
                    <a:pt x="2052" y="3488"/>
                    <a:pt x="176" y="7078"/>
                  </a:cubicBezTo>
                  <a:cubicBezTo>
                    <a:pt x="1" y="7422"/>
                    <a:pt x="113" y="7844"/>
                    <a:pt x="440" y="8060"/>
                  </a:cubicBezTo>
                  <a:lnTo>
                    <a:pt x="1613" y="8826"/>
                  </a:lnTo>
                  <a:cubicBezTo>
                    <a:pt x="2012" y="9089"/>
                    <a:pt x="2171" y="9608"/>
                    <a:pt x="1972" y="10047"/>
                  </a:cubicBezTo>
                  <a:cubicBezTo>
                    <a:pt x="1932" y="10150"/>
                    <a:pt x="1884" y="10246"/>
                    <a:pt x="1844" y="10350"/>
                  </a:cubicBezTo>
                  <a:cubicBezTo>
                    <a:pt x="248" y="14060"/>
                    <a:pt x="1054" y="18537"/>
                    <a:pt x="3639" y="21074"/>
                  </a:cubicBezTo>
                  <a:cubicBezTo>
                    <a:pt x="3081" y="21473"/>
                    <a:pt x="2826" y="22175"/>
                    <a:pt x="2993" y="22838"/>
                  </a:cubicBezTo>
                  <a:lnTo>
                    <a:pt x="3073" y="23133"/>
                  </a:lnTo>
                  <a:lnTo>
                    <a:pt x="2953" y="23221"/>
                  </a:lnTo>
                  <a:cubicBezTo>
                    <a:pt x="2403" y="23620"/>
                    <a:pt x="2139" y="24306"/>
                    <a:pt x="2275" y="24968"/>
                  </a:cubicBezTo>
                  <a:cubicBezTo>
                    <a:pt x="2435" y="25654"/>
                    <a:pt x="3009" y="26173"/>
                    <a:pt x="3719" y="26253"/>
                  </a:cubicBezTo>
                  <a:lnTo>
                    <a:pt x="4022" y="26293"/>
                  </a:lnTo>
                  <a:lnTo>
                    <a:pt x="4142" y="26604"/>
                  </a:lnTo>
                  <a:cubicBezTo>
                    <a:pt x="4318" y="27115"/>
                    <a:pt x="4725" y="27514"/>
                    <a:pt x="5235" y="27681"/>
                  </a:cubicBezTo>
                  <a:cubicBezTo>
                    <a:pt x="5397" y="27731"/>
                    <a:pt x="5563" y="27755"/>
                    <a:pt x="5726" y="27755"/>
                  </a:cubicBezTo>
                  <a:cubicBezTo>
                    <a:pt x="6142" y="27755"/>
                    <a:pt x="6548" y="27598"/>
                    <a:pt x="6863" y="27306"/>
                  </a:cubicBezTo>
                  <a:cubicBezTo>
                    <a:pt x="6863" y="27522"/>
                    <a:pt x="6863" y="27729"/>
                    <a:pt x="6871" y="27945"/>
                  </a:cubicBezTo>
                  <a:cubicBezTo>
                    <a:pt x="6879" y="29070"/>
                    <a:pt x="7597" y="30051"/>
                    <a:pt x="8667" y="30410"/>
                  </a:cubicBezTo>
                  <a:cubicBezTo>
                    <a:pt x="9145" y="30570"/>
                    <a:pt x="9640" y="30697"/>
                    <a:pt x="10135" y="30793"/>
                  </a:cubicBezTo>
                  <a:cubicBezTo>
                    <a:pt x="10813" y="31471"/>
                    <a:pt x="11850" y="31886"/>
                    <a:pt x="13039" y="31886"/>
                  </a:cubicBezTo>
                  <a:lnTo>
                    <a:pt x="13239" y="31886"/>
                  </a:lnTo>
                  <a:cubicBezTo>
                    <a:pt x="14412" y="31838"/>
                    <a:pt x="15425" y="31408"/>
                    <a:pt x="16087" y="30729"/>
                  </a:cubicBezTo>
                  <a:cubicBezTo>
                    <a:pt x="16718" y="30610"/>
                    <a:pt x="17228" y="30474"/>
                    <a:pt x="17587" y="30370"/>
                  </a:cubicBezTo>
                  <a:cubicBezTo>
                    <a:pt x="18697" y="30051"/>
                    <a:pt x="19463" y="29038"/>
                    <a:pt x="19471" y="27889"/>
                  </a:cubicBezTo>
                  <a:cubicBezTo>
                    <a:pt x="19471" y="27474"/>
                    <a:pt x="19479" y="26756"/>
                    <a:pt x="19471" y="25694"/>
                  </a:cubicBezTo>
                  <a:cubicBezTo>
                    <a:pt x="19558" y="25670"/>
                    <a:pt x="19638" y="25646"/>
                    <a:pt x="19718" y="25615"/>
                  </a:cubicBezTo>
                  <a:lnTo>
                    <a:pt x="19726" y="25607"/>
                  </a:lnTo>
                  <a:cubicBezTo>
                    <a:pt x="19989" y="25782"/>
                    <a:pt x="20300" y="25870"/>
                    <a:pt x="20612" y="25878"/>
                  </a:cubicBezTo>
                  <a:cubicBezTo>
                    <a:pt x="21418" y="25878"/>
                    <a:pt x="22096" y="25287"/>
                    <a:pt x="22200" y="24497"/>
                  </a:cubicBezTo>
                  <a:cubicBezTo>
                    <a:pt x="23540" y="23875"/>
                    <a:pt x="23412" y="21936"/>
                    <a:pt x="22000" y="21505"/>
                  </a:cubicBezTo>
                  <a:cubicBezTo>
                    <a:pt x="21984" y="21377"/>
                    <a:pt x="21952" y="21258"/>
                    <a:pt x="21904" y="21138"/>
                  </a:cubicBezTo>
                  <a:cubicBezTo>
                    <a:pt x="22974" y="19933"/>
                    <a:pt x="23971" y="18050"/>
                    <a:pt x="24091" y="14802"/>
                  </a:cubicBezTo>
                  <a:cubicBezTo>
                    <a:pt x="24162" y="13246"/>
                    <a:pt x="23939" y="11691"/>
                    <a:pt x="23444" y="10222"/>
                  </a:cubicBezTo>
                  <a:cubicBezTo>
                    <a:pt x="23301" y="9831"/>
                    <a:pt x="23420" y="9392"/>
                    <a:pt x="23740" y="9121"/>
                  </a:cubicBezTo>
                  <a:lnTo>
                    <a:pt x="25096" y="8004"/>
                  </a:lnTo>
                  <a:cubicBezTo>
                    <a:pt x="25367" y="7781"/>
                    <a:pt x="25447" y="7390"/>
                    <a:pt x="25296" y="7078"/>
                  </a:cubicBezTo>
                  <a:cubicBezTo>
                    <a:pt x="24745" y="5969"/>
                    <a:pt x="24035" y="4956"/>
                    <a:pt x="23181" y="4070"/>
                  </a:cubicBezTo>
                  <a:cubicBezTo>
                    <a:pt x="20652" y="1445"/>
                    <a:pt x="16949" y="1"/>
                    <a:pt x="12760"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3923" name="Google Shape;3923;p65"/>
            <p:cNvSpPr/>
            <p:nvPr/>
          </p:nvSpPr>
          <p:spPr>
            <a:xfrm>
              <a:off x="7763438" y="4439527"/>
              <a:ext cx="212058" cy="215733"/>
            </a:xfrm>
            <a:custGeom>
              <a:avLst/>
              <a:gdLst/>
              <a:ahLst/>
              <a:cxnLst/>
              <a:rect l="l" t="t" r="r" b="b"/>
              <a:pathLst>
                <a:path w="4039" h="4109" extrusionOk="0">
                  <a:moveTo>
                    <a:pt x="1012" y="0"/>
                  </a:moveTo>
                  <a:cubicBezTo>
                    <a:pt x="875" y="0"/>
                    <a:pt x="754" y="129"/>
                    <a:pt x="791" y="281"/>
                  </a:cubicBezTo>
                  <a:lnTo>
                    <a:pt x="1102" y="1509"/>
                  </a:lnTo>
                  <a:lnTo>
                    <a:pt x="168" y="2212"/>
                  </a:lnTo>
                  <a:cubicBezTo>
                    <a:pt x="1" y="2331"/>
                    <a:pt x="72" y="2595"/>
                    <a:pt x="280" y="2619"/>
                  </a:cubicBezTo>
                  <a:lnTo>
                    <a:pt x="1469" y="2754"/>
                  </a:lnTo>
                  <a:lnTo>
                    <a:pt x="1916" y="3959"/>
                  </a:lnTo>
                  <a:cubicBezTo>
                    <a:pt x="1952" y="4059"/>
                    <a:pt x="2039" y="4109"/>
                    <a:pt x="2127" y="4109"/>
                  </a:cubicBezTo>
                  <a:cubicBezTo>
                    <a:pt x="2215" y="4109"/>
                    <a:pt x="2303" y="4059"/>
                    <a:pt x="2339" y="3959"/>
                  </a:cubicBezTo>
                  <a:lnTo>
                    <a:pt x="2769" y="2794"/>
                  </a:lnTo>
                  <a:lnTo>
                    <a:pt x="3767" y="2674"/>
                  </a:lnTo>
                  <a:cubicBezTo>
                    <a:pt x="3958" y="2651"/>
                    <a:pt x="4038" y="2427"/>
                    <a:pt x="3902" y="2291"/>
                  </a:cubicBezTo>
                  <a:lnTo>
                    <a:pt x="3208" y="1565"/>
                  </a:lnTo>
                  <a:lnTo>
                    <a:pt x="3599" y="416"/>
                  </a:lnTo>
                  <a:cubicBezTo>
                    <a:pt x="3650" y="259"/>
                    <a:pt x="3526" y="111"/>
                    <a:pt x="3381" y="111"/>
                  </a:cubicBezTo>
                  <a:cubicBezTo>
                    <a:pt x="3343" y="111"/>
                    <a:pt x="3303" y="122"/>
                    <a:pt x="3264" y="145"/>
                  </a:cubicBezTo>
                  <a:lnTo>
                    <a:pt x="2171" y="775"/>
                  </a:lnTo>
                  <a:lnTo>
                    <a:pt x="1142" y="41"/>
                  </a:lnTo>
                  <a:cubicBezTo>
                    <a:pt x="1100" y="13"/>
                    <a:pt x="1055" y="0"/>
                    <a:pt x="1012"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endParaRPr/>
            </a:p>
          </p:txBody>
        </p:sp>
        <p:sp>
          <p:nvSpPr>
            <p:cNvPr id="3924" name="Google Shape;3924;p65"/>
            <p:cNvSpPr/>
            <p:nvPr/>
          </p:nvSpPr>
          <p:spPr>
            <a:xfrm>
              <a:off x="8557690" y="4407448"/>
              <a:ext cx="156772" cy="148582"/>
            </a:xfrm>
            <a:custGeom>
              <a:avLst/>
              <a:gdLst/>
              <a:ahLst/>
              <a:cxnLst/>
              <a:rect l="l" t="t" r="r" b="b"/>
              <a:pathLst>
                <a:path w="2986" h="2830" extrusionOk="0">
                  <a:moveTo>
                    <a:pt x="1679" y="1"/>
                  </a:moveTo>
                  <a:cubicBezTo>
                    <a:pt x="1627" y="1"/>
                    <a:pt x="1575" y="25"/>
                    <a:pt x="1542" y="78"/>
                  </a:cubicBezTo>
                  <a:lnTo>
                    <a:pt x="1063" y="844"/>
                  </a:lnTo>
                  <a:lnTo>
                    <a:pt x="241" y="708"/>
                  </a:lnTo>
                  <a:cubicBezTo>
                    <a:pt x="231" y="706"/>
                    <a:pt x="222" y="706"/>
                    <a:pt x="212" y="706"/>
                  </a:cubicBezTo>
                  <a:cubicBezTo>
                    <a:pt x="84" y="706"/>
                    <a:pt x="0" y="852"/>
                    <a:pt x="89" y="963"/>
                  </a:cubicBezTo>
                  <a:lnTo>
                    <a:pt x="600" y="1642"/>
                  </a:lnTo>
                  <a:lnTo>
                    <a:pt x="201" y="2464"/>
                  </a:lnTo>
                  <a:cubicBezTo>
                    <a:pt x="140" y="2579"/>
                    <a:pt x="234" y="2699"/>
                    <a:pt x="347" y="2699"/>
                  </a:cubicBezTo>
                  <a:cubicBezTo>
                    <a:pt x="367" y="2699"/>
                    <a:pt x="388" y="2695"/>
                    <a:pt x="408" y="2687"/>
                  </a:cubicBezTo>
                  <a:lnTo>
                    <a:pt x="1222" y="2336"/>
                  </a:lnTo>
                  <a:lnTo>
                    <a:pt x="1773" y="2791"/>
                  </a:lnTo>
                  <a:cubicBezTo>
                    <a:pt x="1804" y="2817"/>
                    <a:pt x="1841" y="2829"/>
                    <a:pt x="1877" y="2829"/>
                  </a:cubicBezTo>
                  <a:cubicBezTo>
                    <a:pt x="1959" y="2829"/>
                    <a:pt x="2039" y="2766"/>
                    <a:pt x="2044" y="2671"/>
                  </a:cubicBezTo>
                  <a:lnTo>
                    <a:pt x="2068" y="1953"/>
                  </a:lnTo>
                  <a:lnTo>
                    <a:pt x="2858" y="1586"/>
                  </a:lnTo>
                  <a:cubicBezTo>
                    <a:pt x="2986" y="1522"/>
                    <a:pt x="2970" y="1331"/>
                    <a:pt x="2834" y="1291"/>
                  </a:cubicBezTo>
                  <a:lnTo>
                    <a:pt x="1972" y="1035"/>
                  </a:lnTo>
                  <a:lnTo>
                    <a:pt x="1845" y="134"/>
                  </a:lnTo>
                  <a:cubicBezTo>
                    <a:pt x="1826" y="49"/>
                    <a:pt x="1752" y="1"/>
                    <a:pt x="1679" y="1"/>
                  </a:cubicBezTo>
                  <a:close/>
                </a:path>
              </a:pathLst>
            </a:custGeom>
            <a:solidFill>
              <a:schemeClr val="accent2">
                <a:lumMod val="75000"/>
              </a:schemeClr>
            </a:solidFill>
            <a:ln>
              <a:noFill/>
            </a:ln>
          </p:spPr>
          <p:txBody>
            <a:bodyPr spcFirstLastPara="1" wrap="square" lIns="91425" tIns="91425" rIns="91425" bIns="91425" anchor="ctr" anchorCtr="0">
              <a:noAutofit/>
            </a:bodyPr>
            <a:lstStyle/>
            <a:p>
              <a:endParaRPr/>
            </a:p>
          </p:txBody>
        </p:sp>
        <p:sp>
          <p:nvSpPr>
            <p:cNvPr id="3925" name="Google Shape;3925;p65"/>
            <p:cNvSpPr/>
            <p:nvPr/>
          </p:nvSpPr>
          <p:spPr>
            <a:xfrm>
              <a:off x="8168544" y="4726822"/>
              <a:ext cx="188169" cy="112985"/>
            </a:xfrm>
            <a:custGeom>
              <a:avLst/>
              <a:gdLst/>
              <a:ahLst/>
              <a:cxnLst/>
              <a:rect l="l" t="t" r="r" b="b"/>
              <a:pathLst>
                <a:path w="3584" h="2152" extrusionOk="0">
                  <a:moveTo>
                    <a:pt x="1870" y="1"/>
                  </a:moveTo>
                  <a:cubicBezTo>
                    <a:pt x="1829" y="1"/>
                    <a:pt x="1789" y="2"/>
                    <a:pt x="1748" y="3"/>
                  </a:cubicBezTo>
                  <a:cubicBezTo>
                    <a:pt x="775" y="43"/>
                    <a:pt x="1" y="562"/>
                    <a:pt x="25" y="1152"/>
                  </a:cubicBezTo>
                  <a:cubicBezTo>
                    <a:pt x="48" y="1715"/>
                    <a:pt x="808" y="2151"/>
                    <a:pt x="1738" y="2151"/>
                  </a:cubicBezTo>
                  <a:cubicBezTo>
                    <a:pt x="1770" y="2151"/>
                    <a:pt x="1803" y="2151"/>
                    <a:pt x="1836" y="2150"/>
                  </a:cubicBezTo>
                  <a:cubicBezTo>
                    <a:pt x="2817" y="2110"/>
                    <a:pt x="3583" y="1591"/>
                    <a:pt x="3559" y="1001"/>
                  </a:cubicBezTo>
                  <a:cubicBezTo>
                    <a:pt x="3537" y="435"/>
                    <a:pt x="2795" y="1"/>
                    <a:pt x="187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26" name="Google Shape;3926;p65"/>
            <p:cNvSpPr/>
            <p:nvPr/>
          </p:nvSpPr>
          <p:spPr>
            <a:xfrm>
              <a:off x="7701013" y="3553231"/>
              <a:ext cx="1041282" cy="1019179"/>
            </a:xfrm>
            <a:custGeom>
              <a:avLst/>
              <a:gdLst/>
              <a:ahLst/>
              <a:cxnLst/>
              <a:rect l="l" t="t" r="r" b="b"/>
              <a:pathLst>
                <a:path w="19833" h="19412" extrusionOk="0">
                  <a:moveTo>
                    <a:pt x="10309" y="1"/>
                  </a:moveTo>
                  <a:cubicBezTo>
                    <a:pt x="10187" y="1"/>
                    <a:pt x="10065" y="2"/>
                    <a:pt x="9943" y="6"/>
                  </a:cubicBezTo>
                  <a:cubicBezTo>
                    <a:pt x="4525" y="158"/>
                    <a:pt x="2642" y="2791"/>
                    <a:pt x="1317" y="5847"/>
                  </a:cubicBezTo>
                  <a:cubicBezTo>
                    <a:pt x="1" y="8895"/>
                    <a:pt x="719" y="12980"/>
                    <a:pt x="3288" y="14816"/>
                  </a:cubicBezTo>
                  <a:cubicBezTo>
                    <a:pt x="5490" y="16380"/>
                    <a:pt x="6400" y="17688"/>
                    <a:pt x="6400" y="17688"/>
                  </a:cubicBezTo>
                  <a:lnTo>
                    <a:pt x="11020" y="19412"/>
                  </a:lnTo>
                  <a:lnTo>
                    <a:pt x="14986" y="17521"/>
                  </a:lnTo>
                  <a:cubicBezTo>
                    <a:pt x="15465" y="15199"/>
                    <a:pt x="19375" y="15813"/>
                    <a:pt x="19606" y="9398"/>
                  </a:cubicBezTo>
                  <a:cubicBezTo>
                    <a:pt x="19832" y="3131"/>
                    <a:pt x="15444" y="1"/>
                    <a:pt x="10309" y="1"/>
                  </a:cubicBezTo>
                  <a:close/>
                </a:path>
              </a:pathLst>
            </a:custGeom>
            <a:solidFill>
              <a:schemeClr val="accent2">
                <a:lumMod val="75000"/>
              </a:schemeClr>
            </a:solidFill>
            <a:ln>
              <a:noFill/>
            </a:ln>
          </p:spPr>
          <p:txBody>
            <a:bodyPr spcFirstLastPara="1" wrap="square" lIns="91425" tIns="91425" rIns="91425" bIns="91425" anchor="ctr" anchorCtr="0">
              <a:noAutofit/>
            </a:bodyPr>
            <a:lstStyle/>
            <a:p>
              <a:endParaRPr/>
            </a:p>
          </p:txBody>
        </p:sp>
        <p:sp>
          <p:nvSpPr>
            <p:cNvPr id="3927" name="Google Shape;3927;p65"/>
            <p:cNvSpPr/>
            <p:nvPr/>
          </p:nvSpPr>
          <p:spPr>
            <a:xfrm>
              <a:off x="8037027" y="4473077"/>
              <a:ext cx="451627" cy="322523"/>
            </a:xfrm>
            <a:custGeom>
              <a:avLst/>
              <a:gdLst/>
              <a:ahLst/>
              <a:cxnLst/>
              <a:rect l="l" t="t" r="r" b="b"/>
              <a:pathLst>
                <a:path w="8602" h="6143" extrusionOk="0">
                  <a:moveTo>
                    <a:pt x="8578" y="1"/>
                  </a:moveTo>
                  <a:cubicBezTo>
                    <a:pt x="6664" y="359"/>
                    <a:pt x="4972" y="471"/>
                    <a:pt x="3607" y="471"/>
                  </a:cubicBezTo>
                  <a:cubicBezTo>
                    <a:pt x="1360" y="471"/>
                    <a:pt x="0" y="168"/>
                    <a:pt x="0" y="168"/>
                  </a:cubicBezTo>
                  <a:lnTo>
                    <a:pt x="0" y="168"/>
                  </a:lnTo>
                  <a:cubicBezTo>
                    <a:pt x="0" y="168"/>
                    <a:pt x="88" y="2474"/>
                    <a:pt x="104" y="5084"/>
                  </a:cubicBezTo>
                  <a:cubicBezTo>
                    <a:pt x="104" y="5323"/>
                    <a:pt x="255" y="5530"/>
                    <a:pt x="487" y="5610"/>
                  </a:cubicBezTo>
                  <a:cubicBezTo>
                    <a:pt x="1681" y="6005"/>
                    <a:pt x="2896" y="6143"/>
                    <a:pt x="4009" y="6143"/>
                  </a:cubicBezTo>
                  <a:cubicBezTo>
                    <a:pt x="5886" y="6143"/>
                    <a:pt x="7473" y="5752"/>
                    <a:pt x="8179" y="5546"/>
                  </a:cubicBezTo>
                  <a:cubicBezTo>
                    <a:pt x="8418" y="5475"/>
                    <a:pt x="8578" y="5259"/>
                    <a:pt x="8578" y="5020"/>
                  </a:cubicBezTo>
                  <a:cubicBezTo>
                    <a:pt x="8594" y="4341"/>
                    <a:pt x="8602" y="2754"/>
                    <a:pt x="857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928" name="Google Shape;3928;p65"/>
            <p:cNvSpPr/>
            <p:nvPr/>
          </p:nvSpPr>
          <p:spPr>
            <a:xfrm>
              <a:off x="8039127" y="4528362"/>
              <a:ext cx="449106" cy="37802"/>
            </a:xfrm>
            <a:custGeom>
              <a:avLst/>
              <a:gdLst/>
              <a:ahLst/>
              <a:cxnLst/>
              <a:rect l="l" t="t" r="r" b="b"/>
              <a:pathLst>
                <a:path w="8554" h="720" extrusionOk="0">
                  <a:moveTo>
                    <a:pt x="8554" y="1"/>
                  </a:moveTo>
                  <a:cubicBezTo>
                    <a:pt x="7142" y="264"/>
                    <a:pt x="5713" y="408"/>
                    <a:pt x="4285" y="432"/>
                  </a:cubicBezTo>
                  <a:cubicBezTo>
                    <a:pt x="4091" y="436"/>
                    <a:pt x="3897" y="438"/>
                    <a:pt x="3704" y="438"/>
                  </a:cubicBezTo>
                  <a:cubicBezTo>
                    <a:pt x="3148" y="438"/>
                    <a:pt x="2593" y="422"/>
                    <a:pt x="2043" y="392"/>
                  </a:cubicBezTo>
                  <a:cubicBezTo>
                    <a:pt x="1357" y="352"/>
                    <a:pt x="670" y="288"/>
                    <a:pt x="0" y="185"/>
                  </a:cubicBezTo>
                  <a:cubicBezTo>
                    <a:pt x="0" y="256"/>
                    <a:pt x="0" y="328"/>
                    <a:pt x="0" y="408"/>
                  </a:cubicBezTo>
                  <a:cubicBezTo>
                    <a:pt x="670" y="520"/>
                    <a:pt x="1349" y="591"/>
                    <a:pt x="2027" y="639"/>
                  </a:cubicBezTo>
                  <a:cubicBezTo>
                    <a:pt x="2777" y="695"/>
                    <a:pt x="3527" y="719"/>
                    <a:pt x="4285" y="719"/>
                  </a:cubicBezTo>
                  <a:cubicBezTo>
                    <a:pt x="5713" y="719"/>
                    <a:pt x="7142" y="599"/>
                    <a:pt x="8554" y="360"/>
                  </a:cubicBezTo>
                  <a:lnTo>
                    <a:pt x="8554"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29" name="Google Shape;3929;p65"/>
            <p:cNvSpPr/>
            <p:nvPr/>
          </p:nvSpPr>
          <p:spPr>
            <a:xfrm>
              <a:off x="8042434" y="4695950"/>
              <a:ext cx="445799" cy="43945"/>
            </a:xfrm>
            <a:custGeom>
              <a:avLst/>
              <a:gdLst/>
              <a:ahLst/>
              <a:cxnLst/>
              <a:rect l="l" t="t" r="r" b="b"/>
              <a:pathLst>
                <a:path w="8491" h="837" extrusionOk="0">
                  <a:moveTo>
                    <a:pt x="8491" y="1"/>
                  </a:moveTo>
                  <a:cubicBezTo>
                    <a:pt x="7079" y="272"/>
                    <a:pt x="5650" y="448"/>
                    <a:pt x="4222" y="527"/>
                  </a:cubicBezTo>
                  <a:cubicBezTo>
                    <a:pt x="3666" y="557"/>
                    <a:pt x="3109" y="573"/>
                    <a:pt x="2556" y="573"/>
                  </a:cubicBezTo>
                  <a:cubicBezTo>
                    <a:pt x="2364" y="573"/>
                    <a:pt x="2171" y="571"/>
                    <a:pt x="1980" y="567"/>
                  </a:cubicBezTo>
                  <a:cubicBezTo>
                    <a:pt x="1317" y="567"/>
                    <a:pt x="655" y="519"/>
                    <a:pt x="1" y="432"/>
                  </a:cubicBezTo>
                  <a:lnTo>
                    <a:pt x="1" y="655"/>
                  </a:lnTo>
                  <a:cubicBezTo>
                    <a:pt x="655" y="751"/>
                    <a:pt x="1309" y="799"/>
                    <a:pt x="1972" y="823"/>
                  </a:cubicBezTo>
                  <a:cubicBezTo>
                    <a:pt x="2268" y="832"/>
                    <a:pt x="2565" y="837"/>
                    <a:pt x="2862" y="837"/>
                  </a:cubicBezTo>
                  <a:cubicBezTo>
                    <a:pt x="3319" y="837"/>
                    <a:pt x="3776" y="826"/>
                    <a:pt x="4230" y="807"/>
                  </a:cubicBezTo>
                  <a:cubicBezTo>
                    <a:pt x="5658" y="751"/>
                    <a:pt x="7079" y="591"/>
                    <a:pt x="8491" y="344"/>
                  </a:cubicBezTo>
                  <a:lnTo>
                    <a:pt x="8491"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30" name="Google Shape;3930;p65"/>
            <p:cNvSpPr/>
            <p:nvPr/>
          </p:nvSpPr>
          <p:spPr>
            <a:xfrm>
              <a:off x="8040754" y="4620976"/>
              <a:ext cx="447479" cy="31554"/>
            </a:xfrm>
            <a:custGeom>
              <a:avLst/>
              <a:gdLst/>
              <a:ahLst/>
              <a:cxnLst/>
              <a:rect l="l" t="t" r="r" b="b"/>
              <a:pathLst>
                <a:path w="8523" h="601" extrusionOk="0">
                  <a:moveTo>
                    <a:pt x="1" y="0"/>
                  </a:moveTo>
                  <a:cubicBezTo>
                    <a:pt x="1" y="88"/>
                    <a:pt x="1" y="176"/>
                    <a:pt x="9" y="272"/>
                  </a:cubicBezTo>
                  <a:cubicBezTo>
                    <a:pt x="1405" y="487"/>
                    <a:pt x="2826" y="599"/>
                    <a:pt x="4246" y="599"/>
                  </a:cubicBezTo>
                  <a:cubicBezTo>
                    <a:pt x="4330" y="600"/>
                    <a:pt x="4415" y="600"/>
                    <a:pt x="4499" y="600"/>
                  </a:cubicBezTo>
                  <a:cubicBezTo>
                    <a:pt x="5850" y="600"/>
                    <a:pt x="7194" y="480"/>
                    <a:pt x="8523" y="240"/>
                  </a:cubicBezTo>
                  <a:lnTo>
                    <a:pt x="8523" y="24"/>
                  </a:lnTo>
                  <a:cubicBezTo>
                    <a:pt x="7229" y="244"/>
                    <a:pt x="5922" y="363"/>
                    <a:pt x="4607" y="363"/>
                  </a:cubicBezTo>
                  <a:cubicBezTo>
                    <a:pt x="4487" y="363"/>
                    <a:pt x="4366" y="362"/>
                    <a:pt x="4246" y="360"/>
                  </a:cubicBezTo>
                  <a:cubicBezTo>
                    <a:pt x="2826" y="344"/>
                    <a:pt x="1405" y="224"/>
                    <a:pt x="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31" name="Google Shape;3931;p65"/>
            <p:cNvSpPr/>
            <p:nvPr/>
          </p:nvSpPr>
          <p:spPr>
            <a:xfrm>
              <a:off x="7820823" y="3974512"/>
              <a:ext cx="188589" cy="170213"/>
            </a:xfrm>
            <a:custGeom>
              <a:avLst/>
              <a:gdLst/>
              <a:ahLst/>
              <a:cxnLst/>
              <a:rect l="l" t="t" r="r" b="b"/>
              <a:pathLst>
                <a:path w="3592" h="3242" extrusionOk="0">
                  <a:moveTo>
                    <a:pt x="1940" y="1"/>
                  </a:moveTo>
                  <a:cubicBezTo>
                    <a:pt x="1921" y="1"/>
                    <a:pt x="1903" y="1"/>
                    <a:pt x="1884" y="1"/>
                  </a:cubicBezTo>
                  <a:cubicBezTo>
                    <a:pt x="1246" y="1"/>
                    <a:pt x="767" y="145"/>
                    <a:pt x="464" y="448"/>
                  </a:cubicBezTo>
                  <a:cubicBezTo>
                    <a:pt x="160" y="743"/>
                    <a:pt x="9" y="1142"/>
                    <a:pt x="9" y="1653"/>
                  </a:cubicBezTo>
                  <a:cubicBezTo>
                    <a:pt x="1" y="1948"/>
                    <a:pt x="65" y="2235"/>
                    <a:pt x="200" y="2491"/>
                  </a:cubicBezTo>
                  <a:cubicBezTo>
                    <a:pt x="312" y="2722"/>
                    <a:pt x="495" y="2914"/>
                    <a:pt x="719" y="3049"/>
                  </a:cubicBezTo>
                  <a:cubicBezTo>
                    <a:pt x="958" y="3177"/>
                    <a:pt x="1222" y="3241"/>
                    <a:pt x="1493" y="3241"/>
                  </a:cubicBezTo>
                  <a:cubicBezTo>
                    <a:pt x="1507" y="3241"/>
                    <a:pt x="1521" y="3241"/>
                    <a:pt x="1535" y="3241"/>
                  </a:cubicBezTo>
                  <a:cubicBezTo>
                    <a:pt x="1800" y="3241"/>
                    <a:pt x="2063" y="3170"/>
                    <a:pt x="2291" y="3041"/>
                  </a:cubicBezTo>
                  <a:cubicBezTo>
                    <a:pt x="2514" y="2906"/>
                    <a:pt x="2682" y="2690"/>
                    <a:pt x="2754" y="2435"/>
                  </a:cubicBezTo>
                  <a:lnTo>
                    <a:pt x="2841" y="3193"/>
                  </a:lnTo>
                  <a:lnTo>
                    <a:pt x="3591" y="3193"/>
                  </a:lnTo>
                  <a:lnTo>
                    <a:pt x="3591" y="1422"/>
                  </a:lnTo>
                  <a:lnTo>
                    <a:pt x="1764" y="1422"/>
                  </a:lnTo>
                  <a:lnTo>
                    <a:pt x="1772" y="2116"/>
                  </a:lnTo>
                  <a:lnTo>
                    <a:pt x="2602" y="2116"/>
                  </a:lnTo>
                  <a:cubicBezTo>
                    <a:pt x="2522" y="2212"/>
                    <a:pt x="2411" y="2275"/>
                    <a:pt x="2299" y="2307"/>
                  </a:cubicBezTo>
                  <a:cubicBezTo>
                    <a:pt x="2179" y="2347"/>
                    <a:pt x="2051" y="2363"/>
                    <a:pt x="1924" y="2363"/>
                  </a:cubicBezTo>
                  <a:cubicBezTo>
                    <a:pt x="1629" y="2363"/>
                    <a:pt x="1405" y="2291"/>
                    <a:pt x="1261" y="2156"/>
                  </a:cubicBezTo>
                  <a:cubicBezTo>
                    <a:pt x="1118" y="2012"/>
                    <a:pt x="1038" y="1813"/>
                    <a:pt x="1046" y="1605"/>
                  </a:cubicBezTo>
                  <a:cubicBezTo>
                    <a:pt x="1038" y="1406"/>
                    <a:pt x="1110" y="1214"/>
                    <a:pt x="1246" y="1070"/>
                  </a:cubicBezTo>
                  <a:cubicBezTo>
                    <a:pt x="1381" y="927"/>
                    <a:pt x="1581" y="855"/>
                    <a:pt x="1860" y="855"/>
                  </a:cubicBezTo>
                  <a:cubicBezTo>
                    <a:pt x="2020" y="855"/>
                    <a:pt x="2179" y="887"/>
                    <a:pt x="2331" y="943"/>
                  </a:cubicBezTo>
                  <a:cubicBezTo>
                    <a:pt x="2474" y="991"/>
                    <a:pt x="2610" y="1078"/>
                    <a:pt x="2714" y="1190"/>
                  </a:cubicBezTo>
                  <a:lnTo>
                    <a:pt x="2825" y="1126"/>
                  </a:lnTo>
                  <a:cubicBezTo>
                    <a:pt x="3200" y="935"/>
                    <a:pt x="3448" y="799"/>
                    <a:pt x="3576" y="735"/>
                  </a:cubicBezTo>
                  <a:cubicBezTo>
                    <a:pt x="3392" y="496"/>
                    <a:pt x="3145" y="304"/>
                    <a:pt x="2857" y="185"/>
                  </a:cubicBezTo>
                  <a:cubicBezTo>
                    <a:pt x="2571" y="64"/>
                    <a:pt x="2256" y="1"/>
                    <a:pt x="194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32" name="Google Shape;3932;p65"/>
            <p:cNvSpPr/>
            <p:nvPr/>
          </p:nvSpPr>
          <p:spPr>
            <a:xfrm>
              <a:off x="8027366" y="3974144"/>
              <a:ext cx="200297" cy="170108"/>
            </a:xfrm>
            <a:custGeom>
              <a:avLst/>
              <a:gdLst/>
              <a:ahLst/>
              <a:cxnLst/>
              <a:rect l="l" t="t" r="r" b="b"/>
              <a:pathLst>
                <a:path w="3815" h="3240" extrusionOk="0">
                  <a:moveTo>
                    <a:pt x="1908" y="878"/>
                  </a:moveTo>
                  <a:cubicBezTo>
                    <a:pt x="2219" y="878"/>
                    <a:pt x="2450" y="934"/>
                    <a:pt x="2586" y="1062"/>
                  </a:cubicBezTo>
                  <a:cubicBezTo>
                    <a:pt x="2730" y="1181"/>
                    <a:pt x="2801" y="1365"/>
                    <a:pt x="2801" y="1620"/>
                  </a:cubicBezTo>
                  <a:cubicBezTo>
                    <a:pt x="2801" y="1875"/>
                    <a:pt x="2730" y="2067"/>
                    <a:pt x="2586" y="2187"/>
                  </a:cubicBezTo>
                  <a:cubicBezTo>
                    <a:pt x="2450" y="2306"/>
                    <a:pt x="2219" y="2370"/>
                    <a:pt x="1908" y="2370"/>
                  </a:cubicBezTo>
                  <a:cubicBezTo>
                    <a:pt x="1588" y="2370"/>
                    <a:pt x="1365" y="2306"/>
                    <a:pt x="1221" y="2187"/>
                  </a:cubicBezTo>
                  <a:cubicBezTo>
                    <a:pt x="1086" y="2059"/>
                    <a:pt x="1014" y="1875"/>
                    <a:pt x="1014" y="1620"/>
                  </a:cubicBezTo>
                  <a:cubicBezTo>
                    <a:pt x="1014" y="1373"/>
                    <a:pt x="1086" y="1181"/>
                    <a:pt x="1221" y="1062"/>
                  </a:cubicBezTo>
                  <a:cubicBezTo>
                    <a:pt x="1365" y="934"/>
                    <a:pt x="1588" y="878"/>
                    <a:pt x="1908" y="878"/>
                  </a:cubicBezTo>
                  <a:close/>
                  <a:moveTo>
                    <a:pt x="1908" y="0"/>
                  </a:moveTo>
                  <a:cubicBezTo>
                    <a:pt x="1245" y="0"/>
                    <a:pt x="767" y="144"/>
                    <a:pt x="463" y="431"/>
                  </a:cubicBezTo>
                  <a:cubicBezTo>
                    <a:pt x="152" y="710"/>
                    <a:pt x="1" y="1101"/>
                    <a:pt x="1" y="1620"/>
                  </a:cubicBezTo>
                  <a:cubicBezTo>
                    <a:pt x="1" y="2131"/>
                    <a:pt x="152" y="2530"/>
                    <a:pt x="463" y="2817"/>
                  </a:cubicBezTo>
                  <a:cubicBezTo>
                    <a:pt x="767" y="3096"/>
                    <a:pt x="1245" y="3240"/>
                    <a:pt x="1908" y="3240"/>
                  </a:cubicBezTo>
                  <a:cubicBezTo>
                    <a:pt x="2562" y="3240"/>
                    <a:pt x="3049" y="3096"/>
                    <a:pt x="3352" y="2817"/>
                  </a:cubicBezTo>
                  <a:cubicBezTo>
                    <a:pt x="3655" y="2522"/>
                    <a:pt x="3815" y="2123"/>
                    <a:pt x="3815" y="1620"/>
                  </a:cubicBezTo>
                  <a:cubicBezTo>
                    <a:pt x="3815" y="1109"/>
                    <a:pt x="3655" y="718"/>
                    <a:pt x="3352" y="431"/>
                  </a:cubicBezTo>
                  <a:cubicBezTo>
                    <a:pt x="3041" y="144"/>
                    <a:pt x="2562" y="0"/>
                    <a:pt x="190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33" name="Google Shape;3933;p65"/>
            <p:cNvSpPr/>
            <p:nvPr/>
          </p:nvSpPr>
          <p:spPr>
            <a:xfrm>
              <a:off x="8245198" y="3974144"/>
              <a:ext cx="200350" cy="170108"/>
            </a:xfrm>
            <a:custGeom>
              <a:avLst/>
              <a:gdLst/>
              <a:ahLst/>
              <a:cxnLst/>
              <a:rect l="l" t="t" r="r" b="b"/>
              <a:pathLst>
                <a:path w="3816" h="3240" extrusionOk="0">
                  <a:moveTo>
                    <a:pt x="1908" y="878"/>
                  </a:moveTo>
                  <a:cubicBezTo>
                    <a:pt x="2227" y="878"/>
                    <a:pt x="2451" y="942"/>
                    <a:pt x="2594" y="1062"/>
                  </a:cubicBezTo>
                  <a:cubicBezTo>
                    <a:pt x="2730" y="1181"/>
                    <a:pt x="2802" y="1365"/>
                    <a:pt x="2802" y="1620"/>
                  </a:cubicBezTo>
                  <a:cubicBezTo>
                    <a:pt x="2802" y="1875"/>
                    <a:pt x="2730" y="2067"/>
                    <a:pt x="2594" y="2187"/>
                  </a:cubicBezTo>
                  <a:cubicBezTo>
                    <a:pt x="2451" y="2306"/>
                    <a:pt x="2219" y="2370"/>
                    <a:pt x="1908" y="2370"/>
                  </a:cubicBezTo>
                  <a:cubicBezTo>
                    <a:pt x="1597" y="2370"/>
                    <a:pt x="1365" y="2306"/>
                    <a:pt x="1230" y="2187"/>
                  </a:cubicBezTo>
                  <a:cubicBezTo>
                    <a:pt x="1086" y="2059"/>
                    <a:pt x="1022" y="1875"/>
                    <a:pt x="1022" y="1620"/>
                  </a:cubicBezTo>
                  <a:cubicBezTo>
                    <a:pt x="1022" y="1373"/>
                    <a:pt x="1086" y="1181"/>
                    <a:pt x="1230" y="1062"/>
                  </a:cubicBezTo>
                  <a:cubicBezTo>
                    <a:pt x="1365" y="942"/>
                    <a:pt x="1589" y="878"/>
                    <a:pt x="1908" y="878"/>
                  </a:cubicBezTo>
                  <a:close/>
                  <a:moveTo>
                    <a:pt x="1908" y="0"/>
                  </a:moveTo>
                  <a:cubicBezTo>
                    <a:pt x="1254" y="0"/>
                    <a:pt x="767" y="144"/>
                    <a:pt x="464" y="431"/>
                  </a:cubicBezTo>
                  <a:cubicBezTo>
                    <a:pt x="152" y="710"/>
                    <a:pt x="1" y="1101"/>
                    <a:pt x="1" y="1620"/>
                  </a:cubicBezTo>
                  <a:cubicBezTo>
                    <a:pt x="1" y="2131"/>
                    <a:pt x="160" y="2530"/>
                    <a:pt x="464" y="2817"/>
                  </a:cubicBezTo>
                  <a:cubicBezTo>
                    <a:pt x="767" y="3096"/>
                    <a:pt x="1246" y="3240"/>
                    <a:pt x="1908" y="3240"/>
                  </a:cubicBezTo>
                  <a:cubicBezTo>
                    <a:pt x="2570" y="3240"/>
                    <a:pt x="3049" y="3096"/>
                    <a:pt x="3360" y="2817"/>
                  </a:cubicBezTo>
                  <a:cubicBezTo>
                    <a:pt x="3663" y="2522"/>
                    <a:pt x="3815" y="2123"/>
                    <a:pt x="3815" y="1620"/>
                  </a:cubicBezTo>
                  <a:cubicBezTo>
                    <a:pt x="3815" y="1109"/>
                    <a:pt x="3663" y="718"/>
                    <a:pt x="3352" y="431"/>
                  </a:cubicBezTo>
                  <a:cubicBezTo>
                    <a:pt x="3041" y="144"/>
                    <a:pt x="2562" y="0"/>
                    <a:pt x="190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34" name="Google Shape;3934;p65"/>
            <p:cNvSpPr/>
            <p:nvPr/>
          </p:nvSpPr>
          <p:spPr>
            <a:xfrm>
              <a:off x="8463082" y="3976665"/>
              <a:ext cx="183549" cy="165540"/>
            </a:xfrm>
            <a:custGeom>
              <a:avLst/>
              <a:gdLst/>
              <a:ahLst/>
              <a:cxnLst/>
              <a:rect l="l" t="t" r="r" b="b"/>
              <a:pathLst>
                <a:path w="3496" h="3153" extrusionOk="0">
                  <a:moveTo>
                    <a:pt x="1541" y="851"/>
                  </a:moveTo>
                  <a:cubicBezTo>
                    <a:pt x="1592" y="851"/>
                    <a:pt x="1642" y="852"/>
                    <a:pt x="1692" y="854"/>
                  </a:cubicBezTo>
                  <a:cubicBezTo>
                    <a:pt x="1955" y="854"/>
                    <a:pt x="2123" y="918"/>
                    <a:pt x="2218" y="1053"/>
                  </a:cubicBezTo>
                  <a:cubicBezTo>
                    <a:pt x="2322" y="1205"/>
                    <a:pt x="2370" y="1389"/>
                    <a:pt x="2354" y="1572"/>
                  </a:cubicBezTo>
                  <a:cubicBezTo>
                    <a:pt x="2370" y="1764"/>
                    <a:pt x="2322" y="1947"/>
                    <a:pt x="2226" y="2107"/>
                  </a:cubicBezTo>
                  <a:cubicBezTo>
                    <a:pt x="2139" y="2234"/>
                    <a:pt x="1963" y="2298"/>
                    <a:pt x="1700" y="2298"/>
                  </a:cubicBezTo>
                  <a:lnTo>
                    <a:pt x="1077" y="2298"/>
                  </a:lnTo>
                  <a:lnTo>
                    <a:pt x="1077" y="878"/>
                  </a:lnTo>
                  <a:cubicBezTo>
                    <a:pt x="1233" y="860"/>
                    <a:pt x="1389" y="851"/>
                    <a:pt x="1541" y="851"/>
                  </a:cubicBezTo>
                  <a:close/>
                  <a:moveTo>
                    <a:pt x="1373" y="0"/>
                  </a:moveTo>
                  <a:cubicBezTo>
                    <a:pt x="798" y="0"/>
                    <a:pt x="343" y="16"/>
                    <a:pt x="0" y="48"/>
                  </a:cubicBezTo>
                  <a:cubicBezTo>
                    <a:pt x="24" y="583"/>
                    <a:pt x="40" y="1093"/>
                    <a:pt x="40" y="1580"/>
                  </a:cubicBezTo>
                  <a:cubicBezTo>
                    <a:pt x="40" y="2067"/>
                    <a:pt x="24" y="2585"/>
                    <a:pt x="0" y="3152"/>
                  </a:cubicBezTo>
                  <a:lnTo>
                    <a:pt x="1572" y="3152"/>
                  </a:lnTo>
                  <a:cubicBezTo>
                    <a:pt x="1592" y="3152"/>
                    <a:pt x="1613" y="3153"/>
                    <a:pt x="1633" y="3153"/>
                  </a:cubicBezTo>
                  <a:cubicBezTo>
                    <a:pt x="1979" y="3153"/>
                    <a:pt x="2316" y="3088"/>
                    <a:pt x="2625" y="2953"/>
                  </a:cubicBezTo>
                  <a:cubicBezTo>
                    <a:pt x="2897" y="2841"/>
                    <a:pt x="3120" y="2649"/>
                    <a:pt x="3272" y="2402"/>
                  </a:cubicBezTo>
                  <a:cubicBezTo>
                    <a:pt x="3415" y="2155"/>
                    <a:pt x="3487" y="1867"/>
                    <a:pt x="3479" y="1572"/>
                  </a:cubicBezTo>
                  <a:cubicBezTo>
                    <a:pt x="3495" y="1285"/>
                    <a:pt x="3431" y="990"/>
                    <a:pt x="3296" y="734"/>
                  </a:cubicBezTo>
                  <a:cubicBezTo>
                    <a:pt x="3152" y="479"/>
                    <a:pt x="2921" y="287"/>
                    <a:pt x="2641" y="192"/>
                  </a:cubicBezTo>
                  <a:cubicBezTo>
                    <a:pt x="2330" y="64"/>
                    <a:pt x="1907" y="0"/>
                    <a:pt x="137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35" name="Google Shape;3935;p65"/>
            <p:cNvSpPr/>
            <p:nvPr/>
          </p:nvSpPr>
          <p:spPr>
            <a:xfrm>
              <a:off x="7955333" y="4186937"/>
              <a:ext cx="84214" cy="105215"/>
            </a:xfrm>
            <a:custGeom>
              <a:avLst/>
              <a:gdLst/>
              <a:ahLst/>
              <a:cxnLst/>
              <a:rect l="l" t="t" r="r" b="b"/>
              <a:pathLst>
                <a:path w="1604" h="2004" extrusionOk="0">
                  <a:moveTo>
                    <a:pt x="0" y="1"/>
                  </a:moveTo>
                  <a:lnTo>
                    <a:pt x="0" y="551"/>
                  </a:lnTo>
                  <a:cubicBezTo>
                    <a:pt x="208" y="535"/>
                    <a:pt x="375" y="527"/>
                    <a:pt x="479" y="527"/>
                  </a:cubicBezTo>
                  <a:lnTo>
                    <a:pt x="479" y="1477"/>
                  </a:lnTo>
                  <a:cubicBezTo>
                    <a:pt x="375" y="1469"/>
                    <a:pt x="208" y="1469"/>
                    <a:pt x="0" y="1453"/>
                  </a:cubicBezTo>
                  <a:lnTo>
                    <a:pt x="0" y="2004"/>
                  </a:lnTo>
                  <a:lnTo>
                    <a:pt x="1604" y="2004"/>
                  </a:lnTo>
                  <a:lnTo>
                    <a:pt x="1604" y="1453"/>
                  </a:lnTo>
                  <a:cubicBezTo>
                    <a:pt x="1389" y="1469"/>
                    <a:pt x="1221" y="1477"/>
                    <a:pt x="1117" y="1477"/>
                  </a:cubicBezTo>
                  <a:lnTo>
                    <a:pt x="1117" y="527"/>
                  </a:lnTo>
                  <a:cubicBezTo>
                    <a:pt x="1221" y="527"/>
                    <a:pt x="1381" y="535"/>
                    <a:pt x="1604" y="543"/>
                  </a:cubicBezTo>
                  <a:lnTo>
                    <a:pt x="1604"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36" name="Google Shape;3936;p65"/>
            <p:cNvSpPr/>
            <p:nvPr/>
          </p:nvSpPr>
          <p:spPr>
            <a:xfrm>
              <a:off x="8051255" y="4185205"/>
              <a:ext cx="117763" cy="106948"/>
            </a:xfrm>
            <a:custGeom>
              <a:avLst/>
              <a:gdLst/>
              <a:ahLst/>
              <a:cxnLst/>
              <a:rect l="l" t="t" r="r" b="b"/>
              <a:pathLst>
                <a:path w="2243" h="2037" extrusionOk="0">
                  <a:moveTo>
                    <a:pt x="978" y="549"/>
                  </a:moveTo>
                  <a:cubicBezTo>
                    <a:pt x="1013" y="549"/>
                    <a:pt x="1049" y="550"/>
                    <a:pt x="1086" y="552"/>
                  </a:cubicBezTo>
                  <a:cubicBezTo>
                    <a:pt x="1253" y="552"/>
                    <a:pt x="1365" y="592"/>
                    <a:pt x="1421" y="680"/>
                  </a:cubicBezTo>
                  <a:cubicBezTo>
                    <a:pt x="1485" y="776"/>
                    <a:pt x="1516" y="896"/>
                    <a:pt x="1516" y="1015"/>
                  </a:cubicBezTo>
                  <a:cubicBezTo>
                    <a:pt x="1516" y="1135"/>
                    <a:pt x="1493" y="1255"/>
                    <a:pt x="1429" y="1358"/>
                  </a:cubicBezTo>
                  <a:cubicBezTo>
                    <a:pt x="1373" y="1446"/>
                    <a:pt x="1253" y="1486"/>
                    <a:pt x="1086" y="1486"/>
                  </a:cubicBezTo>
                  <a:lnTo>
                    <a:pt x="687" y="1486"/>
                  </a:lnTo>
                  <a:lnTo>
                    <a:pt x="687" y="568"/>
                  </a:lnTo>
                  <a:cubicBezTo>
                    <a:pt x="786" y="557"/>
                    <a:pt x="881" y="549"/>
                    <a:pt x="978" y="549"/>
                  </a:cubicBezTo>
                  <a:close/>
                  <a:moveTo>
                    <a:pt x="947" y="1"/>
                  </a:moveTo>
                  <a:cubicBezTo>
                    <a:pt x="924" y="1"/>
                    <a:pt x="901" y="1"/>
                    <a:pt x="878" y="2"/>
                  </a:cubicBezTo>
                  <a:cubicBezTo>
                    <a:pt x="511" y="2"/>
                    <a:pt x="216" y="10"/>
                    <a:pt x="0" y="34"/>
                  </a:cubicBezTo>
                  <a:cubicBezTo>
                    <a:pt x="8" y="377"/>
                    <a:pt x="16" y="704"/>
                    <a:pt x="16" y="1023"/>
                  </a:cubicBezTo>
                  <a:cubicBezTo>
                    <a:pt x="16" y="1334"/>
                    <a:pt x="8" y="1670"/>
                    <a:pt x="0" y="2037"/>
                  </a:cubicBezTo>
                  <a:lnTo>
                    <a:pt x="1006" y="2037"/>
                  </a:lnTo>
                  <a:cubicBezTo>
                    <a:pt x="1245" y="2037"/>
                    <a:pt x="1469" y="1997"/>
                    <a:pt x="1684" y="1909"/>
                  </a:cubicBezTo>
                  <a:cubicBezTo>
                    <a:pt x="1860" y="1837"/>
                    <a:pt x="2003" y="1709"/>
                    <a:pt x="2099" y="1550"/>
                  </a:cubicBezTo>
                  <a:cubicBezTo>
                    <a:pt x="2195" y="1390"/>
                    <a:pt x="2243" y="1207"/>
                    <a:pt x="2243" y="1015"/>
                  </a:cubicBezTo>
                  <a:cubicBezTo>
                    <a:pt x="2243" y="832"/>
                    <a:pt x="2203" y="640"/>
                    <a:pt x="2123" y="473"/>
                  </a:cubicBezTo>
                  <a:cubicBezTo>
                    <a:pt x="2027" y="313"/>
                    <a:pt x="1876" y="185"/>
                    <a:pt x="1700" y="130"/>
                  </a:cubicBezTo>
                  <a:cubicBezTo>
                    <a:pt x="1458" y="42"/>
                    <a:pt x="1204" y="1"/>
                    <a:pt x="94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37" name="Google Shape;3937;p65"/>
            <p:cNvSpPr/>
            <p:nvPr/>
          </p:nvSpPr>
          <p:spPr>
            <a:xfrm>
              <a:off x="8180725" y="4186937"/>
              <a:ext cx="113563" cy="104795"/>
            </a:xfrm>
            <a:custGeom>
              <a:avLst/>
              <a:gdLst/>
              <a:ahLst/>
              <a:cxnLst/>
              <a:rect l="l" t="t" r="r" b="b"/>
              <a:pathLst>
                <a:path w="2163" h="1996" extrusionOk="0">
                  <a:moveTo>
                    <a:pt x="0" y="1"/>
                  </a:moveTo>
                  <a:cubicBezTo>
                    <a:pt x="8" y="360"/>
                    <a:pt x="16" y="687"/>
                    <a:pt x="16" y="998"/>
                  </a:cubicBezTo>
                  <a:cubicBezTo>
                    <a:pt x="16" y="1309"/>
                    <a:pt x="16" y="1637"/>
                    <a:pt x="0" y="1996"/>
                  </a:cubicBezTo>
                  <a:lnTo>
                    <a:pt x="2139" y="1996"/>
                  </a:lnTo>
                  <a:lnTo>
                    <a:pt x="2139" y="1700"/>
                  </a:lnTo>
                  <a:cubicBezTo>
                    <a:pt x="2146" y="1621"/>
                    <a:pt x="2154" y="1541"/>
                    <a:pt x="2162" y="1469"/>
                  </a:cubicBezTo>
                  <a:lnTo>
                    <a:pt x="2162" y="1469"/>
                  </a:lnTo>
                  <a:cubicBezTo>
                    <a:pt x="1851" y="1485"/>
                    <a:pt x="1341" y="1493"/>
                    <a:pt x="646" y="1493"/>
                  </a:cubicBezTo>
                  <a:lnTo>
                    <a:pt x="646" y="1206"/>
                  </a:lnTo>
                  <a:lnTo>
                    <a:pt x="1037" y="1206"/>
                  </a:lnTo>
                  <a:cubicBezTo>
                    <a:pt x="1325" y="1206"/>
                    <a:pt x="1628" y="1214"/>
                    <a:pt x="1947" y="1222"/>
                  </a:cubicBezTo>
                  <a:lnTo>
                    <a:pt x="1947" y="751"/>
                  </a:lnTo>
                  <a:cubicBezTo>
                    <a:pt x="1628" y="759"/>
                    <a:pt x="1333" y="767"/>
                    <a:pt x="1037" y="767"/>
                  </a:cubicBezTo>
                  <a:lnTo>
                    <a:pt x="646" y="767"/>
                  </a:lnTo>
                  <a:lnTo>
                    <a:pt x="646" y="503"/>
                  </a:lnTo>
                  <a:lnTo>
                    <a:pt x="2139" y="503"/>
                  </a:lnTo>
                  <a:lnTo>
                    <a:pt x="2139"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38" name="Google Shape;3938;p65"/>
            <p:cNvSpPr/>
            <p:nvPr/>
          </p:nvSpPr>
          <p:spPr>
            <a:xfrm>
              <a:off x="8291295" y="4186937"/>
              <a:ext cx="134931" cy="104795"/>
            </a:xfrm>
            <a:custGeom>
              <a:avLst/>
              <a:gdLst/>
              <a:ahLst/>
              <a:cxnLst/>
              <a:rect l="l" t="t" r="r" b="b"/>
              <a:pathLst>
                <a:path w="2570" h="1996" extrusionOk="0">
                  <a:moveTo>
                    <a:pt x="1269" y="416"/>
                  </a:moveTo>
                  <a:lnTo>
                    <a:pt x="1341" y="599"/>
                  </a:lnTo>
                  <a:cubicBezTo>
                    <a:pt x="1413" y="791"/>
                    <a:pt x="1485" y="982"/>
                    <a:pt x="1557" y="1174"/>
                  </a:cubicBezTo>
                  <a:lnTo>
                    <a:pt x="990" y="1174"/>
                  </a:lnTo>
                  <a:cubicBezTo>
                    <a:pt x="1110" y="839"/>
                    <a:pt x="1205" y="583"/>
                    <a:pt x="1269" y="416"/>
                  </a:cubicBezTo>
                  <a:close/>
                  <a:moveTo>
                    <a:pt x="775" y="1"/>
                  </a:moveTo>
                  <a:lnTo>
                    <a:pt x="1" y="1996"/>
                  </a:lnTo>
                  <a:lnTo>
                    <a:pt x="695" y="1996"/>
                  </a:lnTo>
                  <a:lnTo>
                    <a:pt x="830" y="1605"/>
                  </a:lnTo>
                  <a:lnTo>
                    <a:pt x="1716" y="1605"/>
                  </a:lnTo>
                  <a:cubicBezTo>
                    <a:pt x="1772" y="1764"/>
                    <a:pt x="1820" y="1900"/>
                    <a:pt x="1852" y="1996"/>
                  </a:cubicBezTo>
                  <a:lnTo>
                    <a:pt x="2570" y="1996"/>
                  </a:lnTo>
                  <a:lnTo>
                    <a:pt x="1788"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39" name="Google Shape;3939;p65"/>
            <p:cNvSpPr/>
            <p:nvPr/>
          </p:nvSpPr>
          <p:spPr>
            <a:xfrm>
              <a:off x="8432893" y="4179010"/>
              <a:ext cx="35649" cy="115663"/>
            </a:xfrm>
            <a:custGeom>
              <a:avLst/>
              <a:gdLst/>
              <a:ahLst/>
              <a:cxnLst/>
              <a:rect l="l" t="t" r="r" b="b"/>
              <a:pathLst>
                <a:path w="679" h="2203" extrusionOk="0">
                  <a:moveTo>
                    <a:pt x="1" y="0"/>
                  </a:moveTo>
                  <a:cubicBezTo>
                    <a:pt x="1" y="192"/>
                    <a:pt x="1" y="423"/>
                    <a:pt x="17" y="710"/>
                  </a:cubicBezTo>
                  <a:lnTo>
                    <a:pt x="17" y="830"/>
                  </a:lnTo>
                  <a:cubicBezTo>
                    <a:pt x="49" y="1085"/>
                    <a:pt x="72" y="1317"/>
                    <a:pt x="80" y="1508"/>
                  </a:cubicBezTo>
                  <a:lnTo>
                    <a:pt x="591" y="1508"/>
                  </a:lnTo>
                  <a:cubicBezTo>
                    <a:pt x="599" y="1317"/>
                    <a:pt x="623" y="1085"/>
                    <a:pt x="663" y="830"/>
                  </a:cubicBezTo>
                  <a:lnTo>
                    <a:pt x="663" y="710"/>
                  </a:lnTo>
                  <a:cubicBezTo>
                    <a:pt x="679" y="359"/>
                    <a:pt x="679" y="120"/>
                    <a:pt x="679" y="0"/>
                  </a:cubicBezTo>
                  <a:close/>
                  <a:moveTo>
                    <a:pt x="9" y="1716"/>
                  </a:moveTo>
                  <a:lnTo>
                    <a:pt x="9" y="2202"/>
                  </a:lnTo>
                  <a:lnTo>
                    <a:pt x="655" y="2202"/>
                  </a:lnTo>
                  <a:lnTo>
                    <a:pt x="655" y="171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40" name="Google Shape;3940;p65"/>
            <p:cNvSpPr/>
            <p:nvPr/>
          </p:nvSpPr>
          <p:spPr>
            <a:xfrm>
              <a:off x="8477310" y="4179010"/>
              <a:ext cx="36069" cy="115663"/>
            </a:xfrm>
            <a:custGeom>
              <a:avLst/>
              <a:gdLst/>
              <a:ahLst/>
              <a:cxnLst/>
              <a:rect l="l" t="t" r="r" b="b"/>
              <a:pathLst>
                <a:path w="687" h="2203" extrusionOk="0">
                  <a:moveTo>
                    <a:pt x="0" y="0"/>
                  </a:moveTo>
                  <a:cubicBezTo>
                    <a:pt x="0" y="192"/>
                    <a:pt x="0" y="423"/>
                    <a:pt x="16" y="710"/>
                  </a:cubicBezTo>
                  <a:lnTo>
                    <a:pt x="16" y="830"/>
                  </a:lnTo>
                  <a:cubicBezTo>
                    <a:pt x="48" y="1085"/>
                    <a:pt x="72" y="1317"/>
                    <a:pt x="88" y="1508"/>
                  </a:cubicBezTo>
                  <a:lnTo>
                    <a:pt x="599" y="1508"/>
                  </a:lnTo>
                  <a:cubicBezTo>
                    <a:pt x="607" y="1317"/>
                    <a:pt x="631" y="1085"/>
                    <a:pt x="663" y="830"/>
                  </a:cubicBezTo>
                  <a:cubicBezTo>
                    <a:pt x="663" y="806"/>
                    <a:pt x="671" y="766"/>
                    <a:pt x="671" y="710"/>
                  </a:cubicBezTo>
                  <a:cubicBezTo>
                    <a:pt x="679" y="359"/>
                    <a:pt x="687" y="120"/>
                    <a:pt x="687" y="0"/>
                  </a:cubicBezTo>
                  <a:close/>
                  <a:moveTo>
                    <a:pt x="24" y="1716"/>
                  </a:moveTo>
                  <a:lnTo>
                    <a:pt x="24" y="2202"/>
                  </a:lnTo>
                  <a:lnTo>
                    <a:pt x="663" y="2202"/>
                  </a:lnTo>
                  <a:lnTo>
                    <a:pt x="663" y="171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41" name="Google Shape;3941;p65"/>
            <p:cNvSpPr/>
            <p:nvPr/>
          </p:nvSpPr>
          <p:spPr>
            <a:xfrm>
              <a:off x="8120400" y="3688373"/>
              <a:ext cx="250962" cy="211690"/>
            </a:xfrm>
            <a:custGeom>
              <a:avLst/>
              <a:gdLst/>
              <a:ahLst/>
              <a:cxnLst/>
              <a:rect l="l" t="t" r="r" b="b"/>
              <a:pathLst>
                <a:path w="4780" h="4032" extrusionOk="0">
                  <a:moveTo>
                    <a:pt x="1724" y="664"/>
                  </a:moveTo>
                  <a:lnTo>
                    <a:pt x="1724" y="672"/>
                  </a:lnTo>
                  <a:cubicBezTo>
                    <a:pt x="1740" y="719"/>
                    <a:pt x="1755" y="783"/>
                    <a:pt x="1763" y="839"/>
                  </a:cubicBezTo>
                  <a:cubicBezTo>
                    <a:pt x="1795" y="1134"/>
                    <a:pt x="1819" y="1414"/>
                    <a:pt x="1732" y="1501"/>
                  </a:cubicBezTo>
                  <a:cubicBezTo>
                    <a:pt x="1684" y="1537"/>
                    <a:pt x="1622" y="1555"/>
                    <a:pt x="1561" y="1555"/>
                  </a:cubicBezTo>
                  <a:cubicBezTo>
                    <a:pt x="1541" y="1555"/>
                    <a:pt x="1520" y="1553"/>
                    <a:pt x="1500" y="1549"/>
                  </a:cubicBezTo>
                  <a:cubicBezTo>
                    <a:pt x="1460" y="1549"/>
                    <a:pt x="1428" y="1533"/>
                    <a:pt x="1412" y="1493"/>
                  </a:cubicBezTo>
                  <a:cubicBezTo>
                    <a:pt x="1357" y="1366"/>
                    <a:pt x="1420" y="1063"/>
                    <a:pt x="1628" y="783"/>
                  </a:cubicBezTo>
                  <a:cubicBezTo>
                    <a:pt x="1660" y="743"/>
                    <a:pt x="1692" y="704"/>
                    <a:pt x="1724" y="664"/>
                  </a:cubicBezTo>
                  <a:close/>
                  <a:moveTo>
                    <a:pt x="3120" y="735"/>
                  </a:moveTo>
                  <a:cubicBezTo>
                    <a:pt x="3200" y="871"/>
                    <a:pt x="3232" y="1023"/>
                    <a:pt x="3224" y="1182"/>
                  </a:cubicBezTo>
                  <a:cubicBezTo>
                    <a:pt x="3208" y="1422"/>
                    <a:pt x="3088" y="1621"/>
                    <a:pt x="2952" y="1621"/>
                  </a:cubicBezTo>
                  <a:cubicBezTo>
                    <a:pt x="2949" y="1623"/>
                    <a:pt x="2946" y="1623"/>
                    <a:pt x="2943" y="1623"/>
                  </a:cubicBezTo>
                  <a:cubicBezTo>
                    <a:pt x="2928" y="1623"/>
                    <a:pt x="2911" y="1610"/>
                    <a:pt x="2905" y="1597"/>
                  </a:cubicBezTo>
                  <a:cubicBezTo>
                    <a:pt x="2833" y="1462"/>
                    <a:pt x="2912" y="1055"/>
                    <a:pt x="3120" y="735"/>
                  </a:cubicBezTo>
                  <a:close/>
                  <a:moveTo>
                    <a:pt x="1255" y="0"/>
                  </a:moveTo>
                  <a:cubicBezTo>
                    <a:pt x="1083" y="0"/>
                    <a:pt x="852" y="72"/>
                    <a:pt x="606" y="344"/>
                  </a:cubicBezTo>
                  <a:cubicBezTo>
                    <a:pt x="0" y="1007"/>
                    <a:pt x="583" y="3632"/>
                    <a:pt x="654" y="3927"/>
                  </a:cubicBezTo>
                  <a:cubicBezTo>
                    <a:pt x="664" y="4000"/>
                    <a:pt x="717" y="4032"/>
                    <a:pt x="772" y="4032"/>
                  </a:cubicBezTo>
                  <a:cubicBezTo>
                    <a:pt x="849" y="4032"/>
                    <a:pt x="930" y="3969"/>
                    <a:pt x="902" y="3871"/>
                  </a:cubicBezTo>
                  <a:cubicBezTo>
                    <a:pt x="726" y="3097"/>
                    <a:pt x="359" y="999"/>
                    <a:pt x="798" y="512"/>
                  </a:cubicBezTo>
                  <a:cubicBezTo>
                    <a:pt x="956" y="341"/>
                    <a:pt x="1115" y="255"/>
                    <a:pt x="1265" y="255"/>
                  </a:cubicBezTo>
                  <a:cubicBezTo>
                    <a:pt x="1304" y="255"/>
                    <a:pt x="1343" y="261"/>
                    <a:pt x="1380" y="273"/>
                  </a:cubicBezTo>
                  <a:cubicBezTo>
                    <a:pt x="1468" y="305"/>
                    <a:pt x="1540" y="360"/>
                    <a:pt x="1604" y="440"/>
                  </a:cubicBezTo>
                  <a:cubicBezTo>
                    <a:pt x="1532" y="496"/>
                    <a:pt x="1476" y="568"/>
                    <a:pt x="1420" y="640"/>
                  </a:cubicBezTo>
                  <a:cubicBezTo>
                    <a:pt x="1173" y="967"/>
                    <a:pt x="1069" y="1366"/>
                    <a:pt x="1181" y="1605"/>
                  </a:cubicBezTo>
                  <a:cubicBezTo>
                    <a:pt x="1229" y="1725"/>
                    <a:pt x="1349" y="1805"/>
                    <a:pt x="1476" y="1805"/>
                  </a:cubicBezTo>
                  <a:cubicBezTo>
                    <a:pt x="1506" y="1809"/>
                    <a:pt x="1536" y="1811"/>
                    <a:pt x="1566" y="1811"/>
                  </a:cubicBezTo>
                  <a:cubicBezTo>
                    <a:pt x="1694" y="1811"/>
                    <a:pt x="1818" y="1769"/>
                    <a:pt x="1915" y="1685"/>
                  </a:cubicBezTo>
                  <a:cubicBezTo>
                    <a:pt x="2083" y="1501"/>
                    <a:pt x="2051" y="1198"/>
                    <a:pt x="2011" y="815"/>
                  </a:cubicBezTo>
                  <a:cubicBezTo>
                    <a:pt x="2003" y="704"/>
                    <a:pt x="1971" y="600"/>
                    <a:pt x="1931" y="504"/>
                  </a:cubicBezTo>
                  <a:cubicBezTo>
                    <a:pt x="2071" y="409"/>
                    <a:pt x="2242" y="359"/>
                    <a:pt x="2410" y="359"/>
                  </a:cubicBezTo>
                  <a:cubicBezTo>
                    <a:pt x="2453" y="359"/>
                    <a:pt x="2496" y="362"/>
                    <a:pt x="2537" y="368"/>
                  </a:cubicBezTo>
                  <a:cubicBezTo>
                    <a:pt x="2689" y="392"/>
                    <a:pt x="2833" y="448"/>
                    <a:pt x="2952" y="536"/>
                  </a:cubicBezTo>
                  <a:lnTo>
                    <a:pt x="2936" y="560"/>
                  </a:lnTo>
                  <a:cubicBezTo>
                    <a:pt x="2697" y="903"/>
                    <a:pt x="2537" y="1446"/>
                    <a:pt x="2689" y="1725"/>
                  </a:cubicBezTo>
                  <a:cubicBezTo>
                    <a:pt x="2737" y="1829"/>
                    <a:pt x="2849" y="1884"/>
                    <a:pt x="2960" y="1884"/>
                  </a:cubicBezTo>
                  <a:cubicBezTo>
                    <a:pt x="3240" y="1869"/>
                    <a:pt x="3455" y="1581"/>
                    <a:pt x="3479" y="1198"/>
                  </a:cubicBezTo>
                  <a:cubicBezTo>
                    <a:pt x="3495" y="959"/>
                    <a:pt x="3423" y="719"/>
                    <a:pt x="3288" y="528"/>
                  </a:cubicBezTo>
                  <a:cubicBezTo>
                    <a:pt x="3396" y="405"/>
                    <a:pt x="3551" y="334"/>
                    <a:pt x="3710" y="334"/>
                  </a:cubicBezTo>
                  <a:cubicBezTo>
                    <a:pt x="3726" y="334"/>
                    <a:pt x="3742" y="335"/>
                    <a:pt x="3758" y="336"/>
                  </a:cubicBezTo>
                  <a:cubicBezTo>
                    <a:pt x="3862" y="352"/>
                    <a:pt x="3958" y="416"/>
                    <a:pt x="4014" y="504"/>
                  </a:cubicBezTo>
                  <a:cubicBezTo>
                    <a:pt x="4421" y="1134"/>
                    <a:pt x="3974" y="3137"/>
                    <a:pt x="3766" y="3863"/>
                  </a:cubicBezTo>
                  <a:cubicBezTo>
                    <a:pt x="3742" y="3927"/>
                    <a:pt x="3782" y="3999"/>
                    <a:pt x="3846" y="4023"/>
                  </a:cubicBezTo>
                  <a:lnTo>
                    <a:pt x="3886" y="4023"/>
                  </a:lnTo>
                  <a:cubicBezTo>
                    <a:pt x="3942" y="4023"/>
                    <a:pt x="3990" y="3983"/>
                    <a:pt x="4006" y="3935"/>
                  </a:cubicBezTo>
                  <a:cubicBezTo>
                    <a:pt x="4038" y="3823"/>
                    <a:pt x="4780" y="1214"/>
                    <a:pt x="4221" y="368"/>
                  </a:cubicBezTo>
                  <a:cubicBezTo>
                    <a:pt x="4125" y="217"/>
                    <a:pt x="3966" y="105"/>
                    <a:pt x="3790" y="89"/>
                  </a:cubicBezTo>
                  <a:cubicBezTo>
                    <a:pt x="3758" y="85"/>
                    <a:pt x="3725" y="83"/>
                    <a:pt x="3693" y="83"/>
                  </a:cubicBezTo>
                  <a:cubicBezTo>
                    <a:pt x="3471" y="83"/>
                    <a:pt x="3258" y="177"/>
                    <a:pt x="3112" y="344"/>
                  </a:cubicBezTo>
                  <a:cubicBezTo>
                    <a:pt x="2952" y="225"/>
                    <a:pt x="2769" y="145"/>
                    <a:pt x="2577" y="121"/>
                  </a:cubicBezTo>
                  <a:cubicBezTo>
                    <a:pt x="2520" y="113"/>
                    <a:pt x="2463" y="108"/>
                    <a:pt x="2406" y="108"/>
                  </a:cubicBezTo>
                  <a:cubicBezTo>
                    <a:pt x="2191" y="108"/>
                    <a:pt x="1978" y="167"/>
                    <a:pt x="1795" y="281"/>
                  </a:cubicBezTo>
                  <a:cubicBezTo>
                    <a:pt x="1708" y="169"/>
                    <a:pt x="1588" y="81"/>
                    <a:pt x="1452" y="33"/>
                  </a:cubicBezTo>
                  <a:cubicBezTo>
                    <a:pt x="1402" y="16"/>
                    <a:pt x="1335" y="0"/>
                    <a:pt x="125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42" name="Google Shape;3942;p65"/>
            <p:cNvSpPr/>
            <p:nvPr/>
          </p:nvSpPr>
          <p:spPr>
            <a:xfrm>
              <a:off x="8214641" y="3329413"/>
              <a:ext cx="37749" cy="181869"/>
            </a:xfrm>
            <a:custGeom>
              <a:avLst/>
              <a:gdLst/>
              <a:ahLst/>
              <a:cxnLst/>
              <a:rect l="l" t="t" r="r" b="b"/>
              <a:pathLst>
                <a:path w="719" h="3464" extrusionOk="0">
                  <a:moveTo>
                    <a:pt x="0" y="0"/>
                  </a:moveTo>
                  <a:lnTo>
                    <a:pt x="192" y="3463"/>
                  </a:lnTo>
                  <a:lnTo>
                    <a:pt x="607" y="3463"/>
                  </a:lnTo>
                  <a:lnTo>
                    <a:pt x="71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3" name="Google Shape;3943;p65"/>
            <p:cNvSpPr/>
            <p:nvPr/>
          </p:nvSpPr>
          <p:spPr>
            <a:xfrm>
              <a:off x="8010618" y="3351989"/>
              <a:ext cx="79226" cy="182709"/>
            </a:xfrm>
            <a:custGeom>
              <a:avLst/>
              <a:gdLst/>
              <a:ahLst/>
              <a:cxnLst/>
              <a:rect l="l" t="t" r="r" b="b"/>
              <a:pathLst>
                <a:path w="1509" h="3480" extrusionOk="0">
                  <a:moveTo>
                    <a:pt x="695" y="1"/>
                  </a:moveTo>
                  <a:lnTo>
                    <a:pt x="0" y="200"/>
                  </a:lnTo>
                  <a:lnTo>
                    <a:pt x="1118" y="3480"/>
                  </a:lnTo>
                  <a:lnTo>
                    <a:pt x="1509" y="3376"/>
                  </a:lnTo>
                  <a:lnTo>
                    <a:pt x="695"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4" name="Google Shape;3944;p65"/>
            <p:cNvSpPr/>
            <p:nvPr/>
          </p:nvSpPr>
          <p:spPr>
            <a:xfrm>
              <a:off x="7807435" y="3438723"/>
              <a:ext cx="124483" cy="168061"/>
            </a:xfrm>
            <a:custGeom>
              <a:avLst/>
              <a:gdLst/>
              <a:ahLst/>
              <a:cxnLst/>
              <a:rect l="l" t="t" r="r" b="b"/>
              <a:pathLst>
                <a:path w="2371" h="3201" extrusionOk="0">
                  <a:moveTo>
                    <a:pt x="607" y="1"/>
                  </a:moveTo>
                  <a:lnTo>
                    <a:pt x="0" y="384"/>
                  </a:lnTo>
                  <a:lnTo>
                    <a:pt x="2019" y="3200"/>
                  </a:lnTo>
                  <a:lnTo>
                    <a:pt x="2370" y="2985"/>
                  </a:lnTo>
                  <a:lnTo>
                    <a:pt x="60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5" name="Google Shape;3945;p65"/>
            <p:cNvSpPr/>
            <p:nvPr/>
          </p:nvSpPr>
          <p:spPr>
            <a:xfrm>
              <a:off x="7653236" y="3567774"/>
              <a:ext cx="156352" cy="142492"/>
            </a:xfrm>
            <a:custGeom>
              <a:avLst/>
              <a:gdLst/>
              <a:ahLst/>
              <a:cxnLst/>
              <a:rect l="l" t="t" r="r" b="b"/>
              <a:pathLst>
                <a:path w="2978" h="2714" extrusionOk="0">
                  <a:moveTo>
                    <a:pt x="480" y="0"/>
                  </a:moveTo>
                  <a:lnTo>
                    <a:pt x="1" y="535"/>
                  </a:lnTo>
                  <a:lnTo>
                    <a:pt x="2706" y="2713"/>
                  </a:lnTo>
                  <a:lnTo>
                    <a:pt x="2977" y="2410"/>
                  </a:lnTo>
                  <a:lnTo>
                    <a:pt x="480"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6" name="Google Shape;3946;p65"/>
            <p:cNvSpPr/>
            <p:nvPr/>
          </p:nvSpPr>
          <p:spPr>
            <a:xfrm>
              <a:off x="8377188" y="3351989"/>
              <a:ext cx="79226" cy="182709"/>
            </a:xfrm>
            <a:custGeom>
              <a:avLst/>
              <a:gdLst/>
              <a:ahLst/>
              <a:cxnLst/>
              <a:rect l="l" t="t" r="r" b="b"/>
              <a:pathLst>
                <a:path w="1509" h="3480" extrusionOk="0">
                  <a:moveTo>
                    <a:pt x="814" y="1"/>
                  </a:moveTo>
                  <a:lnTo>
                    <a:pt x="0" y="3376"/>
                  </a:lnTo>
                  <a:lnTo>
                    <a:pt x="391" y="3480"/>
                  </a:lnTo>
                  <a:lnTo>
                    <a:pt x="1508" y="200"/>
                  </a:lnTo>
                  <a:lnTo>
                    <a:pt x="814"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7" name="Google Shape;3947;p65"/>
            <p:cNvSpPr/>
            <p:nvPr/>
          </p:nvSpPr>
          <p:spPr>
            <a:xfrm>
              <a:off x="8535535" y="3438723"/>
              <a:ext cx="124063" cy="168061"/>
            </a:xfrm>
            <a:custGeom>
              <a:avLst/>
              <a:gdLst/>
              <a:ahLst/>
              <a:cxnLst/>
              <a:rect l="l" t="t" r="r" b="b"/>
              <a:pathLst>
                <a:path w="2363" h="3201" extrusionOk="0">
                  <a:moveTo>
                    <a:pt x="1756" y="1"/>
                  </a:moveTo>
                  <a:lnTo>
                    <a:pt x="1" y="2985"/>
                  </a:lnTo>
                  <a:lnTo>
                    <a:pt x="344" y="3200"/>
                  </a:lnTo>
                  <a:lnTo>
                    <a:pt x="2362" y="384"/>
                  </a:lnTo>
                  <a:lnTo>
                    <a:pt x="1756"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8" name="Google Shape;3948;p65"/>
            <p:cNvSpPr/>
            <p:nvPr/>
          </p:nvSpPr>
          <p:spPr>
            <a:xfrm>
              <a:off x="8657445" y="3567774"/>
              <a:ext cx="156300" cy="142492"/>
            </a:xfrm>
            <a:custGeom>
              <a:avLst/>
              <a:gdLst/>
              <a:ahLst/>
              <a:cxnLst/>
              <a:rect l="l" t="t" r="r" b="b"/>
              <a:pathLst>
                <a:path w="2977" h="2714" extrusionOk="0">
                  <a:moveTo>
                    <a:pt x="2498" y="0"/>
                  </a:moveTo>
                  <a:lnTo>
                    <a:pt x="1" y="2410"/>
                  </a:lnTo>
                  <a:lnTo>
                    <a:pt x="272" y="2713"/>
                  </a:lnTo>
                  <a:lnTo>
                    <a:pt x="2977" y="535"/>
                  </a:lnTo>
                  <a:lnTo>
                    <a:pt x="2498" y="0"/>
                  </a:ln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2" name="Rectangle 1"/>
          <p:cNvSpPr/>
          <p:nvPr/>
        </p:nvSpPr>
        <p:spPr>
          <a:xfrm>
            <a:off x="1314820" y="2302677"/>
            <a:ext cx="6466335" cy="1200329"/>
          </a:xfrm>
          <a:prstGeom prst="rect">
            <a:avLst/>
          </a:prstGeom>
        </p:spPr>
        <p:txBody>
          <a:bodyPr wrap="square">
            <a:spAutoFit/>
          </a:bodyPr>
          <a:lstStyle/>
          <a:p>
            <a:pPr algn="just">
              <a:lnSpc>
                <a:spcPct val="150000"/>
              </a:lnSpc>
            </a:pPr>
            <a:r>
              <a:rPr lang="vi-VN" sz="2400" dirty="0"/>
              <a:t>Không phải thông tin nào trên Internet cũng phù hợp và em cần có người lớn hướng dẫn. </a:t>
            </a:r>
            <a:endParaRPr lang="en-US" sz="2400" dirty="0"/>
          </a:p>
        </p:txBody>
      </p:sp>
    </p:spTree>
    <p:extLst>
      <p:ext uri="{BB962C8B-B14F-4D97-AF65-F5344CB8AC3E}">
        <p14:creationId xmlns:p14="http://schemas.microsoft.com/office/powerpoint/2010/main" val="375542160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038"/>
        <p:cNvGrpSpPr/>
        <p:nvPr/>
      </p:nvGrpSpPr>
      <p:grpSpPr>
        <a:xfrm>
          <a:off x="0" y="0"/>
          <a:ext cx="0" cy="0"/>
          <a:chOff x="0" y="0"/>
          <a:chExt cx="0" cy="0"/>
        </a:xfrm>
      </p:grpSpPr>
      <p:sp>
        <p:nvSpPr>
          <p:cNvPr id="4039" name="Google Shape;4039;p90"/>
          <p:cNvSpPr txBox="1">
            <a:spLocks noGrp="1"/>
          </p:cNvSpPr>
          <p:nvPr>
            <p:ph type="title"/>
          </p:nvPr>
        </p:nvSpPr>
        <p:spPr>
          <a:xfrm>
            <a:off x="1541075" y="542045"/>
            <a:ext cx="64869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err="1" smtClean="0">
                <a:solidFill>
                  <a:srgbClr val="002060"/>
                </a:solidFill>
                <a:latin typeface="+mn-lt"/>
              </a:rPr>
              <a:t>Trả</a:t>
            </a:r>
            <a:r>
              <a:rPr lang="en-US" sz="2000" b="1" dirty="0" smtClean="0">
                <a:solidFill>
                  <a:srgbClr val="002060"/>
                </a:solidFill>
                <a:latin typeface="+mn-lt"/>
              </a:rPr>
              <a:t> </a:t>
            </a:r>
            <a:r>
              <a:rPr lang="en-US" sz="2000" b="1" dirty="0" err="1" smtClean="0">
                <a:solidFill>
                  <a:srgbClr val="002060"/>
                </a:solidFill>
                <a:latin typeface="+mn-lt"/>
              </a:rPr>
              <a:t>lời</a:t>
            </a:r>
            <a:r>
              <a:rPr lang="en-US" sz="2000" b="1" dirty="0" smtClean="0">
                <a:solidFill>
                  <a:srgbClr val="002060"/>
                </a:solidFill>
                <a:latin typeface="+mn-lt"/>
              </a:rPr>
              <a:t> </a:t>
            </a:r>
            <a:r>
              <a:rPr lang="en-US" sz="2000" b="1" dirty="0" err="1" smtClean="0">
                <a:solidFill>
                  <a:srgbClr val="002060"/>
                </a:solidFill>
                <a:latin typeface="+mn-lt"/>
              </a:rPr>
              <a:t>câu</a:t>
            </a:r>
            <a:r>
              <a:rPr lang="en-US" sz="2000" b="1" dirty="0" smtClean="0">
                <a:solidFill>
                  <a:srgbClr val="002060"/>
                </a:solidFill>
                <a:latin typeface="+mn-lt"/>
              </a:rPr>
              <a:t> </a:t>
            </a:r>
            <a:r>
              <a:rPr lang="en-US" sz="2000" b="1" dirty="0" err="1" smtClean="0">
                <a:solidFill>
                  <a:srgbClr val="002060"/>
                </a:solidFill>
                <a:latin typeface="+mn-lt"/>
              </a:rPr>
              <a:t>hỏi</a:t>
            </a:r>
            <a:r>
              <a:rPr lang="en-US" sz="2000" b="1" dirty="0" smtClean="0">
                <a:solidFill>
                  <a:srgbClr val="002060"/>
                </a:solidFill>
                <a:latin typeface="+mn-lt"/>
              </a:rPr>
              <a:t>:</a:t>
            </a:r>
            <a:endParaRPr sz="2000" b="1" dirty="0">
              <a:solidFill>
                <a:srgbClr val="002060"/>
              </a:solidFill>
              <a:latin typeface="+mn-lt"/>
            </a:endParaRPr>
          </a:p>
        </p:txBody>
      </p:sp>
      <p:grpSp>
        <p:nvGrpSpPr>
          <p:cNvPr id="4041" name="Google Shape;4041;p90"/>
          <p:cNvGrpSpPr/>
          <p:nvPr/>
        </p:nvGrpSpPr>
        <p:grpSpPr>
          <a:xfrm>
            <a:off x="5758746" y="2068705"/>
            <a:ext cx="2851917" cy="2813279"/>
            <a:chOff x="4723301" y="2014550"/>
            <a:chExt cx="2851917" cy="2813279"/>
          </a:xfrm>
        </p:grpSpPr>
        <p:sp>
          <p:nvSpPr>
            <p:cNvPr id="4042" name="Google Shape;4042;p90"/>
            <p:cNvSpPr/>
            <p:nvPr/>
          </p:nvSpPr>
          <p:spPr>
            <a:xfrm>
              <a:off x="4723301" y="3732087"/>
              <a:ext cx="1771010" cy="1095742"/>
            </a:xfrm>
            <a:custGeom>
              <a:avLst/>
              <a:gdLst/>
              <a:ahLst/>
              <a:cxnLst/>
              <a:rect l="l" t="t" r="r" b="b"/>
              <a:pathLst>
                <a:path w="59640" h="36903" extrusionOk="0">
                  <a:moveTo>
                    <a:pt x="1675" y="1"/>
                  </a:moveTo>
                  <a:cubicBezTo>
                    <a:pt x="762" y="1"/>
                    <a:pt x="0" y="762"/>
                    <a:pt x="0" y="1676"/>
                  </a:cubicBezTo>
                  <a:lnTo>
                    <a:pt x="0" y="35227"/>
                  </a:lnTo>
                  <a:cubicBezTo>
                    <a:pt x="0" y="36141"/>
                    <a:pt x="762" y="36902"/>
                    <a:pt x="1675" y="36902"/>
                  </a:cubicBezTo>
                  <a:lnTo>
                    <a:pt x="57964" y="36902"/>
                  </a:lnTo>
                  <a:cubicBezTo>
                    <a:pt x="58899" y="36902"/>
                    <a:pt x="59639" y="36141"/>
                    <a:pt x="59639" y="35227"/>
                  </a:cubicBezTo>
                  <a:lnTo>
                    <a:pt x="59639" y="1676"/>
                  </a:lnTo>
                  <a:cubicBezTo>
                    <a:pt x="59639" y="762"/>
                    <a:pt x="58899" y="1"/>
                    <a:pt x="579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90"/>
            <p:cNvSpPr/>
            <p:nvPr/>
          </p:nvSpPr>
          <p:spPr>
            <a:xfrm>
              <a:off x="4939746" y="3984729"/>
              <a:ext cx="253922" cy="253930"/>
            </a:xfrm>
            <a:custGeom>
              <a:avLst/>
              <a:gdLst/>
              <a:ahLst/>
              <a:cxnLst/>
              <a:rect l="l" t="t" r="r" b="b"/>
              <a:pathLst>
                <a:path w="8551" h="8552" extrusionOk="0">
                  <a:moveTo>
                    <a:pt x="4286" y="2807"/>
                  </a:moveTo>
                  <a:cubicBezTo>
                    <a:pt x="5091" y="2807"/>
                    <a:pt x="5744" y="3460"/>
                    <a:pt x="5744" y="4265"/>
                  </a:cubicBezTo>
                  <a:lnTo>
                    <a:pt x="5744" y="4286"/>
                  </a:lnTo>
                  <a:cubicBezTo>
                    <a:pt x="5744" y="5091"/>
                    <a:pt x="5091" y="5744"/>
                    <a:pt x="4286" y="5744"/>
                  </a:cubicBezTo>
                  <a:cubicBezTo>
                    <a:pt x="3481" y="5744"/>
                    <a:pt x="2829" y="5070"/>
                    <a:pt x="2829" y="4265"/>
                  </a:cubicBezTo>
                  <a:cubicBezTo>
                    <a:pt x="2829" y="3460"/>
                    <a:pt x="3481" y="2807"/>
                    <a:pt x="4286" y="2807"/>
                  </a:cubicBezTo>
                  <a:close/>
                  <a:moveTo>
                    <a:pt x="4004" y="0"/>
                  </a:moveTo>
                  <a:cubicBezTo>
                    <a:pt x="3764" y="0"/>
                    <a:pt x="3568" y="152"/>
                    <a:pt x="3525" y="392"/>
                  </a:cubicBezTo>
                  <a:lnTo>
                    <a:pt x="3416" y="1044"/>
                  </a:lnTo>
                  <a:cubicBezTo>
                    <a:pt x="3133" y="1110"/>
                    <a:pt x="2872" y="1219"/>
                    <a:pt x="2611" y="1371"/>
                  </a:cubicBezTo>
                  <a:lnTo>
                    <a:pt x="2089" y="1023"/>
                  </a:lnTo>
                  <a:cubicBezTo>
                    <a:pt x="2001" y="954"/>
                    <a:pt x="1895" y="921"/>
                    <a:pt x="1791" y="921"/>
                  </a:cubicBezTo>
                  <a:cubicBezTo>
                    <a:pt x="1665" y="921"/>
                    <a:pt x="1542" y="971"/>
                    <a:pt x="1458" y="1066"/>
                  </a:cubicBezTo>
                  <a:lnTo>
                    <a:pt x="1066" y="1458"/>
                  </a:lnTo>
                  <a:cubicBezTo>
                    <a:pt x="892" y="1632"/>
                    <a:pt x="870" y="1893"/>
                    <a:pt x="1023" y="2089"/>
                  </a:cubicBezTo>
                  <a:lnTo>
                    <a:pt x="1393" y="2611"/>
                  </a:lnTo>
                  <a:cubicBezTo>
                    <a:pt x="1240" y="2872"/>
                    <a:pt x="1131" y="3133"/>
                    <a:pt x="1066" y="3416"/>
                  </a:cubicBezTo>
                  <a:lnTo>
                    <a:pt x="413" y="3525"/>
                  </a:lnTo>
                  <a:cubicBezTo>
                    <a:pt x="174" y="3568"/>
                    <a:pt x="0" y="3764"/>
                    <a:pt x="0" y="4004"/>
                  </a:cubicBezTo>
                  <a:lnTo>
                    <a:pt x="0" y="4548"/>
                  </a:lnTo>
                  <a:cubicBezTo>
                    <a:pt x="0" y="4787"/>
                    <a:pt x="174" y="5004"/>
                    <a:pt x="413" y="5048"/>
                  </a:cubicBezTo>
                  <a:lnTo>
                    <a:pt x="1066" y="5157"/>
                  </a:lnTo>
                  <a:cubicBezTo>
                    <a:pt x="1131" y="5440"/>
                    <a:pt x="1240" y="5701"/>
                    <a:pt x="1393" y="5962"/>
                  </a:cubicBezTo>
                  <a:lnTo>
                    <a:pt x="1023" y="6484"/>
                  </a:lnTo>
                  <a:cubicBezTo>
                    <a:pt x="870" y="6680"/>
                    <a:pt x="892" y="6941"/>
                    <a:pt x="1066" y="7115"/>
                  </a:cubicBezTo>
                  <a:lnTo>
                    <a:pt x="1458" y="7507"/>
                  </a:lnTo>
                  <a:cubicBezTo>
                    <a:pt x="1557" y="7593"/>
                    <a:pt x="1685" y="7645"/>
                    <a:pt x="1812" y="7645"/>
                  </a:cubicBezTo>
                  <a:cubicBezTo>
                    <a:pt x="1908" y="7645"/>
                    <a:pt x="2005" y="7616"/>
                    <a:pt x="2089" y="7550"/>
                  </a:cubicBezTo>
                  <a:lnTo>
                    <a:pt x="2611" y="7180"/>
                  </a:lnTo>
                  <a:cubicBezTo>
                    <a:pt x="2872" y="7333"/>
                    <a:pt x="3133" y="7441"/>
                    <a:pt x="3416" y="7507"/>
                  </a:cubicBezTo>
                  <a:lnTo>
                    <a:pt x="3525" y="8159"/>
                  </a:lnTo>
                  <a:cubicBezTo>
                    <a:pt x="3568" y="8399"/>
                    <a:pt x="3764" y="8551"/>
                    <a:pt x="4004" y="8551"/>
                  </a:cubicBezTo>
                  <a:lnTo>
                    <a:pt x="4569" y="8551"/>
                  </a:lnTo>
                  <a:cubicBezTo>
                    <a:pt x="4809" y="8551"/>
                    <a:pt x="5004" y="8399"/>
                    <a:pt x="5048" y="8159"/>
                  </a:cubicBezTo>
                  <a:lnTo>
                    <a:pt x="5157" y="7507"/>
                  </a:lnTo>
                  <a:cubicBezTo>
                    <a:pt x="5440" y="7441"/>
                    <a:pt x="5701" y="7333"/>
                    <a:pt x="5962" y="7180"/>
                  </a:cubicBezTo>
                  <a:lnTo>
                    <a:pt x="6484" y="7550"/>
                  </a:lnTo>
                  <a:cubicBezTo>
                    <a:pt x="6568" y="7606"/>
                    <a:pt x="6664" y="7634"/>
                    <a:pt x="6760" y="7634"/>
                  </a:cubicBezTo>
                  <a:cubicBezTo>
                    <a:pt x="6888" y="7634"/>
                    <a:pt x="7015" y="7584"/>
                    <a:pt x="7115" y="7485"/>
                  </a:cubicBezTo>
                  <a:lnTo>
                    <a:pt x="7485" y="7115"/>
                  </a:lnTo>
                  <a:cubicBezTo>
                    <a:pt x="7659" y="6941"/>
                    <a:pt x="7681" y="6680"/>
                    <a:pt x="7550" y="6484"/>
                  </a:cubicBezTo>
                  <a:lnTo>
                    <a:pt x="7180" y="5940"/>
                  </a:lnTo>
                  <a:cubicBezTo>
                    <a:pt x="7311" y="5701"/>
                    <a:pt x="7420" y="5418"/>
                    <a:pt x="7507" y="5135"/>
                  </a:cubicBezTo>
                  <a:lnTo>
                    <a:pt x="8138" y="5026"/>
                  </a:lnTo>
                  <a:cubicBezTo>
                    <a:pt x="8377" y="4983"/>
                    <a:pt x="8551" y="4787"/>
                    <a:pt x="8551" y="4548"/>
                  </a:cubicBezTo>
                  <a:lnTo>
                    <a:pt x="8551" y="4004"/>
                  </a:lnTo>
                  <a:cubicBezTo>
                    <a:pt x="8551" y="3764"/>
                    <a:pt x="8377" y="3568"/>
                    <a:pt x="8159" y="3525"/>
                  </a:cubicBezTo>
                  <a:lnTo>
                    <a:pt x="7507" y="3416"/>
                  </a:lnTo>
                  <a:cubicBezTo>
                    <a:pt x="7420" y="3133"/>
                    <a:pt x="7311" y="2850"/>
                    <a:pt x="7180" y="2611"/>
                  </a:cubicBezTo>
                  <a:lnTo>
                    <a:pt x="7550" y="2067"/>
                  </a:lnTo>
                  <a:cubicBezTo>
                    <a:pt x="7681" y="1871"/>
                    <a:pt x="7659" y="1610"/>
                    <a:pt x="7485" y="1436"/>
                  </a:cubicBezTo>
                  <a:lnTo>
                    <a:pt x="7115" y="1066"/>
                  </a:lnTo>
                  <a:cubicBezTo>
                    <a:pt x="7019" y="971"/>
                    <a:pt x="6897" y="921"/>
                    <a:pt x="6774" y="921"/>
                  </a:cubicBezTo>
                  <a:cubicBezTo>
                    <a:pt x="6674" y="921"/>
                    <a:pt x="6572" y="954"/>
                    <a:pt x="6484" y="1023"/>
                  </a:cubicBezTo>
                  <a:lnTo>
                    <a:pt x="5940" y="1393"/>
                  </a:lnTo>
                  <a:cubicBezTo>
                    <a:pt x="5701" y="1240"/>
                    <a:pt x="5418" y="1131"/>
                    <a:pt x="5157" y="1044"/>
                  </a:cubicBezTo>
                  <a:lnTo>
                    <a:pt x="5048" y="392"/>
                  </a:lnTo>
                  <a:cubicBezTo>
                    <a:pt x="5004" y="174"/>
                    <a:pt x="4809" y="0"/>
                    <a:pt x="45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90"/>
            <p:cNvSpPr/>
            <p:nvPr/>
          </p:nvSpPr>
          <p:spPr>
            <a:xfrm>
              <a:off x="5352592" y="4067428"/>
              <a:ext cx="452938" cy="10363"/>
            </a:xfrm>
            <a:custGeom>
              <a:avLst/>
              <a:gdLst/>
              <a:ahLst/>
              <a:cxnLst/>
              <a:rect l="l" t="t" r="r" b="b"/>
              <a:pathLst>
                <a:path w="15253" h="349" extrusionOk="0">
                  <a:moveTo>
                    <a:pt x="1" y="0"/>
                  </a:moveTo>
                  <a:lnTo>
                    <a:pt x="1" y="348"/>
                  </a:lnTo>
                  <a:lnTo>
                    <a:pt x="15253" y="348"/>
                  </a:lnTo>
                  <a:lnTo>
                    <a:pt x="152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90"/>
            <p:cNvSpPr/>
            <p:nvPr/>
          </p:nvSpPr>
          <p:spPr>
            <a:xfrm>
              <a:off x="4975261" y="4360752"/>
              <a:ext cx="1194689" cy="10363"/>
            </a:xfrm>
            <a:custGeom>
              <a:avLst/>
              <a:gdLst/>
              <a:ahLst/>
              <a:cxnLst/>
              <a:rect l="l" t="t" r="r" b="b"/>
              <a:pathLst>
                <a:path w="40232" h="349" extrusionOk="0">
                  <a:moveTo>
                    <a:pt x="1" y="0"/>
                  </a:moveTo>
                  <a:lnTo>
                    <a:pt x="1" y="348"/>
                  </a:lnTo>
                  <a:lnTo>
                    <a:pt x="40232" y="348"/>
                  </a:lnTo>
                  <a:lnTo>
                    <a:pt x="402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90"/>
            <p:cNvSpPr/>
            <p:nvPr/>
          </p:nvSpPr>
          <p:spPr>
            <a:xfrm>
              <a:off x="4975261" y="4524844"/>
              <a:ext cx="1194689" cy="10363"/>
            </a:xfrm>
            <a:custGeom>
              <a:avLst/>
              <a:gdLst/>
              <a:ahLst/>
              <a:cxnLst/>
              <a:rect l="l" t="t" r="r" b="b"/>
              <a:pathLst>
                <a:path w="40232" h="349" extrusionOk="0">
                  <a:moveTo>
                    <a:pt x="1" y="1"/>
                  </a:moveTo>
                  <a:lnTo>
                    <a:pt x="1" y="349"/>
                  </a:lnTo>
                  <a:lnTo>
                    <a:pt x="40232" y="349"/>
                  </a:lnTo>
                  <a:lnTo>
                    <a:pt x="4023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90"/>
            <p:cNvSpPr/>
            <p:nvPr/>
          </p:nvSpPr>
          <p:spPr>
            <a:xfrm>
              <a:off x="5352592" y="4199213"/>
              <a:ext cx="239104" cy="10363"/>
            </a:xfrm>
            <a:custGeom>
              <a:avLst/>
              <a:gdLst/>
              <a:ahLst/>
              <a:cxnLst/>
              <a:rect l="l" t="t" r="r" b="b"/>
              <a:pathLst>
                <a:path w="8052" h="349" extrusionOk="0">
                  <a:moveTo>
                    <a:pt x="1" y="1"/>
                  </a:moveTo>
                  <a:lnTo>
                    <a:pt x="1" y="349"/>
                  </a:lnTo>
                  <a:lnTo>
                    <a:pt x="8051" y="349"/>
                  </a:lnTo>
                  <a:lnTo>
                    <a:pt x="80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90"/>
            <p:cNvSpPr/>
            <p:nvPr/>
          </p:nvSpPr>
          <p:spPr>
            <a:xfrm>
              <a:off x="5728616" y="4199213"/>
              <a:ext cx="432923" cy="10363"/>
            </a:xfrm>
            <a:custGeom>
              <a:avLst/>
              <a:gdLst/>
              <a:ahLst/>
              <a:cxnLst/>
              <a:rect l="l" t="t" r="r" b="b"/>
              <a:pathLst>
                <a:path w="14579" h="349" extrusionOk="0">
                  <a:moveTo>
                    <a:pt x="1" y="1"/>
                  </a:moveTo>
                  <a:lnTo>
                    <a:pt x="1" y="349"/>
                  </a:lnTo>
                  <a:lnTo>
                    <a:pt x="14579" y="349"/>
                  </a:lnTo>
                  <a:lnTo>
                    <a:pt x="1457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90"/>
            <p:cNvSpPr/>
            <p:nvPr/>
          </p:nvSpPr>
          <p:spPr>
            <a:xfrm>
              <a:off x="6891611" y="4028647"/>
              <a:ext cx="367654" cy="382499"/>
            </a:xfrm>
            <a:custGeom>
              <a:avLst/>
              <a:gdLst/>
              <a:ahLst/>
              <a:cxnLst/>
              <a:rect l="l" t="t" r="r" b="b"/>
              <a:pathLst>
                <a:path w="12381" h="12882" extrusionOk="0">
                  <a:moveTo>
                    <a:pt x="5527" y="1"/>
                  </a:moveTo>
                  <a:lnTo>
                    <a:pt x="0" y="4135"/>
                  </a:lnTo>
                  <a:lnTo>
                    <a:pt x="6854" y="12881"/>
                  </a:lnTo>
                  <a:lnTo>
                    <a:pt x="12381" y="8747"/>
                  </a:lnTo>
                  <a:lnTo>
                    <a:pt x="5527" y="1"/>
                  </a:lnTo>
                  <a:close/>
                </a:path>
              </a:pathLst>
            </a:custGeom>
            <a:solidFill>
              <a:srgbClr val="FFB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90"/>
            <p:cNvSpPr/>
            <p:nvPr/>
          </p:nvSpPr>
          <p:spPr>
            <a:xfrm>
              <a:off x="7033107" y="4183029"/>
              <a:ext cx="518861" cy="365723"/>
            </a:xfrm>
            <a:custGeom>
              <a:avLst/>
              <a:gdLst/>
              <a:ahLst/>
              <a:cxnLst/>
              <a:rect l="l" t="t" r="r" b="b"/>
              <a:pathLst>
                <a:path w="17473" h="12317" extrusionOk="0">
                  <a:moveTo>
                    <a:pt x="14503" y="1"/>
                  </a:moveTo>
                  <a:cubicBezTo>
                    <a:pt x="13522" y="1"/>
                    <a:pt x="12430" y="319"/>
                    <a:pt x="11271" y="1003"/>
                  </a:cubicBezTo>
                  <a:cubicBezTo>
                    <a:pt x="10430" y="1510"/>
                    <a:pt x="9722" y="1680"/>
                    <a:pt x="9151" y="1680"/>
                  </a:cubicBezTo>
                  <a:cubicBezTo>
                    <a:pt x="8010" y="1680"/>
                    <a:pt x="7420" y="1003"/>
                    <a:pt x="7420" y="1003"/>
                  </a:cubicBezTo>
                  <a:lnTo>
                    <a:pt x="1" y="6573"/>
                  </a:lnTo>
                  <a:cubicBezTo>
                    <a:pt x="1393" y="10250"/>
                    <a:pt x="2764" y="12317"/>
                    <a:pt x="2764" y="12317"/>
                  </a:cubicBezTo>
                  <a:lnTo>
                    <a:pt x="17472" y="1286"/>
                  </a:lnTo>
                  <a:cubicBezTo>
                    <a:pt x="16690" y="456"/>
                    <a:pt x="15676" y="1"/>
                    <a:pt x="14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90"/>
            <p:cNvSpPr/>
            <p:nvPr/>
          </p:nvSpPr>
          <p:spPr>
            <a:xfrm>
              <a:off x="7115153" y="4221187"/>
              <a:ext cx="460065" cy="359250"/>
            </a:xfrm>
            <a:custGeom>
              <a:avLst/>
              <a:gdLst/>
              <a:ahLst/>
              <a:cxnLst/>
              <a:rect l="l" t="t" r="r" b="b"/>
              <a:pathLst>
                <a:path w="15493" h="12099" extrusionOk="0">
                  <a:moveTo>
                    <a:pt x="14709" y="1"/>
                  </a:moveTo>
                  <a:lnTo>
                    <a:pt x="1" y="11032"/>
                  </a:lnTo>
                  <a:lnTo>
                    <a:pt x="784" y="12098"/>
                  </a:lnTo>
                  <a:lnTo>
                    <a:pt x="15493" y="1067"/>
                  </a:lnTo>
                  <a:lnTo>
                    <a:pt x="14709" y="1"/>
                  </a:ln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90"/>
            <p:cNvSpPr/>
            <p:nvPr/>
          </p:nvSpPr>
          <p:spPr>
            <a:xfrm>
              <a:off x="7067345" y="4439650"/>
              <a:ext cx="145416" cy="40649"/>
            </a:xfrm>
            <a:custGeom>
              <a:avLst/>
              <a:gdLst/>
              <a:ahLst/>
              <a:cxnLst/>
              <a:rect l="l" t="t" r="r" b="b"/>
              <a:pathLst>
                <a:path w="4897" h="1369" extrusionOk="0">
                  <a:moveTo>
                    <a:pt x="2450" y="0"/>
                  </a:moveTo>
                  <a:cubicBezTo>
                    <a:pt x="1156" y="0"/>
                    <a:pt x="14" y="672"/>
                    <a:pt x="1" y="672"/>
                  </a:cubicBezTo>
                  <a:lnTo>
                    <a:pt x="131" y="912"/>
                  </a:lnTo>
                  <a:cubicBezTo>
                    <a:pt x="145" y="898"/>
                    <a:pt x="1228" y="261"/>
                    <a:pt x="2441" y="261"/>
                  </a:cubicBezTo>
                  <a:cubicBezTo>
                    <a:pt x="3215" y="261"/>
                    <a:pt x="4043" y="521"/>
                    <a:pt x="4679" y="1369"/>
                  </a:cubicBezTo>
                  <a:lnTo>
                    <a:pt x="4896" y="1216"/>
                  </a:lnTo>
                  <a:cubicBezTo>
                    <a:pt x="4194" y="283"/>
                    <a:pt x="3290" y="0"/>
                    <a:pt x="2450" y="0"/>
                  </a:cubicBez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90"/>
            <p:cNvSpPr/>
            <p:nvPr/>
          </p:nvSpPr>
          <p:spPr>
            <a:xfrm>
              <a:off x="7142947" y="4204380"/>
              <a:ext cx="163501" cy="65294"/>
            </a:xfrm>
            <a:custGeom>
              <a:avLst/>
              <a:gdLst/>
              <a:ahLst/>
              <a:cxnLst/>
              <a:rect l="l" t="t" r="r" b="b"/>
              <a:pathLst>
                <a:path w="5506" h="2199" extrusionOk="0">
                  <a:moveTo>
                    <a:pt x="1959" y="262"/>
                  </a:moveTo>
                  <a:cubicBezTo>
                    <a:pt x="3068" y="262"/>
                    <a:pt x="4417" y="762"/>
                    <a:pt x="5027" y="980"/>
                  </a:cubicBezTo>
                  <a:cubicBezTo>
                    <a:pt x="4035" y="1360"/>
                    <a:pt x="2253" y="1941"/>
                    <a:pt x="1195" y="1941"/>
                  </a:cubicBezTo>
                  <a:cubicBezTo>
                    <a:pt x="861" y="1941"/>
                    <a:pt x="599" y="1883"/>
                    <a:pt x="457" y="1741"/>
                  </a:cubicBezTo>
                  <a:cubicBezTo>
                    <a:pt x="305" y="1611"/>
                    <a:pt x="305" y="1393"/>
                    <a:pt x="414" y="1067"/>
                  </a:cubicBezTo>
                  <a:cubicBezTo>
                    <a:pt x="523" y="762"/>
                    <a:pt x="740" y="545"/>
                    <a:pt x="1067" y="414"/>
                  </a:cubicBezTo>
                  <a:cubicBezTo>
                    <a:pt x="1328" y="305"/>
                    <a:pt x="1632" y="262"/>
                    <a:pt x="1959" y="262"/>
                  </a:cubicBezTo>
                  <a:close/>
                  <a:moveTo>
                    <a:pt x="1969" y="1"/>
                  </a:moveTo>
                  <a:cubicBezTo>
                    <a:pt x="1600" y="1"/>
                    <a:pt x="1253" y="51"/>
                    <a:pt x="958" y="175"/>
                  </a:cubicBezTo>
                  <a:cubicBezTo>
                    <a:pt x="566" y="327"/>
                    <a:pt x="305" y="610"/>
                    <a:pt x="174" y="980"/>
                  </a:cubicBezTo>
                  <a:cubicBezTo>
                    <a:pt x="0" y="1393"/>
                    <a:pt x="44" y="1720"/>
                    <a:pt x="261" y="1937"/>
                  </a:cubicBezTo>
                  <a:cubicBezTo>
                    <a:pt x="457" y="2133"/>
                    <a:pt x="805" y="2198"/>
                    <a:pt x="1219" y="2198"/>
                  </a:cubicBezTo>
                  <a:cubicBezTo>
                    <a:pt x="2677" y="2198"/>
                    <a:pt x="5092" y="1263"/>
                    <a:pt x="5418" y="1111"/>
                  </a:cubicBezTo>
                  <a:cubicBezTo>
                    <a:pt x="5483" y="1089"/>
                    <a:pt x="5505" y="1045"/>
                    <a:pt x="5505" y="1002"/>
                  </a:cubicBezTo>
                  <a:cubicBezTo>
                    <a:pt x="5505" y="936"/>
                    <a:pt x="5483" y="893"/>
                    <a:pt x="5440" y="871"/>
                  </a:cubicBezTo>
                  <a:cubicBezTo>
                    <a:pt x="5335" y="836"/>
                    <a:pt x="3475" y="1"/>
                    <a:pt x="1969" y="1"/>
                  </a:cubicBez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90"/>
            <p:cNvSpPr/>
            <p:nvPr/>
          </p:nvSpPr>
          <p:spPr>
            <a:xfrm>
              <a:off x="7288303" y="4107249"/>
              <a:ext cx="100191" cy="130766"/>
            </a:xfrm>
            <a:custGeom>
              <a:avLst/>
              <a:gdLst/>
              <a:ahLst/>
              <a:cxnLst/>
              <a:rect l="l" t="t" r="r" b="b"/>
              <a:pathLst>
                <a:path w="3374" h="4404" extrusionOk="0">
                  <a:moveTo>
                    <a:pt x="2177" y="269"/>
                  </a:moveTo>
                  <a:cubicBezTo>
                    <a:pt x="2481" y="313"/>
                    <a:pt x="2677" y="400"/>
                    <a:pt x="2743" y="574"/>
                  </a:cubicBezTo>
                  <a:cubicBezTo>
                    <a:pt x="2982" y="1292"/>
                    <a:pt x="1415" y="3120"/>
                    <a:pt x="588" y="3968"/>
                  </a:cubicBezTo>
                  <a:cubicBezTo>
                    <a:pt x="523" y="3272"/>
                    <a:pt x="458" y="1401"/>
                    <a:pt x="1198" y="617"/>
                  </a:cubicBezTo>
                  <a:cubicBezTo>
                    <a:pt x="1437" y="378"/>
                    <a:pt x="1698" y="269"/>
                    <a:pt x="2024" y="269"/>
                  </a:cubicBezTo>
                  <a:close/>
                  <a:moveTo>
                    <a:pt x="2024" y="0"/>
                  </a:moveTo>
                  <a:cubicBezTo>
                    <a:pt x="1624" y="0"/>
                    <a:pt x="1290" y="136"/>
                    <a:pt x="1024" y="422"/>
                  </a:cubicBezTo>
                  <a:cubicBezTo>
                    <a:pt x="1" y="1488"/>
                    <a:pt x="327" y="4164"/>
                    <a:pt x="349" y="4294"/>
                  </a:cubicBezTo>
                  <a:cubicBezTo>
                    <a:pt x="349" y="4338"/>
                    <a:pt x="393" y="4382"/>
                    <a:pt x="436" y="4403"/>
                  </a:cubicBezTo>
                  <a:lnTo>
                    <a:pt x="480" y="4403"/>
                  </a:lnTo>
                  <a:cubicBezTo>
                    <a:pt x="523" y="4403"/>
                    <a:pt x="545" y="4382"/>
                    <a:pt x="567" y="4360"/>
                  </a:cubicBezTo>
                  <a:cubicBezTo>
                    <a:pt x="871" y="4077"/>
                    <a:pt x="3373" y="1575"/>
                    <a:pt x="2982" y="487"/>
                  </a:cubicBezTo>
                  <a:cubicBezTo>
                    <a:pt x="2895" y="204"/>
                    <a:pt x="2612" y="52"/>
                    <a:pt x="2199" y="8"/>
                  </a:cubicBezTo>
                  <a:cubicBezTo>
                    <a:pt x="2139" y="3"/>
                    <a:pt x="2081" y="0"/>
                    <a:pt x="2024" y="0"/>
                  </a:cubicBez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90"/>
            <p:cNvSpPr/>
            <p:nvPr/>
          </p:nvSpPr>
          <p:spPr>
            <a:xfrm>
              <a:off x="7271526" y="4230867"/>
              <a:ext cx="34268" cy="59474"/>
            </a:xfrm>
            <a:custGeom>
              <a:avLst/>
              <a:gdLst/>
              <a:ahLst/>
              <a:cxnLst/>
              <a:rect l="l" t="t" r="r" b="b"/>
              <a:pathLst>
                <a:path w="1154" h="2003" extrusionOk="0">
                  <a:moveTo>
                    <a:pt x="995" y="0"/>
                  </a:moveTo>
                  <a:cubicBezTo>
                    <a:pt x="972" y="0"/>
                    <a:pt x="951" y="7"/>
                    <a:pt x="936" y="23"/>
                  </a:cubicBezTo>
                  <a:cubicBezTo>
                    <a:pt x="914" y="44"/>
                    <a:pt x="414" y="414"/>
                    <a:pt x="0" y="1829"/>
                  </a:cubicBezTo>
                  <a:cubicBezTo>
                    <a:pt x="0" y="1894"/>
                    <a:pt x="22" y="1959"/>
                    <a:pt x="109" y="1981"/>
                  </a:cubicBezTo>
                  <a:cubicBezTo>
                    <a:pt x="109" y="2003"/>
                    <a:pt x="131" y="2003"/>
                    <a:pt x="131" y="2003"/>
                  </a:cubicBezTo>
                  <a:cubicBezTo>
                    <a:pt x="196" y="2003"/>
                    <a:pt x="261" y="1959"/>
                    <a:pt x="261" y="1894"/>
                  </a:cubicBezTo>
                  <a:cubicBezTo>
                    <a:pt x="653" y="610"/>
                    <a:pt x="1088" y="262"/>
                    <a:pt x="1088" y="240"/>
                  </a:cubicBezTo>
                  <a:cubicBezTo>
                    <a:pt x="1153" y="197"/>
                    <a:pt x="1153" y="110"/>
                    <a:pt x="1110" y="66"/>
                  </a:cubicBezTo>
                  <a:cubicBezTo>
                    <a:pt x="1082" y="24"/>
                    <a:pt x="1036" y="0"/>
                    <a:pt x="995" y="0"/>
                  </a:cubicBez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90"/>
            <p:cNvSpPr/>
            <p:nvPr/>
          </p:nvSpPr>
          <p:spPr>
            <a:xfrm>
              <a:off x="6419316" y="3317520"/>
              <a:ext cx="756629" cy="969520"/>
            </a:xfrm>
            <a:custGeom>
              <a:avLst/>
              <a:gdLst/>
              <a:ahLst/>
              <a:cxnLst/>
              <a:rect l="l" t="t" r="r" b="b"/>
              <a:pathLst>
                <a:path w="25480" h="32652" extrusionOk="0">
                  <a:moveTo>
                    <a:pt x="4181" y="1"/>
                  </a:moveTo>
                  <a:cubicBezTo>
                    <a:pt x="2046" y="1"/>
                    <a:pt x="871" y="1777"/>
                    <a:pt x="871" y="1777"/>
                  </a:cubicBezTo>
                  <a:lnTo>
                    <a:pt x="0" y="9284"/>
                  </a:lnTo>
                  <a:lnTo>
                    <a:pt x="17015" y="32652"/>
                  </a:lnTo>
                  <a:lnTo>
                    <a:pt x="25479" y="26777"/>
                  </a:lnTo>
                  <a:cubicBezTo>
                    <a:pt x="25479" y="26777"/>
                    <a:pt x="16819" y="13135"/>
                    <a:pt x="10662" y="4693"/>
                  </a:cubicBezTo>
                  <a:cubicBezTo>
                    <a:pt x="8005" y="1037"/>
                    <a:pt x="5813" y="1"/>
                    <a:pt x="41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90"/>
            <p:cNvSpPr/>
            <p:nvPr/>
          </p:nvSpPr>
          <p:spPr>
            <a:xfrm>
              <a:off x="5985773" y="3317283"/>
              <a:ext cx="550516" cy="294639"/>
            </a:xfrm>
            <a:custGeom>
              <a:avLst/>
              <a:gdLst/>
              <a:ahLst/>
              <a:cxnLst/>
              <a:rect l="l" t="t" r="r" b="b"/>
              <a:pathLst>
                <a:path w="18539" h="9923" extrusionOk="0">
                  <a:moveTo>
                    <a:pt x="18538" y="1"/>
                  </a:moveTo>
                  <a:lnTo>
                    <a:pt x="1" y="1328"/>
                  </a:lnTo>
                  <a:lnTo>
                    <a:pt x="6049" y="9923"/>
                  </a:lnTo>
                  <a:lnTo>
                    <a:pt x="16493" y="9923"/>
                  </a:lnTo>
                  <a:lnTo>
                    <a:pt x="185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90"/>
            <p:cNvSpPr/>
            <p:nvPr/>
          </p:nvSpPr>
          <p:spPr>
            <a:xfrm>
              <a:off x="5676294" y="3317283"/>
              <a:ext cx="736584" cy="438707"/>
            </a:xfrm>
            <a:custGeom>
              <a:avLst/>
              <a:gdLst/>
              <a:ahLst/>
              <a:cxnLst/>
              <a:rect l="l" t="t" r="r" b="b"/>
              <a:pathLst>
                <a:path w="24805" h="14775" extrusionOk="0">
                  <a:moveTo>
                    <a:pt x="892" y="1"/>
                  </a:moveTo>
                  <a:cubicBezTo>
                    <a:pt x="892" y="1"/>
                    <a:pt x="0" y="2547"/>
                    <a:pt x="109" y="5615"/>
                  </a:cubicBezTo>
                  <a:cubicBezTo>
                    <a:pt x="283" y="10728"/>
                    <a:pt x="4504" y="14775"/>
                    <a:pt x="9617" y="14775"/>
                  </a:cubicBezTo>
                  <a:lnTo>
                    <a:pt x="24718" y="14775"/>
                  </a:lnTo>
                  <a:lnTo>
                    <a:pt x="24805" y="2568"/>
                  </a:lnTo>
                  <a:lnTo>
                    <a:pt x="14731" y="349"/>
                  </a:lnTo>
                  <a:lnTo>
                    <a:pt x="8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90"/>
            <p:cNvSpPr/>
            <p:nvPr/>
          </p:nvSpPr>
          <p:spPr>
            <a:xfrm>
              <a:off x="6377951" y="4253495"/>
              <a:ext cx="259772" cy="356013"/>
            </a:xfrm>
            <a:custGeom>
              <a:avLst/>
              <a:gdLst/>
              <a:ahLst/>
              <a:cxnLst/>
              <a:rect l="l" t="t" r="r" b="b"/>
              <a:pathLst>
                <a:path w="8748" h="11990" extrusionOk="0">
                  <a:moveTo>
                    <a:pt x="6833" y="0"/>
                  </a:moveTo>
                  <a:lnTo>
                    <a:pt x="1" y="1045"/>
                  </a:lnTo>
                  <a:lnTo>
                    <a:pt x="1915" y="11989"/>
                  </a:lnTo>
                  <a:lnTo>
                    <a:pt x="8748" y="10967"/>
                  </a:lnTo>
                  <a:lnTo>
                    <a:pt x="6833" y="0"/>
                  </a:lnTo>
                  <a:close/>
                </a:path>
              </a:pathLst>
            </a:custGeom>
            <a:solidFill>
              <a:srgbClr val="FFB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90"/>
            <p:cNvSpPr/>
            <p:nvPr/>
          </p:nvSpPr>
          <p:spPr>
            <a:xfrm>
              <a:off x="6380535" y="4509343"/>
              <a:ext cx="546655" cy="230681"/>
            </a:xfrm>
            <a:custGeom>
              <a:avLst/>
              <a:gdLst/>
              <a:ahLst/>
              <a:cxnLst/>
              <a:rect l="l" t="t" r="r" b="b"/>
              <a:pathLst>
                <a:path w="18409" h="7769" extrusionOk="0">
                  <a:moveTo>
                    <a:pt x="9683" y="1"/>
                  </a:moveTo>
                  <a:lnTo>
                    <a:pt x="523" y="1393"/>
                  </a:lnTo>
                  <a:cubicBezTo>
                    <a:pt x="1" y="5310"/>
                    <a:pt x="240" y="7768"/>
                    <a:pt x="240" y="7768"/>
                  </a:cubicBezTo>
                  <a:lnTo>
                    <a:pt x="18408" y="5005"/>
                  </a:lnTo>
                  <a:cubicBezTo>
                    <a:pt x="17890" y="3076"/>
                    <a:pt x="16204" y="1819"/>
                    <a:pt x="13484" y="1819"/>
                  </a:cubicBezTo>
                  <a:cubicBezTo>
                    <a:pt x="13351" y="1819"/>
                    <a:pt x="13216" y="1822"/>
                    <a:pt x="13077" y="1828"/>
                  </a:cubicBezTo>
                  <a:cubicBezTo>
                    <a:pt x="12969" y="1834"/>
                    <a:pt x="12863" y="1837"/>
                    <a:pt x="12761" y="1837"/>
                  </a:cubicBezTo>
                  <a:cubicBezTo>
                    <a:pt x="10107" y="1837"/>
                    <a:pt x="9683" y="1"/>
                    <a:pt x="96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90"/>
            <p:cNvSpPr/>
            <p:nvPr/>
          </p:nvSpPr>
          <p:spPr>
            <a:xfrm>
              <a:off x="6387662" y="4658589"/>
              <a:ext cx="545319" cy="120195"/>
            </a:xfrm>
            <a:custGeom>
              <a:avLst/>
              <a:gdLst/>
              <a:ahLst/>
              <a:cxnLst/>
              <a:rect l="l" t="t" r="r" b="b"/>
              <a:pathLst>
                <a:path w="18364" h="4048" extrusionOk="0">
                  <a:moveTo>
                    <a:pt x="18168" y="1"/>
                  </a:moveTo>
                  <a:lnTo>
                    <a:pt x="0" y="2742"/>
                  </a:lnTo>
                  <a:lnTo>
                    <a:pt x="196" y="4048"/>
                  </a:lnTo>
                  <a:lnTo>
                    <a:pt x="18364" y="1285"/>
                  </a:lnTo>
                  <a:lnTo>
                    <a:pt x="18168" y="1"/>
                  </a:ln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90"/>
            <p:cNvSpPr/>
            <p:nvPr/>
          </p:nvSpPr>
          <p:spPr>
            <a:xfrm>
              <a:off x="6387008" y="4639168"/>
              <a:ext cx="120859" cy="84059"/>
            </a:xfrm>
            <a:custGeom>
              <a:avLst/>
              <a:gdLst/>
              <a:ahLst/>
              <a:cxnLst/>
              <a:rect l="l" t="t" r="r" b="b"/>
              <a:pathLst>
                <a:path w="4070" h="2831" extrusionOk="0">
                  <a:moveTo>
                    <a:pt x="101" y="1"/>
                  </a:moveTo>
                  <a:cubicBezTo>
                    <a:pt x="40" y="1"/>
                    <a:pt x="4" y="2"/>
                    <a:pt x="0" y="2"/>
                  </a:cubicBezTo>
                  <a:lnTo>
                    <a:pt x="22" y="263"/>
                  </a:lnTo>
                  <a:cubicBezTo>
                    <a:pt x="22" y="263"/>
                    <a:pt x="38" y="263"/>
                    <a:pt x="67" y="263"/>
                  </a:cubicBezTo>
                  <a:cubicBezTo>
                    <a:pt x="255" y="263"/>
                    <a:pt x="1011" y="279"/>
                    <a:pt x="1785" y="524"/>
                  </a:cubicBezTo>
                  <a:cubicBezTo>
                    <a:pt x="2959" y="938"/>
                    <a:pt x="3634" y="1699"/>
                    <a:pt x="3808" y="2831"/>
                  </a:cubicBezTo>
                  <a:lnTo>
                    <a:pt x="4069" y="2787"/>
                  </a:lnTo>
                  <a:cubicBezTo>
                    <a:pt x="3675" y="126"/>
                    <a:pt x="691" y="1"/>
                    <a:pt x="101" y="1"/>
                  </a:cubicBez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90"/>
            <p:cNvSpPr/>
            <p:nvPr/>
          </p:nvSpPr>
          <p:spPr>
            <a:xfrm>
              <a:off x="6551755" y="4467712"/>
              <a:ext cx="153820" cy="87533"/>
            </a:xfrm>
            <a:custGeom>
              <a:avLst/>
              <a:gdLst/>
              <a:ahLst/>
              <a:cxnLst/>
              <a:rect l="l" t="t" r="r" b="b"/>
              <a:pathLst>
                <a:path w="5180" h="2948" extrusionOk="0">
                  <a:moveTo>
                    <a:pt x="1524" y="271"/>
                  </a:moveTo>
                  <a:cubicBezTo>
                    <a:pt x="2720" y="380"/>
                    <a:pt x="4200" y="2012"/>
                    <a:pt x="4722" y="2643"/>
                  </a:cubicBezTo>
                  <a:cubicBezTo>
                    <a:pt x="3351" y="2469"/>
                    <a:pt x="588" y="1947"/>
                    <a:pt x="349" y="1163"/>
                  </a:cubicBezTo>
                  <a:cubicBezTo>
                    <a:pt x="284" y="968"/>
                    <a:pt x="371" y="772"/>
                    <a:pt x="632" y="554"/>
                  </a:cubicBezTo>
                  <a:cubicBezTo>
                    <a:pt x="849" y="358"/>
                    <a:pt x="1089" y="271"/>
                    <a:pt x="1371" y="271"/>
                  </a:cubicBezTo>
                  <a:close/>
                  <a:moveTo>
                    <a:pt x="1373" y="1"/>
                  </a:moveTo>
                  <a:cubicBezTo>
                    <a:pt x="1029" y="1"/>
                    <a:pt x="719" y="115"/>
                    <a:pt x="458" y="358"/>
                  </a:cubicBezTo>
                  <a:cubicBezTo>
                    <a:pt x="131" y="641"/>
                    <a:pt x="1" y="946"/>
                    <a:pt x="88" y="1229"/>
                  </a:cubicBezTo>
                  <a:cubicBezTo>
                    <a:pt x="479" y="2425"/>
                    <a:pt x="4570" y="2904"/>
                    <a:pt x="5027" y="2948"/>
                  </a:cubicBezTo>
                  <a:lnTo>
                    <a:pt x="5049" y="2948"/>
                  </a:lnTo>
                  <a:cubicBezTo>
                    <a:pt x="5092" y="2948"/>
                    <a:pt x="5136" y="2926"/>
                    <a:pt x="5157" y="2882"/>
                  </a:cubicBezTo>
                  <a:cubicBezTo>
                    <a:pt x="5179" y="2839"/>
                    <a:pt x="5179" y="2795"/>
                    <a:pt x="5157" y="2752"/>
                  </a:cubicBezTo>
                  <a:cubicBezTo>
                    <a:pt x="5070" y="2643"/>
                    <a:pt x="3156" y="162"/>
                    <a:pt x="1546" y="10"/>
                  </a:cubicBezTo>
                  <a:cubicBezTo>
                    <a:pt x="1487" y="4"/>
                    <a:pt x="1429" y="1"/>
                    <a:pt x="1373" y="1"/>
                  </a:cubicBez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90"/>
            <p:cNvSpPr/>
            <p:nvPr/>
          </p:nvSpPr>
          <p:spPr>
            <a:xfrm>
              <a:off x="6697140" y="4456368"/>
              <a:ext cx="124719" cy="98876"/>
            </a:xfrm>
            <a:custGeom>
              <a:avLst/>
              <a:gdLst/>
              <a:ahLst/>
              <a:cxnLst/>
              <a:rect l="l" t="t" r="r" b="b"/>
              <a:pathLst>
                <a:path w="4200" h="3330" extrusionOk="0">
                  <a:moveTo>
                    <a:pt x="2872" y="262"/>
                  </a:moveTo>
                  <a:cubicBezTo>
                    <a:pt x="3090" y="262"/>
                    <a:pt x="3307" y="349"/>
                    <a:pt x="3525" y="501"/>
                  </a:cubicBezTo>
                  <a:cubicBezTo>
                    <a:pt x="3786" y="653"/>
                    <a:pt x="3917" y="827"/>
                    <a:pt x="3873" y="1023"/>
                  </a:cubicBezTo>
                  <a:cubicBezTo>
                    <a:pt x="3764" y="1785"/>
                    <a:pt x="1523" y="2633"/>
                    <a:pt x="392" y="3003"/>
                  </a:cubicBezTo>
                  <a:cubicBezTo>
                    <a:pt x="675" y="2350"/>
                    <a:pt x="1480" y="653"/>
                    <a:pt x="2524" y="327"/>
                  </a:cubicBezTo>
                  <a:cubicBezTo>
                    <a:pt x="2633" y="283"/>
                    <a:pt x="2742" y="262"/>
                    <a:pt x="2872" y="262"/>
                  </a:cubicBezTo>
                  <a:close/>
                  <a:moveTo>
                    <a:pt x="2855" y="1"/>
                  </a:moveTo>
                  <a:cubicBezTo>
                    <a:pt x="2715" y="1"/>
                    <a:pt x="2575" y="22"/>
                    <a:pt x="2437" y="66"/>
                  </a:cubicBezTo>
                  <a:cubicBezTo>
                    <a:pt x="1045" y="523"/>
                    <a:pt x="66" y="3047"/>
                    <a:pt x="22" y="3155"/>
                  </a:cubicBezTo>
                  <a:cubicBezTo>
                    <a:pt x="0" y="3199"/>
                    <a:pt x="22" y="3264"/>
                    <a:pt x="44" y="3286"/>
                  </a:cubicBezTo>
                  <a:cubicBezTo>
                    <a:pt x="66" y="3330"/>
                    <a:pt x="109" y="3330"/>
                    <a:pt x="153" y="3330"/>
                  </a:cubicBezTo>
                  <a:lnTo>
                    <a:pt x="174" y="3330"/>
                  </a:lnTo>
                  <a:cubicBezTo>
                    <a:pt x="566" y="3221"/>
                    <a:pt x="3960" y="2198"/>
                    <a:pt x="4134" y="1067"/>
                  </a:cubicBezTo>
                  <a:cubicBezTo>
                    <a:pt x="4200" y="762"/>
                    <a:pt x="4026" y="501"/>
                    <a:pt x="3677" y="262"/>
                  </a:cubicBezTo>
                  <a:cubicBezTo>
                    <a:pt x="3416" y="88"/>
                    <a:pt x="3136" y="1"/>
                    <a:pt x="2855" y="1"/>
                  </a:cubicBez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90"/>
            <p:cNvSpPr/>
            <p:nvPr/>
          </p:nvSpPr>
          <p:spPr>
            <a:xfrm>
              <a:off x="6648678" y="4547946"/>
              <a:ext cx="55589" cy="40887"/>
            </a:xfrm>
            <a:custGeom>
              <a:avLst/>
              <a:gdLst/>
              <a:ahLst/>
              <a:cxnLst/>
              <a:rect l="l" t="t" r="r" b="b"/>
              <a:pathLst>
                <a:path w="1872" h="1377" extrusionOk="0">
                  <a:moveTo>
                    <a:pt x="1753" y="1"/>
                  </a:moveTo>
                  <a:cubicBezTo>
                    <a:pt x="1742" y="1"/>
                    <a:pt x="1730" y="2"/>
                    <a:pt x="1719" y="6"/>
                  </a:cubicBezTo>
                  <a:cubicBezTo>
                    <a:pt x="1698" y="6"/>
                    <a:pt x="1088" y="93"/>
                    <a:pt x="66" y="1138"/>
                  </a:cubicBezTo>
                  <a:cubicBezTo>
                    <a:pt x="0" y="1203"/>
                    <a:pt x="0" y="1290"/>
                    <a:pt x="66" y="1333"/>
                  </a:cubicBezTo>
                  <a:cubicBezTo>
                    <a:pt x="87" y="1355"/>
                    <a:pt x="109" y="1377"/>
                    <a:pt x="153" y="1377"/>
                  </a:cubicBezTo>
                  <a:cubicBezTo>
                    <a:pt x="174" y="1377"/>
                    <a:pt x="218" y="1355"/>
                    <a:pt x="240" y="1333"/>
                  </a:cubicBezTo>
                  <a:cubicBezTo>
                    <a:pt x="1197" y="376"/>
                    <a:pt x="1741" y="267"/>
                    <a:pt x="1763" y="267"/>
                  </a:cubicBezTo>
                  <a:cubicBezTo>
                    <a:pt x="1828" y="246"/>
                    <a:pt x="1872" y="180"/>
                    <a:pt x="1872" y="115"/>
                  </a:cubicBezTo>
                  <a:cubicBezTo>
                    <a:pt x="1854" y="43"/>
                    <a:pt x="1806" y="1"/>
                    <a:pt x="1753" y="1"/>
                  </a:cubicBez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90"/>
            <p:cNvSpPr/>
            <p:nvPr/>
          </p:nvSpPr>
          <p:spPr>
            <a:xfrm>
              <a:off x="6686153" y="4559735"/>
              <a:ext cx="54936" cy="41391"/>
            </a:xfrm>
            <a:custGeom>
              <a:avLst/>
              <a:gdLst/>
              <a:ahLst/>
              <a:cxnLst/>
              <a:rect l="l" t="t" r="r" b="b"/>
              <a:pathLst>
                <a:path w="1850" h="1394" extrusionOk="0">
                  <a:moveTo>
                    <a:pt x="1698" y="1"/>
                  </a:moveTo>
                  <a:cubicBezTo>
                    <a:pt x="1632" y="23"/>
                    <a:pt x="566" y="240"/>
                    <a:pt x="44" y="1198"/>
                  </a:cubicBezTo>
                  <a:cubicBezTo>
                    <a:pt x="0" y="1263"/>
                    <a:pt x="22" y="1350"/>
                    <a:pt x="87" y="1372"/>
                  </a:cubicBezTo>
                  <a:cubicBezTo>
                    <a:pt x="109" y="1393"/>
                    <a:pt x="131" y="1393"/>
                    <a:pt x="153" y="1393"/>
                  </a:cubicBezTo>
                  <a:cubicBezTo>
                    <a:pt x="218" y="1393"/>
                    <a:pt x="261" y="1372"/>
                    <a:pt x="283" y="1328"/>
                  </a:cubicBezTo>
                  <a:cubicBezTo>
                    <a:pt x="740" y="479"/>
                    <a:pt x="1741" y="262"/>
                    <a:pt x="1741" y="262"/>
                  </a:cubicBezTo>
                  <a:cubicBezTo>
                    <a:pt x="1806" y="240"/>
                    <a:pt x="1850" y="175"/>
                    <a:pt x="1850" y="110"/>
                  </a:cubicBezTo>
                  <a:cubicBezTo>
                    <a:pt x="1828" y="44"/>
                    <a:pt x="1763" y="1"/>
                    <a:pt x="1698" y="1"/>
                  </a:cubicBezTo>
                  <a:close/>
                </a:path>
              </a:pathLst>
            </a:custGeom>
            <a:solidFill>
              <a:srgbClr val="000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90"/>
            <p:cNvSpPr/>
            <p:nvPr/>
          </p:nvSpPr>
          <p:spPr>
            <a:xfrm>
              <a:off x="6195121" y="3377800"/>
              <a:ext cx="453591" cy="1050105"/>
            </a:xfrm>
            <a:custGeom>
              <a:avLst/>
              <a:gdLst/>
              <a:ahLst/>
              <a:cxnLst/>
              <a:rect l="l" t="t" r="r" b="b"/>
              <a:pathLst>
                <a:path w="15275" h="35366" extrusionOk="0">
                  <a:moveTo>
                    <a:pt x="6140" y="0"/>
                  </a:moveTo>
                  <a:cubicBezTo>
                    <a:pt x="4943" y="0"/>
                    <a:pt x="4047" y="530"/>
                    <a:pt x="4047" y="530"/>
                  </a:cubicBezTo>
                  <a:lnTo>
                    <a:pt x="0" y="6906"/>
                  </a:lnTo>
                  <a:lnTo>
                    <a:pt x="5092" y="35365"/>
                  </a:lnTo>
                  <a:lnTo>
                    <a:pt x="15274" y="33777"/>
                  </a:lnTo>
                  <a:cubicBezTo>
                    <a:pt x="15274" y="33777"/>
                    <a:pt x="13425" y="17698"/>
                    <a:pt x="11597" y="7428"/>
                  </a:cubicBezTo>
                  <a:cubicBezTo>
                    <a:pt x="10481" y="1229"/>
                    <a:pt x="7962" y="0"/>
                    <a:pt x="6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90"/>
            <p:cNvSpPr/>
            <p:nvPr/>
          </p:nvSpPr>
          <p:spPr>
            <a:xfrm>
              <a:off x="6206732" y="3669431"/>
              <a:ext cx="23311" cy="87237"/>
            </a:xfrm>
            <a:custGeom>
              <a:avLst/>
              <a:gdLst/>
              <a:ahLst/>
              <a:cxnLst/>
              <a:rect l="l" t="t" r="r" b="b"/>
              <a:pathLst>
                <a:path w="785" h="2938" extrusionOk="0">
                  <a:moveTo>
                    <a:pt x="262" y="0"/>
                  </a:moveTo>
                  <a:lnTo>
                    <a:pt x="1" y="44"/>
                  </a:lnTo>
                  <a:lnTo>
                    <a:pt x="501" y="2937"/>
                  </a:lnTo>
                  <a:lnTo>
                    <a:pt x="784" y="2894"/>
                  </a:lnTo>
                  <a:lnTo>
                    <a:pt x="262" y="0"/>
                  </a:lnTo>
                  <a:close/>
                </a:path>
              </a:pathLst>
            </a:custGeom>
            <a:solidFill>
              <a:srgbClr val="473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90"/>
            <p:cNvSpPr/>
            <p:nvPr/>
          </p:nvSpPr>
          <p:spPr>
            <a:xfrm>
              <a:off x="6083320" y="2677008"/>
              <a:ext cx="498193" cy="684204"/>
            </a:xfrm>
            <a:custGeom>
              <a:avLst/>
              <a:gdLst/>
              <a:ahLst/>
              <a:cxnLst/>
              <a:rect l="l" t="t" r="r" b="b"/>
              <a:pathLst>
                <a:path w="16777" h="23043" extrusionOk="0">
                  <a:moveTo>
                    <a:pt x="6441" y="1"/>
                  </a:moveTo>
                  <a:lnTo>
                    <a:pt x="1" y="9726"/>
                  </a:lnTo>
                  <a:lnTo>
                    <a:pt x="5092" y="18713"/>
                  </a:lnTo>
                  <a:cubicBezTo>
                    <a:pt x="5571" y="19561"/>
                    <a:pt x="6311" y="20236"/>
                    <a:pt x="7203" y="20649"/>
                  </a:cubicBezTo>
                  <a:lnTo>
                    <a:pt x="12468" y="23042"/>
                  </a:lnTo>
                  <a:lnTo>
                    <a:pt x="16777" y="17168"/>
                  </a:lnTo>
                  <a:lnTo>
                    <a:pt x="10815" y="13512"/>
                  </a:lnTo>
                  <a:cubicBezTo>
                    <a:pt x="9270" y="6593"/>
                    <a:pt x="6441" y="1"/>
                    <a:pt x="6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90"/>
            <p:cNvSpPr/>
            <p:nvPr/>
          </p:nvSpPr>
          <p:spPr>
            <a:xfrm>
              <a:off x="5670474" y="2523872"/>
              <a:ext cx="617062" cy="804370"/>
            </a:xfrm>
            <a:custGeom>
              <a:avLst/>
              <a:gdLst/>
              <a:ahLst/>
              <a:cxnLst/>
              <a:rect l="l" t="t" r="r" b="b"/>
              <a:pathLst>
                <a:path w="20780" h="27090" extrusionOk="0">
                  <a:moveTo>
                    <a:pt x="12989" y="1"/>
                  </a:moveTo>
                  <a:cubicBezTo>
                    <a:pt x="12885" y="1"/>
                    <a:pt x="7622" y="22"/>
                    <a:pt x="3852" y="4331"/>
                  </a:cubicBezTo>
                  <a:cubicBezTo>
                    <a:pt x="1" y="8661"/>
                    <a:pt x="1088" y="20693"/>
                    <a:pt x="1088" y="26720"/>
                  </a:cubicBezTo>
                  <a:lnTo>
                    <a:pt x="16145" y="27090"/>
                  </a:lnTo>
                  <a:lnTo>
                    <a:pt x="20518" y="7355"/>
                  </a:lnTo>
                  <a:cubicBezTo>
                    <a:pt x="20780" y="6420"/>
                    <a:pt x="20606" y="5419"/>
                    <a:pt x="20040" y="4635"/>
                  </a:cubicBezTo>
                  <a:lnTo>
                    <a:pt x="19583" y="4004"/>
                  </a:lnTo>
                  <a:cubicBezTo>
                    <a:pt x="18495" y="2438"/>
                    <a:pt x="16928" y="1285"/>
                    <a:pt x="15101" y="697"/>
                  </a:cubicBezTo>
                  <a:lnTo>
                    <a:pt x="12990" y="1"/>
                  </a:lnTo>
                  <a:cubicBezTo>
                    <a:pt x="12990" y="1"/>
                    <a:pt x="12990" y="1"/>
                    <a:pt x="129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90"/>
            <p:cNvSpPr/>
            <p:nvPr/>
          </p:nvSpPr>
          <p:spPr>
            <a:xfrm>
              <a:off x="5563870" y="2598198"/>
              <a:ext cx="469745" cy="737384"/>
            </a:xfrm>
            <a:custGeom>
              <a:avLst/>
              <a:gdLst/>
              <a:ahLst/>
              <a:cxnLst/>
              <a:rect l="l" t="t" r="r" b="b"/>
              <a:pathLst>
                <a:path w="15819" h="24834" extrusionOk="0">
                  <a:moveTo>
                    <a:pt x="10913" y="1"/>
                  </a:moveTo>
                  <a:cubicBezTo>
                    <a:pt x="9380" y="1"/>
                    <a:pt x="8046" y="1049"/>
                    <a:pt x="7007" y="2394"/>
                  </a:cubicBezTo>
                  <a:cubicBezTo>
                    <a:pt x="4548" y="5548"/>
                    <a:pt x="1241" y="13011"/>
                    <a:pt x="283" y="20213"/>
                  </a:cubicBezTo>
                  <a:cubicBezTo>
                    <a:pt x="0" y="22411"/>
                    <a:pt x="1154" y="24434"/>
                    <a:pt x="3329" y="24783"/>
                  </a:cubicBezTo>
                  <a:cubicBezTo>
                    <a:pt x="3545" y="24817"/>
                    <a:pt x="3766" y="24833"/>
                    <a:pt x="3988" y="24833"/>
                  </a:cubicBezTo>
                  <a:cubicBezTo>
                    <a:pt x="5897" y="24833"/>
                    <a:pt x="7953" y="23616"/>
                    <a:pt x="8421" y="21824"/>
                  </a:cubicBezTo>
                  <a:lnTo>
                    <a:pt x="15231" y="5157"/>
                  </a:lnTo>
                  <a:cubicBezTo>
                    <a:pt x="15819" y="3024"/>
                    <a:pt x="14056" y="805"/>
                    <a:pt x="11924" y="152"/>
                  </a:cubicBezTo>
                  <a:cubicBezTo>
                    <a:pt x="11578" y="49"/>
                    <a:pt x="11241" y="1"/>
                    <a:pt x="109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90"/>
            <p:cNvSpPr/>
            <p:nvPr/>
          </p:nvSpPr>
          <p:spPr>
            <a:xfrm>
              <a:off x="6173147" y="3169225"/>
              <a:ext cx="249438" cy="159716"/>
            </a:xfrm>
            <a:custGeom>
              <a:avLst/>
              <a:gdLst/>
              <a:ahLst/>
              <a:cxnLst/>
              <a:rect l="l" t="t" r="r" b="b"/>
              <a:pathLst>
                <a:path w="8400" h="5379" extrusionOk="0">
                  <a:moveTo>
                    <a:pt x="3824" y="1"/>
                  </a:moveTo>
                  <a:cubicBezTo>
                    <a:pt x="2187" y="1"/>
                    <a:pt x="740" y="570"/>
                    <a:pt x="740" y="570"/>
                  </a:cubicBezTo>
                  <a:lnTo>
                    <a:pt x="0" y="5379"/>
                  </a:lnTo>
                  <a:lnTo>
                    <a:pt x="8399" y="5357"/>
                  </a:lnTo>
                  <a:cubicBezTo>
                    <a:pt x="8387" y="958"/>
                    <a:pt x="5946" y="1"/>
                    <a:pt x="3824" y="1"/>
                  </a:cubicBezTo>
                  <a:close/>
                </a:path>
              </a:pathLst>
            </a:custGeom>
            <a:solidFill>
              <a:srgbClr val="FFB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90"/>
            <p:cNvSpPr/>
            <p:nvPr/>
          </p:nvSpPr>
          <p:spPr>
            <a:xfrm>
              <a:off x="5560633" y="3103868"/>
              <a:ext cx="686845" cy="232819"/>
            </a:xfrm>
            <a:custGeom>
              <a:avLst/>
              <a:gdLst/>
              <a:ahLst/>
              <a:cxnLst/>
              <a:rect l="l" t="t" r="r" b="b"/>
              <a:pathLst>
                <a:path w="23130" h="7841" extrusionOk="0">
                  <a:moveTo>
                    <a:pt x="5121" y="0"/>
                  </a:moveTo>
                  <a:cubicBezTo>
                    <a:pt x="3984" y="0"/>
                    <a:pt x="2570" y="1381"/>
                    <a:pt x="1807" y="2205"/>
                  </a:cubicBezTo>
                  <a:cubicBezTo>
                    <a:pt x="1" y="4120"/>
                    <a:pt x="632" y="7275"/>
                    <a:pt x="3221" y="7841"/>
                  </a:cubicBezTo>
                  <a:lnTo>
                    <a:pt x="21607" y="7558"/>
                  </a:lnTo>
                  <a:lnTo>
                    <a:pt x="23130" y="530"/>
                  </a:lnTo>
                  <a:lnTo>
                    <a:pt x="5397" y="29"/>
                  </a:lnTo>
                  <a:cubicBezTo>
                    <a:pt x="5307" y="10"/>
                    <a:pt x="5215" y="0"/>
                    <a:pt x="5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90"/>
            <p:cNvSpPr/>
            <p:nvPr/>
          </p:nvSpPr>
          <p:spPr>
            <a:xfrm>
              <a:off x="5921157" y="3328270"/>
              <a:ext cx="501430" cy="65947"/>
            </a:xfrm>
            <a:custGeom>
              <a:avLst/>
              <a:gdLst/>
              <a:ahLst/>
              <a:cxnLst/>
              <a:rect l="l" t="t" r="r" b="b"/>
              <a:pathLst>
                <a:path w="16886" h="2221" extrusionOk="0">
                  <a:moveTo>
                    <a:pt x="1110" y="1"/>
                  </a:moveTo>
                  <a:cubicBezTo>
                    <a:pt x="479" y="1"/>
                    <a:pt x="1" y="501"/>
                    <a:pt x="1" y="1110"/>
                  </a:cubicBezTo>
                  <a:cubicBezTo>
                    <a:pt x="1" y="1720"/>
                    <a:pt x="479" y="2220"/>
                    <a:pt x="1110" y="2220"/>
                  </a:cubicBezTo>
                  <a:lnTo>
                    <a:pt x="16885" y="2220"/>
                  </a:lnTo>
                  <a:lnTo>
                    <a:pt x="168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90"/>
            <p:cNvSpPr/>
            <p:nvPr/>
          </p:nvSpPr>
          <p:spPr>
            <a:xfrm>
              <a:off x="6324323" y="2832726"/>
              <a:ext cx="907836" cy="561455"/>
            </a:xfrm>
            <a:custGeom>
              <a:avLst/>
              <a:gdLst/>
              <a:ahLst/>
              <a:cxnLst/>
              <a:rect l="l" t="t" r="r" b="b"/>
              <a:pathLst>
                <a:path w="30572" h="18909" extrusionOk="0">
                  <a:moveTo>
                    <a:pt x="4962" y="0"/>
                  </a:moveTo>
                  <a:cubicBezTo>
                    <a:pt x="4614" y="0"/>
                    <a:pt x="4287" y="196"/>
                    <a:pt x="4113" y="501"/>
                  </a:cubicBezTo>
                  <a:lnTo>
                    <a:pt x="1" y="18908"/>
                  </a:lnTo>
                  <a:lnTo>
                    <a:pt x="24239" y="18908"/>
                  </a:lnTo>
                  <a:cubicBezTo>
                    <a:pt x="25610" y="18908"/>
                    <a:pt x="26807" y="17951"/>
                    <a:pt x="27090" y="16602"/>
                  </a:cubicBezTo>
                  <a:lnTo>
                    <a:pt x="30353" y="1045"/>
                  </a:lnTo>
                  <a:cubicBezTo>
                    <a:pt x="30571" y="566"/>
                    <a:pt x="30245" y="22"/>
                    <a:pt x="29722" y="22"/>
                  </a:cubicBezTo>
                  <a:lnTo>
                    <a:pt x="49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90"/>
            <p:cNvSpPr/>
            <p:nvPr/>
          </p:nvSpPr>
          <p:spPr>
            <a:xfrm>
              <a:off x="6742365" y="3081478"/>
              <a:ext cx="104705" cy="104696"/>
            </a:xfrm>
            <a:custGeom>
              <a:avLst/>
              <a:gdLst/>
              <a:ahLst/>
              <a:cxnLst/>
              <a:rect l="l" t="t" r="r" b="b"/>
              <a:pathLst>
                <a:path w="3526" h="3526" extrusionOk="0">
                  <a:moveTo>
                    <a:pt x="1763" y="0"/>
                  </a:moveTo>
                  <a:cubicBezTo>
                    <a:pt x="784" y="0"/>
                    <a:pt x="0" y="783"/>
                    <a:pt x="0" y="1763"/>
                  </a:cubicBezTo>
                  <a:cubicBezTo>
                    <a:pt x="0" y="2742"/>
                    <a:pt x="784" y="3525"/>
                    <a:pt x="1763" y="3525"/>
                  </a:cubicBezTo>
                  <a:cubicBezTo>
                    <a:pt x="2742" y="3525"/>
                    <a:pt x="3525" y="2742"/>
                    <a:pt x="3525" y="1763"/>
                  </a:cubicBezTo>
                  <a:cubicBezTo>
                    <a:pt x="3525" y="783"/>
                    <a:pt x="2742" y="0"/>
                    <a:pt x="1763"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90"/>
            <p:cNvSpPr/>
            <p:nvPr/>
          </p:nvSpPr>
          <p:spPr>
            <a:xfrm>
              <a:off x="6288155" y="2274052"/>
              <a:ext cx="138290" cy="121086"/>
            </a:xfrm>
            <a:custGeom>
              <a:avLst/>
              <a:gdLst/>
              <a:ahLst/>
              <a:cxnLst/>
              <a:rect l="l" t="t" r="r" b="b"/>
              <a:pathLst>
                <a:path w="4657" h="4078" extrusionOk="0">
                  <a:moveTo>
                    <a:pt x="2419" y="1"/>
                  </a:moveTo>
                  <a:cubicBezTo>
                    <a:pt x="1498" y="1"/>
                    <a:pt x="556" y="560"/>
                    <a:pt x="305" y="1473"/>
                  </a:cubicBezTo>
                  <a:cubicBezTo>
                    <a:pt x="0" y="2561"/>
                    <a:pt x="610" y="3692"/>
                    <a:pt x="1654" y="3997"/>
                  </a:cubicBezTo>
                  <a:cubicBezTo>
                    <a:pt x="1843" y="4051"/>
                    <a:pt x="2041" y="4077"/>
                    <a:pt x="2240" y="4077"/>
                  </a:cubicBezTo>
                  <a:cubicBezTo>
                    <a:pt x="3159" y="4077"/>
                    <a:pt x="4101" y="3521"/>
                    <a:pt x="4352" y="2626"/>
                  </a:cubicBezTo>
                  <a:cubicBezTo>
                    <a:pt x="4657" y="1517"/>
                    <a:pt x="4047" y="385"/>
                    <a:pt x="3003" y="81"/>
                  </a:cubicBezTo>
                  <a:cubicBezTo>
                    <a:pt x="2814" y="27"/>
                    <a:pt x="2617" y="1"/>
                    <a:pt x="2419" y="1"/>
                  </a:cubicBezTo>
                  <a:close/>
                </a:path>
              </a:pathLst>
            </a:custGeom>
            <a:solidFill>
              <a:srgbClr val="FA9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90"/>
            <p:cNvSpPr/>
            <p:nvPr/>
          </p:nvSpPr>
          <p:spPr>
            <a:xfrm>
              <a:off x="5996760" y="2341043"/>
              <a:ext cx="205489" cy="278872"/>
            </a:xfrm>
            <a:custGeom>
              <a:avLst/>
              <a:gdLst/>
              <a:ahLst/>
              <a:cxnLst/>
              <a:rect l="l" t="t" r="r" b="b"/>
              <a:pathLst>
                <a:path w="6920" h="9392" extrusionOk="0">
                  <a:moveTo>
                    <a:pt x="2524" y="0"/>
                  </a:moveTo>
                  <a:lnTo>
                    <a:pt x="457" y="6354"/>
                  </a:lnTo>
                  <a:cubicBezTo>
                    <a:pt x="0" y="7812"/>
                    <a:pt x="1306" y="8878"/>
                    <a:pt x="2655" y="9248"/>
                  </a:cubicBezTo>
                  <a:cubicBezTo>
                    <a:pt x="2990" y="9344"/>
                    <a:pt x="3309" y="9392"/>
                    <a:pt x="3609" y="9392"/>
                  </a:cubicBezTo>
                  <a:cubicBezTo>
                    <a:pt x="4732" y="9392"/>
                    <a:pt x="5580" y="8720"/>
                    <a:pt x="5940" y="7398"/>
                  </a:cubicBezTo>
                  <a:lnTo>
                    <a:pt x="6920" y="3699"/>
                  </a:lnTo>
                  <a:lnTo>
                    <a:pt x="2524" y="0"/>
                  </a:lnTo>
                  <a:close/>
                </a:path>
              </a:pathLst>
            </a:custGeom>
            <a:solidFill>
              <a:srgbClr val="FFB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90"/>
            <p:cNvSpPr/>
            <p:nvPr/>
          </p:nvSpPr>
          <p:spPr>
            <a:xfrm>
              <a:off x="6033581" y="2056271"/>
              <a:ext cx="391588" cy="452900"/>
            </a:xfrm>
            <a:custGeom>
              <a:avLst/>
              <a:gdLst/>
              <a:ahLst/>
              <a:cxnLst/>
              <a:rect l="l" t="t" r="r" b="b"/>
              <a:pathLst>
                <a:path w="13187" h="15253" extrusionOk="0">
                  <a:moveTo>
                    <a:pt x="7066" y="1"/>
                  </a:moveTo>
                  <a:cubicBezTo>
                    <a:pt x="4464" y="1"/>
                    <a:pt x="1540" y="1381"/>
                    <a:pt x="871" y="3759"/>
                  </a:cubicBezTo>
                  <a:lnTo>
                    <a:pt x="806" y="7676"/>
                  </a:lnTo>
                  <a:cubicBezTo>
                    <a:pt x="1" y="11070"/>
                    <a:pt x="1981" y="14181"/>
                    <a:pt x="5223" y="15139"/>
                  </a:cubicBezTo>
                  <a:cubicBezTo>
                    <a:pt x="5584" y="15216"/>
                    <a:pt x="5945" y="15253"/>
                    <a:pt x="6302" y="15253"/>
                  </a:cubicBezTo>
                  <a:cubicBezTo>
                    <a:pt x="8654" y="15253"/>
                    <a:pt x="10802" y="13660"/>
                    <a:pt x="11293" y="11657"/>
                  </a:cubicBezTo>
                  <a:lnTo>
                    <a:pt x="12468" y="6849"/>
                  </a:lnTo>
                  <a:cubicBezTo>
                    <a:pt x="13186" y="3955"/>
                    <a:pt x="11576" y="1039"/>
                    <a:pt x="8813" y="234"/>
                  </a:cubicBezTo>
                  <a:cubicBezTo>
                    <a:pt x="8270" y="77"/>
                    <a:pt x="7677" y="1"/>
                    <a:pt x="7066" y="1"/>
                  </a:cubicBezTo>
                  <a:close/>
                </a:path>
              </a:pathLst>
            </a:custGeom>
            <a:solidFill>
              <a:srgbClr val="FFB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90"/>
            <p:cNvSpPr/>
            <p:nvPr/>
          </p:nvSpPr>
          <p:spPr>
            <a:xfrm>
              <a:off x="6011845" y="2014550"/>
              <a:ext cx="418492" cy="267708"/>
            </a:xfrm>
            <a:custGeom>
              <a:avLst/>
              <a:gdLst/>
              <a:ahLst/>
              <a:cxnLst/>
              <a:rect l="l" t="t" r="r" b="b"/>
              <a:pathLst>
                <a:path w="14093" h="9016" extrusionOk="0">
                  <a:moveTo>
                    <a:pt x="4037" y="3638"/>
                  </a:moveTo>
                  <a:cubicBezTo>
                    <a:pt x="3999" y="3695"/>
                    <a:pt x="4011" y="3726"/>
                    <a:pt x="4026" y="3726"/>
                  </a:cubicBezTo>
                  <a:cubicBezTo>
                    <a:pt x="4040" y="3726"/>
                    <a:pt x="4058" y="3698"/>
                    <a:pt x="4037" y="3638"/>
                  </a:cubicBezTo>
                  <a:close/>
                  <a:moveTo>
                    <a:pt x="13361" y="7263"/>
                  </a:moveTo>
                  <a:lnTo>
                    <a:pt x="13352" y="7318"/>
                  </a:lnTo>
                  <a:cubicBezTo>
                    <a:pt x="13356" y="7301"/>
                    <a:pt x="13359" y="7282"/>
                    <a:pt x="13361" y="7263"/>
                  </a:cubicBezTo>
                  <a:close/>
                  <a:moveTo>
                    <a:pt x="5878" y="1"/>
                  </a:moveTo>
                  <a:cubicBezTo>
                    <a:pt x="2793" y="1"/>
                    <a:pt x="0" y="2303"/>
                    <a:pt x="232" y="5404"/>
                  </a:cubicBezTo>
                  <a:lnTo>
                    <a:pt x="754" y="7623"/>
                  </a:lnTo>
                  <a:lnTo>
                    <a:pt x="2125" y="8863"/>
                  </a:lnTo>
                  <a:lnTo>
                    <a:pt x="2626" y="9015"/>
                  </a:lnTo>
                  <a:lnTo>
                    <a:pt x="3104" y="5055"/>
                  </a:lnTo>
                  <a:cubicBezTo>
                    <a:pt x="3085" y="4940"/>
                    <a:pt x="3390" y="3359"/>
                    <a:pt x="3762" y="3359"/>
                  </a:cubicBezTo>
                  <a:cubicBezTo>
                    <a:pt x="3810" y="3359"/>
                    <a:pt x="3859" y="3385"/>
                    <a:pt x="3909" y="3445"/>
                  </a:cubicBezTo>
                  <a:cubicBezTo>
                    <a:pt x="3985" y="3529"/>
                    <a:pt x="4022" y="3592"/>
                    <a:pt x="4037" y="3638"/>
                  </a:cubicBezTo>
                  <a:lnTo>
                    <a:pt x="4037" y="3638"/>
                  </a:lnTo>
                  <a:cubicBezTo>
                    <a:pt x="4093" y="3553"/>
                    <a:pt x="4255" y="3412"/>
                    <a:pt x="4671" y="3228"/>
                  </a:cubicBezTo>
                  <a:cubicBezTo>
                    <a:pt x="5403" y="2903"/>
                    <a:pt x="6404" y="2697"/>
                    <a:pt x="7498" y="2697"/>
                  </a:cubicBezTo>
                  <a:cubicBezTo>
                    <a:pt x="8973" y="2697"/>
                    <a:pt x="10617" y="3071"/>
                    <a:pt x="12003" y="4033"/>
                  </a:cubicBezTo>
                  <a:cubicBezTo>
                    <a:pt x="12700" y="4490"/>
                    <a:pt x="13157" y="5208"/>
                    <a:pt x="13309" y="6035"/>
                  </a:cubicBezTo>
                  <a:cubicBezTo>
                    <a:pt x="13371" y="6386"/>
                    <a:pt x="13413" y="6913"/>
                    <a:pt x="13361" y="7263"/>
                  </a:cubicBezTo>
                  <a:lnTo>
                    <a:pt x="13361" y="7263"/>
                  </a:lnTo>
                  <a:lnTo>
                    <a:pt x="13505" y="6404"/>
                  </a:lnTo>
                  <a:cubicBezTo>
                    <a:pt x="14092" y="3641"/>
                    <a:pt x="11633" y="856"/>
                    <a:pt x="9110" y="356"/>
                  </a:cubicBezTo>
                  <a:cubicBezTo>
                    <a:pt x="8130" y="182"/>
                    <a:pt x="7456" y="73"/>
                    <a:pt x="6172" y="8"/>
                  </a:cubicBezTo>
                  <a:cubicBezTo>
                    <a:pt x="6074" y="3"/>
                    <a:pt x="5976" y="1"/>
                    <a:pt x="5878" y="1"/>
                  </a:cubicBezTo>
                  <a:close/>
                </a:path>
              </a:pathLst>
            </a:custGeom>
            <a:solidFill>
              <a:srgbClr val="1E0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90"/>
            <p:cNvSpPr/>
            <p:nvPr/>
          </p:nvSpPr>
          <p:spPr>
            <a:xfrm>
              <a:off x="5961215" y="2217394"/>
              <a:ext cx="137666" cy="123966"/>
            </a:xfrm>
            <a:custGeom>
              <a:avLst/>
              <a:gdLst/>
              <a:ahLst/>
              <a:cxnLst/>
              <a:rect l="l" t="t" r="r" b="b"/>
              <a:pathLst>
                <a:path w="4636" h="4175" extrusionOk="0">
                  <a:moveTo>
                    <a:pt x="2071" y="0"/>
                  </a:moveTo>
                  <a:cubicBezTo>
                    <a:pt x="1248" y="0"/>
                    <a:pt x="582" y="621"/>
                    <a:pt x="327" y="1532"/>
                  </a:cubicBezTo>
                  <a:cubicBezTo>
                    <a:pt x="1" y="2620"/>
                    <a:pt x="828" y="3794"/>
                    <a:pt x="1872" y="4099"/>
                  </a:cubicBezTo>
                  <a:cubicBezTo>
                    <a:pt x="2046" y="4150"/>
                    <a:pt x="2223" y="4174"/>
                    <a:pt x="2397" y="4174"/>
                  </a:cubicBezTo>
                  <a:cubicBezTo>
                    <a:pt x="3265" y="4174"/>
                    <a:pt x="4077" y="3573"/>
                    <a:pt x="4331" y="2685"/>
                  </a:cubicBezTo>
                  <a:cubicBezTo>
                    <a:pt x="4635" y="1597"/>
                    <a:pt x="3613" y="378"/>
                    <a:pt x="2568" y="74"/>
                  </a:cubicBezTo>
                  <a:cubicBezTo>
                    <a:pt x="2398" y="24"/>
                    <a:pt x="2231" y="0"/>
                    <a:pt x="2071" y="0"/>
                  </a:cubicBezTo>
                  <a:close/>
                </a:path>
              </a:pathLst>
            </a:custGeom>
            <a:solidFill>
              <a:srgbClr val="FFB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90"/>
            <p:cNvSpPr/>
            <p:nvPr/>
          </p:nvSpPr>
          <p:spPr>
            <a:xfrm>
              <a:off x="6001927" y="2252523"/>
              <a:ext cx="51075" cy="57514"/>
            </a:xfrm>
            <a:custGeom>
              <a:avLst/>
              <a:gdLst/>
              <a:ahLst/>
              <a:cxnLst/>
              <a:rect l="l" t="t" r="r" b="b"/>
              <a:pathLst>
                <a:path w="1720" h="1937" extrusionOk="0">
                  <a:moveTo>
                    <a:pt x="131" y="1"/>
                  </a:moveTo>
                  <a:cubicBezTo>
                    <a:pt x="66" y="1"/>
                    <a:pt x="0" y="66"/>
                    <a:pt x="0" y="131"/>
                  </a:cubicBezTo>
                  <a:cubicBezTo>
                    <a:pt x="0" y="196"/>
                    <a:pt x="44" y="262"/>
                    <a:pt x="131" y="283"/>
                  </a:cubicBezTo>
                  <a:cubicBezTo>
                    <a:pt x="523" y="283"/>
                    <a:pt x="827" y="436"/>
                    <a:pt x="1045" y="675"/>
                  </a:cubicBezTo>
                  <a:cubicBezTo>
                    <a:pt x="1437" y="1110"/>
                    <a:pt x="1393" y="1785"/>
                    <a:pt x="1393" y="1785"/>
                  </a:cubicBezTo>
                  <a:cubicBezTo>
                    <a:pt x="1393" y="1872"/>
                    <a:pt x="1458" y="1937"/>
                    <a:pt x="1524" y="1937"/>
                  </a:cubicBezTo>
                  <a:cubicBezTo>
                    <a:pt x="1611" y="1937"/>
                    <a:pt x="1654" y="1872"/>
                    <a:pt x="1676" y="1806"/>
                  </a:cubicBezTo>
                  <a:cubicBezTo>
                    <a:pt x="1676" y="1785"/>
                    <a:pt x="1719" y="1023"/>
                    <a:pt x="1241" y="501"/>
                  </a:cubicBezTo>
                  <a:cubicBezTo>
                    <a:pt x="980" y="196"/>
                    <a:pt x="610" y="22"/>
                    <a:pt x="131" y="1"/>
                  </a:cubicBezTo>
                  <a:close/>
                </a:path>
              </a:pathLst>
            </a:custGeom>
            <a:solidFill>
              <a:srgbClr val="1004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90"/>
            <p:cNvSpPr/>
            <p:nvPr/>
          </p:nvSpPr>
          <p:spPr>
            <a:xfrm>
              <a:off x="6264250" y="2348793"/>
              <a:ext cx="31685" cy="42015"/>
            </a:xfrm>
            <a:custGeom>
              <a:avLst/>
              <a:gdLst/>
              <a:ahLst/>
              <a:cxnLst/>
              <a:rect l="l" t="t" r="r" b="b"/>
              <a:pathLst>
                <a:path w="1067" h="1415" extrusionOk="0">
                  <a:moveTo>
                    <a:pt x="827" y="0"/>
                  </a:moveTo>
                  <a:cubicBezTo>
                    <a:pt x="740" y="0"/>
                    <a:pt x="697" y="66"/>
                    <a:pt x="697" y="153"/>
                  </a:cubicBezTo>
                  <a:lnTo>
                    <a:pt x="784" y="1132"/>
                  </a:lnTo>
                  <a:lnTo>
                    <a:pt x="784" y="1132"/>
                  </a:lnTo>
                  <a:lnTo>
                    <a:pt x="174" y="1023"/>
                  </a:lnTo>
                  <a:cubicBezTo>
                    <a:pt x="163" y="1019"/>
                    <a:pt x="152" y="1018"/>
                    <a:pt x="141" y="1018"/>
                  </a:cubicBezTo>
                  <a:cubicBezTo>
                    <a:pt x="88" y="1018"/>
                    <a:pt x="40" y="1060"/>
                    <a:pt x="22" y="1132"/>
                  </a:cubicBezTo>
                  <a:cubicBezTo>
                    <a:pt x="0" y="1197"/>
                    <a:pt x="66" y="1262"/>
                    <a:pt x="131" y="1284"/>
                  </a:cubicBezTo>
                  <a:lnTo>
                    <a:pt x="914" y="1415"/>
                  </a:lnTo>
                  <a:lnTo>
                    <a:pt x="936" y="1415"/>
                  </a:lnTo>
                  <a:cubicBezTo>
                    <a:pt x="958" y="1415"/>
                    <a:pt x="1001" y="1415"/>
                    <a:pt x="1023" y="1371"/>
                  </a:cubicBezTo>
                  <a:cubicBezTo>
                    <a:pt x="1066" y="1349"/>
                    <a:pt x="1066" y="1306"/>
                    <a:pt x="1066" y="1262"/>
                  </a:cubicBezTo>
                  <a:lnTo>
                    <a:pt x="958" y="109"/>
                  </a:lnTo>
                  <a:cubicBezTo>
                    <a:pt x="958" y="44"/>
                    <a:pt x="892" y="0"/>
                    <a:pt x="827" y="0"/>
                  </a:cubicBezTo>
                  <a:close/>
                </a:path>
              </a:pathLst>
            </a:custGeom>
            <a:solidFill>
              <a:srgbClr val="1004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90"/>
            <p:cNvSpPr/>
            <p:nvPr/>
          </p:nvSpPr>
          <p:spPr>
            <a:xfrm>
              <a:off x="6324323" y="2243466"/>
              <a:ext cx="63369" cy="38333"/>
            </a:xfrm>
            <a:custGeom>
              <a:avLst/>
              <a:gdLst/>
              <a:ahLst/>
              <a:cxnLst/>
              <a:rect l="l" t="t" r="r" b="b"/>
              <a:pathLst>
                <a:path w="2134" h="1291" extrusionOk="0">
                  <a:moveTo>
                    <a:pt x="675" y="1"/>
                  </a:moveTo>
                  <a:cubicBezTo>
                    <a:pt x="479" y="23"/>
                    <a:pt x="284" y="66"/>
                    <a:pt x="88" y="175"/>
                  </a:cubicBezTo>
                  <a:cubicBezTo>
                    <a:pt x="23" y="218"/>
                    <a:pt x="1" y="327"/>
                    <a:pt x="23" y="414"/>
                  </a:cubicBezTo>
                  <a:cubicBezTo>
                    <a:pt x="23" y="436"/>
                    <a:pt x="44" y="480"/>
                    <a:pt x="88" y="480"/>
                  </a:cubicBezTo>
                  <a:lnTo>
                    <a:pt x="88" y="501"/>
                  </a:lnTo>
                  <a:cubicBezTo>
                    <a:pt x="262" y="588"/>
                    <a:pt x="414" y="632"/>
                    <a:pt x="588" y="675"/>
                  </a:cubicBezTo>
                  <a:cubicBezTo>
                    <a:pt x="741" y="719"/>
                    <a:pt x="915" y="741"/>
                    <a:pt x="1045" y="784"/>
                  </a:cubicBezTo>
                  <a:cubicBezTo>
                    <a:pt x="1328" y="871"/>
                    <a:pt x="1633" y="1089"/>
                    <a:pt x="1937" y="1285"/>
                  </a:cubicBezTo>
                  <a:cubicBezTo>
                    <a:pt x="1949" y="1288"/>
                    <a:pt x="1961" y="1290"/>
                    <a:pt x="1974" y="1290"/>
                  </a:cubicBezTo>
                  <a:cubicBezTo>
                    <a:pt x="2031" y="1290"/>
                    <a:pt x="2093" y="1251"/>
                    <a:pt x="2111" y="1198"/>
                  </a:cubicBezTo>
                  <a:cubicBezTo>
                    <a:pt x="2133" y="1132"/>
                    <a:pt x="2133" y="1089"/>
                    <a:pt x="2111" y="1045"/>
                  </a:cubicBezTo>
                  <a:cubicBezTo>
                    <a:pt x="2024" y="828"/>
                    <a:pt x="1894" y="654"/>
                    <a:pt x="1763" y="501"/>
                  </a:cubicBezTo>
                  <a:cubicBezTo>
                    <a:pt x="1611" y="349"/>
                    <a:pt x="1459" y="197"/>
                    <a:pt x="1263" y="110"/>
                  </a:cubicBezTo>
                  <a:cubicBezTo>
                    <a:pt x="1067" y="23"/>
                    <a:pt x="871" y="1"/>
                    <a:pt x="675" y="1"/>
                  </a:cubicBezTo>
                  <a:close/>
                </a:path>
              </a:pathLst>
            </a:custGeom>
            <a:solidFill>
              <a:srgbClr val="1E0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90"/>
            <p:cNvSpPr/>
            <p:nvPr/>
          </p:nvSpPr>
          <p:spPr>
            <a:xfrm>
              <a:off x="6159576" y="2213623"/>
              <a:ext cx="102774" cy="30524"/>
            </a:xfrm>
            <a:custGeom>
              <a:avLst/>
              <a:gdLst/>
              <a:ahLst/>
              <a:cxnLst/>
              <a:rect l="l" t="t" r="r" b="b"/>
              <a:pathLst>
                <a:path w="3461" h="1028" extrusionOk="0">
                  <a:moveTo>
                    <a:pt x="1711" y="1"/>
                  </a:moveTo>
                  <a:cubicBezTo>
                    <a:pt x="1450" y="1"/>
                    <a:pt x="1204" y="63"/>
                    <a:pt x="958" y="157"/>
                  </a:cubicBezTo>
                  <a:cubicBezTo>
                    <a:pt x="653" y="266"/>
                    <a:pt x="392" y="397"/>
                    <a:pt x="109" y="571"/>
                  </a:cubicBezTo>
                  <a:cubicBezTo>
                    <a:pt x="44" y="636"/>
                    <a:pt x="0" y="723"/>
                    <a:pt x="44" y="810"/>
                  </a:cubicBezTo>
                  <a:cubicBezTo>
                    <a:pt x="44" y="864"/>
                    <a:pt x="73" y="903"/>
                    <a:pt x="120" y="903"/>
                  </a:cubicBezTo>
                  <a:cubicBezTo>
                    <a:pt x="130" y="903"/>
                    <a:pt x="141" y="901"/>
                    <a:pt x="153" y="897"/>
                  </a:cubicBezTo>
                  <a:cubicBezTo>
                    <a:pt x="595" y="844"/>
                    <a:pt x="1037" y="777"/>
                    <a:pt x="1456" y="777"/>
                  </a:cubicBezTo>
                  <a:cubicBezTo>
                    <a:pt x="1552" y="777"/>
                    <a:pt x="1647" y="780"/>
                    <a:pt x="1741" y="788"/>
                  </a:cubicBezTo>
                  <a:cubicBezTo>
                    <a:pt x="1980" y="810"/>
                    <a:pt x="2242" y="875"/>
                    <a:pt x="2503" y="919"/>
                  </a:cubicBezTo>
                  <a:cubicBezTo>
                    <a:pt x="2742" y="962"/>
                    <a:pt x="3025" y="1006"/>
                    <a:pt x="3286" y="1028"/>
                  </a:cubicBezTo>
                  <a:lnTo>
                    <a:pt x="3308" y="1028"/>
                  </a:lnTo>
                  <a:cubicBezTo>
                    <a:pt x="3373" y="1028"/>
                    <a:pt x="3438" y="941"/>
                    <a:pt x="3438" y="854"/>
                  </a:cubicBezTo>
                  <a:cubicBezTo>
                    <a:pt x="3460" y="788"/>
                    <a:pt x="3438" y="723"/>
                    <a:pt x="3395" y="701"/>
                  </a:cubicBezTo>
                  <a:cubicBezTo>
                    <a:pt x="3177" y="462"/>
                    <a:pt x="2938" y="310"/>
                    <a:pt x="2677" y="201"/>
                  </a:cubicBezTo>
                  <a:cubicBezTo>
                    <a:pt x="2416" y="92"/>
                    <a:pt x="2133" y="27"/>
                    <a:pt x="1828" y="5"/>
                  </a:cubicBezTo>
                  <a:cubicBezTo>
                    <a:pt x="1789" y="2"/>
                    <a:pt x="1750" y="1"/>
                    <a:pt x="1711" y="1"/>
                  </a:cubicBezTo>
                  <a:close/>
                </a:path>
              </a:pathLst>
            </a:custGeom>
            <a:solidFill>
              <a:srgbClr val="1E0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90"/>
            <p:cNvSpPr/>
            <p:nvPr/>
          </p:nvSpPr>
          <p:spPr>
            <a:xfrm>
              <a:off x="6193814" y="2395948"/>
              <a:ext cx="103398" cy="47924"/>
            </a:xfrm>
            <a:custGeom>
              <a:avLst/>
              <a:gdLst/>
              <a:ahLst/>
              <a:cxnLst/>
              <a:rect l="l" t="t" r="r" b="b"/>
              <a:pathLst>
                <a:path w="3482" h="1614" extrusionOk="0">
                  <a:moveTo>
                    <a:pt x="1" y="1"/>
                  </a:moveTo>
                  <a:cubicBezTo>
                    <a:pt x="1" y="1"/>
                    <a:pt x="196" y="1263"/>
                    <a:pt x="1480" y="1546"/>
                  </a:cubicBezTo>
                  <a:cubicBezTo>
                    <a:pt x="1690" y="1593"/>
                    <a:pt x="1879" y="1613"/>
                    <a:pt x="2050" y="1613"/>
                  </a:cubicBezTo>
                  <a:cubicBezTo>
                    <a:pt x="3141" y="1613"/>
                    <a:pt x="3482" y="784"/>
                    <a:pt x="3482" y="784"/>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90"/>
            <p:cNvSpPr/>
            <p:nvPr/>
          </p:nvSpPr>
          <p:spPr>
            <a:xfrm>
              <a:off x="6016151" y="2567820"/>
              <a:ext cx="155097" cy="141514"/>
            </a:xfrm>
            <a:custGeom>
              <a:avLst/>
              <a:gdLst/>
              <a:ahLst/>
              <a:cxnLst/>
              <a:rect l="l" t="t" r="r" b="b"/>
              <a:pathLst>
                <a:path w="5223" h="4766" extrusionOk="0">
                  <a:moveTo>
                    <a:pt x="5222" y="0"/>
                  </a:moveTo>
                  <a:lnTo>
                    <a:pt x="0" y="283"/>
                  </a:lnTo>
                  <a:lnTo>
                    <a:pt x="3743" y="4766"/>
                  </a:lnTo>
                  <a:lnTo>
                    <a:pt x="5222" y="0"/>
                  </a:lnTo>
                  <a:close/>
                </a:path>
              </a:pathLst>
            </a:custGeom>
            <a:solidFill>
              <a:srgbClr val="FFB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90"/>
            <p:cNvSpPr/>
            <p:nvPr/>
          </p:nvSpPr>
          <p:spPr>
            <a:xfrm>
              <a:off x="6203524" y="2065595"/>
              <a:ext cx="204836" cy="128153"/>
            </a:xfrm>
            <a:custGeom>
              <a:avLst/>
              <a:gdLst/>
              <a:ahLst/>
              <a:cxnLst/>
              <a:rect l="l" t="t" r="r" b="b"/>
              <a:pathLst>
                <a:path w="6898" h="4316" extrusionOk="0">
                  <a:moveTo>
                    <a:pt x="1583" y="1"/>
                  </a:moveTo>
                  <a:cubicBezTo>
                    <a:pt x="436" y="1"/>
                    <a:pt x="0" y="617"/>
                    <a:pt x="0" y="617"/>
                  </a:cubicBezTo>
                  <a:cubicBezTo>
                    <a:pt x="3938" y="4185"/>
                    <a:pt x="6854" y="4316"/>
                    <a:pt x="6854" y="4316"/>
                  </a:cubicBezTo>
                  <a:cubicBezTo>
                    <a:pt x="6854" y="4316"/>
                    <a:pt x="6897" y="2096"/>
                    <a:pt x="3960" y="660"/>
                  </a:cubicBezTo>
                  <a:cubicBezTo>
                    <a:pt x="2954" y="164"/>
                    <a:pt x="2174" y="1"/>
                    <a:pt x="1583" y="1"/>
                  </a:cubicBezTo>
                  <a:close/>
                </a:path>
              </a:pathLst>
            </a:custGeom>
            <a:solidFill>
              <a:srgbClr val="1E0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90"/>
            <p:cNvSpPr/>
            <p:nvPr/>
          </p:nvSpPr>
          <p:spPr>
            <a:xfrm>
              <a:off x="6059000" y="2050362"/>
              <a:ext cx="234353" cy="121145"/>
            </a:xfrm>
            <a:custGeom>
              <a:avLst/>
              <a:gdLst/>
              <a:ahLst/>
              <a:cxnLst/>
              <a:rect l="l" t="t" r="r" b="b"/>
              <a:pathLst>
                <a:path w="7892" h="4080" extrusionOk="0">
                  <a:moveTo>
                    <a:pt x="1248" y="0"/>
                  </a:moveTo>
                  <a:cubicBezTo>
                    <a:pt x="464" y="0"/>
                    <a:pt x="0" y="331"/>
                    <a:pt x="1582" y="1739"/>
                  </a:cubicBezTo>
                  <a:cubicBezTo>
                    <a:pt x="3974" y="3869"/>
                    <a:pt x="6591" y="4080"/>
                    <a:pt x="7531" y="4080"/>
                  </a:cubicBezTo>
                  <a:cubicBezTo>
                    <a:pt x="7762" y="4080"/>
                    <a:pt x="7891" y="4067"/>
                    <a:pt x="7891" y="4067"/>
                  </a:cubicBezTo>
                  <a:cubicBezTo>
                    <a:pt x="6673" y="2827"/>
                    <a:pt x="6390" y="1869"/>
                    <a:pt x="6390" y="1869"/>
                  </a:cubicBezTo>
                  <a:lnTo>
                    <a:pt x="6760" y="520"/>
                  </a:lnTo>
                  <a:lnTo>
                    <a:pt x="2887" y="259"/>
                  </a:lnTo>
                  <a:cubicBezTo>
                    <a:pt x="2887" y="259"/>
                    <a:pt x="1942" y="0"/>
                    <a:pt x="1248" y="0"/>
                  </a:cubicBezTo>
                  <a:close/>
                </a:path>
              </a:pathLst>
            </a:custGeom>
            <a:solidFill>
              <a:srgbClr val="1E0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90"/>
            <p:cNvSpPr/>
            <p:nvPr/>
          </p:nvSpPr>
          <p:spPr>
            <a:xfrm>
              <a:off x="6076223" y="2085194"/>
              <a:ext cx="76286" cy="135041"/>
            </a:xfrm>
            <a:custGeom>
              <a:avLst/>
              <a:gdLst/>
              <a:ahLst/>
              <a:cxnLst/>
              <a:rect l="l" t="t" r="r" b="b"/>
              <a:pathLst>
                <a:path w="2569" h="4548" extrusionOk="0">
                  <a:moveTo>
                    <a:pt x="1154" y="0"/>
                  </a:moveTo>
                  <a:lnTo>
                    <a:pt x="218" y="1306"/>
                  </a:lnTo>
                  <a:lnTo>
                    <a:pt x="1" y="4548"/>
                  </a:lnTo>
                  <a:cubicBezTo>
                    <a:pt x="2285" y="4199"/>
                    <a:pt x="2568" y="305"/>
                    <a:pt x="2568" y="305"/>
                  </a:cubicBezTo>
                  <a:lnTo>
                    <a:pt x="1154" y="0"/>
                  </a:lnTo>
                  <a:close/>
                </a:path>
              </a:pathLst>
            </a:custGeom>
            <a:solidFill>
              <a:srgbClr val="1E0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1" name="Google Shape;4091;p90"/>
            <p:cNvGrpSpPr/>
            <p:nvPr/>
          </p:nvGrpSpPr>
          <p:grpSpPr>
            <a:xfrm rot="2018760">
              <a:off x="6168523" y="2263259"/>
              <a:ext cx="86189" cy="63019"/>
              <a:chOff x="2659716" y="2883799"/>
              <a:chExt cx="199141" cy="136442"/>
            </a:xfrm>
          </p:grpSpPr>
          <p:sp>
            <p:nvSpPr>
              <p:cNvPr id="4092" name="Google Shape;4092;p90"/>
              <p:cNvSpPr/>
              <p:nvPr/>
            </p:nvSpPr>
            <p:spPr>
              <a:xfrm>
                <a:off x="2659716" y="2893028"/>
                <a:ext cx="199141" cy="118604"/>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90"/>
              <p:cNvSpPr/>
              <p:nvPr/>
            </p:nvSpPr>
            <p:spPr>
              <a:xfrm>
                <a:off x="2686425" y="2883799"/>
                <a:ext cx="135777" cy="136442"/>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4" name="Google Shape;4094;p90"/>
            <p:cNvGrpSpPr/>
            <p:nvPr/>
          </p:nvGrpSpPr>
          <p:grpSpPr>
            <a:xfrm rot="1131465">
              <a:off x="6296029" y="2294489"/>
              <a:ext cx="86195" cy="63022"/>
              <a:chOff x="2659716" y="2883799"/>
              <a:chExt cx="199141" cy="136442"/>
            </a:xfrm>
          </p:grpSpPr>
          <p:sp>
            <p:nvSpPr>
              <p:cNvPr id="4095" name="Google Shape;4095;p90"/>
              <p:cNvSpPr/>
              <p:nvPr/>
            </p:nvSpPr>
            <p:spPr>
              <a:xfrm>
                <a:off x="2659716" y="2893028"/>
                <a:ext cx="199141" cy="118604"/>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90"/>
              <p:cNvSpPr/>
              <p:nvPr/>
            </p:nvSpPr>
            <p:spPr>
              <a:xfrm>
                <a:off x="2686425" y="2883799"/>
                <a:ext cx="135777" cy="136442"/>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97" name="Google Shape;4097;p90">
            <a:hlinkClick r:id="" action="ppaction://noaction"/>
          </p:cNvPr>
          <p:cNvSpPr/>
          <p:nvPr/>
        </p:nvSpPr>
        <p:spPr>
          <a:xfrm>
            <a:off x="968720" y="2243017"/>
            <a:ext cx="493200" cy="493200"/>
          </a:xfrm>
          <a:prstGeom prst="ellipse">
            <a:avLst/>
          </a:prstGeom>
          <a:solidFill>
            <a:schemeClr val="accent2"/>
          </a:solidFill>
          <a:ln>
            <a:noFill/>
          </a:ln>
        </p:spPr>
        <p:txBody>
          <a:bodyPr spcFirstLastPara="1" wrap="square" lIns="82275" tIns="91425" rIns="91425" bIns="91425" anchor="ctr" anchorCtr="0">
            <a:noAutofit/>
          </a:bodyPr>
          <a:lstStyle/>
          <a:p>
            <a:pPr marL="0" lvl="0" indent="0" algn="ctr" rtl="0">
              <a:spcBef>
                <a:spcPts val="0"/>
              </a:spcBef>
              <a:spcAft>
                <a:spcPts val="0"/>
              </a:spcAft>
              <a:buNone/>
            </a:pPr>
            <a:r>
              <a:rPr lang="en" sz="2000" b="1" dirty="0">
                <a:solidFill>
                  <a:schemeClr val="lt1"/>
                </a:solidFill>
                <a:latin typeface="+mn-lt"/>
                <a:ea typeface="Ubuntu"/>
                <a:cs typeface="Ubuntu"/>
                <a:sym typeface="Ubuntu"/>
              </a:rPr>
              <a:t>A</a:t>
            </a:r>
            <a:endParaRPr sz="2000" b="1" dirty="0">
              <a:solidFill>
                <a:schemeClr val="lt1"/>
              </a:solidFill>
              <a:latin typeface="+mn-lt"/>
              <a:ea typeface="Ubuntu"/>
              <a:cs typeface="Ubuntu"/>
              <a:sym typeface="Ubuntu"/>
            </a:endParaRPr>
          </a:p>
        </p:txBody>
      </p:sp>
      <p:sp>
        <p:nvSpPr>
          <p:cNvPr id="4098" name="Google Shape;4098;p90">
            <a:hlinkClick r:id="" action="ppaction://noaction"/>
          </p:cNvPr>
          <p:cNvSpPr/>
          <p:nvPr/>
        </p:nvSpPr>
        <p:spPr>
          <a:xfrm>
            <a:off x="968720" y="3058557"/>
            <a:ext cx="493200" cy="493200"/>
          </a:xfrm>
          <a:prstGeom prst="ellipse">
            <a:avLst/>
          </a:pr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chemeClr val="lt1"/>
                </a:solidFill>
                <a:latin typeface="+mn-lt"/>
                <a:ea typeface="Ubuntu"/>
                <a:cs typeface="Ubuntu"/>
                <a:sym typeface="Ubuntu"/>
              </a:rPr>
              <a:t>B</a:t>
            </a:r>
            <a:endParaRPr sz="2000" b="1">
              <a:solidFill>
                <a:schemeClr val="lt1"/>
              </a:solidFill>
              <a:latin typeface="+mn-lt"/>
              <a:ea typeface="Ubuntu"/>
              <a:cs typeface="Ubuntu"/>
              <a:sym typeface="Ubuntu"/>
            </a:endParaRPr>
          </a:p>
        </p:txBody>
      </p:sp>
      <p:sp>
        <p:nvSpPr>
          <p:cNvPr id="4099" name="Google Shape;4099;p90">
            <a:hlinkClick r:id="" action="ppaction://noaction"/>
          </p:cNvPr>
          <p:cNvSpPr/>
          <p:nvPr/>
        </p:nvSpPr>
        <p:spPr>
          <a:xfrm>
            <a:off x="968720" y="3874097"/>
            <a:ext cx="493200" cy="493200"/>
          </a:xfrm>
          <a:prstGeom prst="ellipse">
            <a:avLst/>
          </a:prstGeom>
          <a:solidFill>
            <a:schemeClr val="accent4"/>
          </a:solidFill>
          <a:ln>
            <a:noFill/>
          </a:ln>
        </p:spPr>
        <p:txBody>
          <a:bodyPr spcFirstLastPara="1" wrap="square" lIns="82275" tIns="91425" rIns="91425" bIns="91425" anchor="ctr" anchorCtr="0">
            <a:noAutofit/>
          </a:bodyPr>
          <a:lstStyle/>
          <a:p>
            <a:pPr marL="0" lvl="0" indent="0" algn="l" rtl="0">
              <a:spcBef>
                <a:spcPts val="0"/>
              </a:spcBef>
              <a:spcAft>
                <a:spcPts val="0"/>
              </a:spcAft>
              <a:buNone/>
            </a:pPr>
            <a:r>
              <a:rPr lang="en" sz="2000" b="1">
                <a:solidFill>
                  <a:schemeClr val="lt1"/>
                </a:solidFill>
                <a:latin typeface="+mn-lt"/>
                <a:ea typeface="Ubuntu"/>
                <a:cs typeface="Ubuntu"/>
                <a:sym typeface="Ubuntu"/>
              </a:rPr>
              <a:t>C</a:t>
            </a:r>
            <a:endParaRPr sz="2000" b="1">
              <a:solidFill>
                <a:schemeClr val="lt1"/>
              </a:solidFill>
              <a:latin typeface="+mn-lt"/>
              <a:ea typeface="Ubuntu"/>
              <a:cs typeface="Ubuntu"/>
              <a:sym typeface="Ubuntu"/>
            </a:endParaRPr>
          </a:p>
        </p:txBody>
      </p:sp>
      <p:sp>
        <p:nvSpPr>
          <p:cNvPr id="4103" name="Google Shape;4103;p90">
            <a:hlinkClick r:id="rId3" action="ppaction://hlinksldjump"/>
          </p:cNvPr>
          <p:cNvSpPr/>
          <p:nvPr/>
        </p:nvSpPr>
        <p:spPr>
          <a:xfrm rot="5400000">
            <a:off x="8034175" y="3124075"/>
            <a:ext cx="1158900" cy="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90">
            <a:hlinkClick r:id="rId4" action="ppaction://hlinksldjump"/>
          </p:cNvPr>
          <p:cNvSpPr/>
          <p:nvPr/>
        </p:nvSpPr>
        <p:spPr>
          <a:xfrm rot="5400000">
            <a:off x="7968625" y="1902850"/>
            <a:ext cx="1290000" cy="59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90">
            <a:hlinkClick r:id="" action="ppaction://noaction"/>
          </p:cNvPr>
          <p:cNvSpPr/>
          <p:nvPr/>
        </p:nvSpPr>
        <p:spPr>
          <a:xfrm rot="5400000">
            <a:off x="7955425" y="4354875"/>
            <a:ext cx="1316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90">
            <a:hlinkClick r:id="rId4" action="ppaction://hlinksldjump"/>
          </p:cNvPr>
          <p:cNvSpPr txBox="1"/>
          <p:nvPr/>
        </p:nvSpPr>
        <p:spPr>
          <a:xfrm>
            <a:off x="8264833" y="18590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4"/>
                </a:solidFill>
                <a:latin typeface="Ubuntu"/>
                <a:ea typeface="Ubuntu"/>
                <a:cs typeface="Ubuntu"/>
                <a:sym typeface="Ubuntu"/>
              </a:rPr>
              <a:t>2</a:t>
            </a:r>
            <a:endParaRPr b="1">
              <a:solidFill>
                <a:schemeClr val="accent4"/>
              </a:solidFill>
              <a:latin typeface="Ubuntu"/>
              <a:ea typeface="Ubuntu"/>
              <a:cs typeface="Ubuntu"/>
              <a:sym typeface="Ubuntu"/>
            </a:endParaRPr>
          </a:p>
        </p:txBody>
      </p:sp>
      <p:sp>
        <p:nvSpPr>
          <p:cNvPr id="4107" name="Google Shape;4107;p90">
            <a:hlinkClick r:id="rId3" action="ppaction://hlinksldjump"/>
          </p:cNvPr>
          <p:cNvSpPr txBox="1"/>
          <p:nvPr/>
        </p:nvSpPr>
        <p:spPr>
          <a:xfrm>
            <a:off x="8264833" y="30629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2"/>
                </a:solidFill>
                <a:latin typeface="Ubuntu"/>
                <a:ea typeface="Ubuntu"/>
                <a:cs typeface="Ubuntu"/>
                <a:sym typeface="Ubuntu"/>
              </a:rPr>
              <a:t>3</a:t>
            </a:r>
            <a:endParaRPr b="1">
              <a:solidFill>
                <a:schemeClr val="accent2"/>
              </a:solidFill>
              <a:latin typeface="Ubuntu"/>
              <a:ea typeface="Ubuntu"/>
              <a:cs typeface="Ubuntu"/>
              <a:sym typeface="Ubuntu"/>
            </a:endParaRPr>
          </a:p>
        </p:txBody>
      </p:sp>
      <p:sp>
        <p:nvSpPr>
          <p:cNvPr id="4108" name="Google Shape;4108;p90">
            <a:hlinkClick r:id="" action="ppaction://noaction"/>
          </p:cNvPr>
          <p:cNvSpPr txBox="1"/>
          <p:nvPr/>
        </p:nvSpPr>
        <p:spPr>
          <a:xfrm>
            <a:off x="8264833" y="42668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1"/>
                </a:solidFill>
                <a:latin typeface="Ubuntu"/>
                <a:ea typeface="Ubuntu"/>
                <a:cs typeface="Ubuntu"/>
                <a:sym typeface="Ubuntu"/>
              </a:rPr>
              <a:t>4</a:t>
            </a:r>
            <a:endParaRPr b="1">
              <a:solidFill>
                <a:schemeClr val="accent1"/>
              </a:solidFill>
              <a:latin typeface="Ubuntu"/>
              <a:ea typeface="Ubuntu"/>
              <a:cs typeface="Ubuntu"/>
              <a:sym typeface="Ubuntu"/>
            </a:endParaRPr>
          </a:p>
        </p:txBody>
      </p:sp>
      <p:sp>
        <p:nvSpPr>
          <p:cNvPr id="4109" name="Google Shape;4109;p90">
            <a:hlinkClick r:id="rId5" action="ppaction://hlinksldjump"/>
          </p:cNvPr>
          <p:cNvSpPr/>
          <p:nvPr/>
        </p:nvSpPr>
        <p:spPr>
          <a:xfrm rot="5400000">
            <a:off x="8024275" y="672825"/>
            <a:ext cx="1178700" cy="59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90">
            <a:hlinkClick r:id="rId5" action="ppaction://hlinksldjump"/>
          </p:cNvPr>
          <p:cNvSpPr txBox="1"/>
          <p:nvPr/>
        </p:nvSpPr>
        <p:spPr>
          <a:xfrm>
            <a:off x="8264833" y="6551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3"/>
                </a:solidFill>
                <a:latin typeface="Ubuntu"/>
                <a:ea typeface="Ubuntu"/>
                <a:cs typeface="Ubuntu"/>
                <a:sym typeface="Ubuntu"/>
              </a:rPr>
              <a:t>1</a:t>
            </a:r>
            <a:endParaRPr b="1">
              <a:solidFill>
                <a:schemeClr val="accent3"/>
              </a:solidFill>
              <a:latin typeface="Ubuntu"/>
              <a:ea typeface="Ubuntu"/>
              <a:cs typeface="Ubuntu"/>
              <a:sym typeface="Ubuntu"/>
            </a:endParaRPr>
          </a:p>
        </p:txBody>
      </p:sp>
      <p:grpSp>
        <p:nvGrpSpPr>
          <p:cNvPr id="4111" name="Google Shape;4111;p90"/>
          <p:cNvGrpSpPr/>
          <p:nvPr/>
        </p:nvGrpSpPr>
        <p:grpSpPr>
          <a:xfrm>
            <a:off x="6935171" y="696541"/>
            <a:ext cx="195284" cy="195284"/>
            <a:chOff x="5660400" y="238125"/>
            <a:chExt cx="481825" cy="481825"/>
          </a:xfrm>
        </p:grpSpPr>
        <p:sp>
          <p:nvSpPr>
            <p:cNvPr id="4112" name="Google Shape;4112;p90"/>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13" name="Google Shape;4113;p90"/>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114" name="Google Shape;4114;p90">
            <a:hlinkClick r:id="rId6"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90">
            <a:hlinkClick r:id="rId7"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90">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90">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265559" y="1019051"/>
            <a:ext cx="6563335" cy="892552"/>
          </a:xfrm>
          <a:prstGeom prst="rect">
            <a:avLst/>
          </a:prstGeom>
        </p:spPr>
        <p:txBody>
          <a:bodyPr wrap="square">
            <a:spAutoFit/>
          </a:bodyPr>
          <a:lstStyle/>
          <a:p>
            <a:pPr algn="just">
              <a:lnSpc>
                <a:spcPct val="130000"/>
              </a:lnSpc>
            </a:pPr>
            <a:r>
              <a:rPr lang="en-US" sz="2000" dirty="0" err="1"/>
              <a:t>Trong</a:t>
            </a:r>
            <a:r>
              <a:rPr lang="en-US" sz="2000" dirty="0"/>
              <a:t> </a:t>
            </a:r>
            <a:r>
              <a:rPr lang="en-US" sz="2000" dirty="0" err="1"/>
              <a:t>những</a:t>
            </a:r>
            <a:r>
              <a:rPr lang="en-US" sz="2000" dirty="0"/>
              <a:t> </a:t>
            </a:r>
            <a:r>
              <a:rPr lang="en-US" sz="2000" dirty="0" err="1"/>
              <a:t>trang</a:t>
            </a:r>
            <a:r>
              <a:rPr lang="en-US" sz="2000" dirty="0"/>
              <a:t> </a:t>
            </a:r>
            <a:r>
              <a:rPr lang="en-US" sz="2000" dirty="0" err="1"/>
              <a:t>thông</a:t>
            </a:r>
            <a:r>
              <a:rPr lang="en-US" sz="2000" dirty="0"/>
              <a:t> tin </a:t>
            </a:r>
            <a:r>
              <a:rPr lang="en-US" sz="2000" dirty="0" err="1"/>
              <a:t>sau</a:t>
            </a:r>
            <a:r>
              <a:rPr lang="en-US" sz="2000" dirty="0"/>
              <a:t>, </a:t>
            </a:r>
            <a:r>
              <a:rPr lang="en-US" sz="2000" dirty="0" err="1"/>
              <a:t>trang</a:t>
            </a:r>
            <a:r>
              <a:rPr lang="en-US" sz="2000" dirty="0"/>
              <a:t> </a:t>
            </a:r>
            <a:r>
              <a:rPr lang="en-US" sz="2000" dirty="0" err="1"/>
              <a:t>nào</a:t>
            </a:r>
            <a:r>
              <a:rPr lang="en-US" sz="2000" dirty="0"/>
              <a:t> </a:t>
            </a:r>
            <a:r>
              <a:rPr lang="en-US" sz="2000" dirty="0" err="1"/>
              <a:t>có</a:t>
            </a:r>
            <a:r>
              <a:rPr lang="en-US" sz="2000" dirty="0"/>
              <a:t> </a:t>
            </a:r>
            <a:r>
              <a:rPr lang="en-US" sz="2000" dirty="0" err="1"/>
              <a:t>nội</a:t>
            </a:r>
            <a:r>
              <a:rPr lang="en-US" sz="2000" dirty="0"/>
              <a:t> dung </a:t>
            </a:r>
            <a:r>
              <a:rPr lang="en-US" sz="2000" dirty="0" err="1"/>
              <a:t>không</a:t>
            </a:r>
            <a:r>
              <a:rPr lang="en-US" sz="2000" dirty="0"/>
              <a:t> </a:t>
            </a:r>
            <a:r>
              <a:rPr lang="en-US" sz="2000" dirty="0" err="1"/>
              <a:t>phù</a:t>
            </a:r>
            <a:r>
              <a:rPr lang="en-US" sz="2000" dirty="0"/>
              <a:t> </a:t>
            </a:r>
            <a:r>
              <a:rPr lang="en-US" sz="2000" dirty="0" err="1"/>
              <a:t>hợp</a:t>
            </a:r>
            <a:r>
              <a:rPr lang="en-US" sz="2000" dirty="0"/>
              <a:t> </a:t>
            </a:r>
            <a:r>
              <a:rPr lang="en-US" sz="2000" dirty="0" err="1"/>
              <a:t>với</a:t>
            </a:r>
            <a:r>
              <a:rPr lang="en-US" sz="2000" dirty="0"/>
              <a:t> </a:t>
            </a:r>
            <a:r>
              <a:rPr lang="en-US" sz="2000" dirty="0" err="1"/>
              <a:t>các</a:t>
            </a:r>
            <a:r>
              <a:rPr lang="en-US" sz="2000" dirty="0"/>
              <a:t> </a:t>
            </a:r>
            <a:r>
              <a:rPr lang="en-US" sz="2000" dirty="0" err="1"/>
              <a:t>em</a:t>
            </a:r>
            <a:r>
              <a:rPr lang="en-US" sz="2000" dirty="0"/>
              <a:t>?</a:t>
            </a:r>
          </a:p>
        </p:txBody>
      </p:sp>
      <p:sp>
        <p:nvSpPr>
          <p:cNvPr id="3" name="Rectangle 2"/>
          <p:cNvSpPr/>
          <p:nvPr/>
        </p:nvSpPr>
        <p:spPr>
          <a:xfrm>
            <a:off x="1500516" y="2252059"/>
            <a:ext cx="4780476" cy="400110"/>
          </a:xfrm>
          <a:prstGeom prst="rect">
            <a:avLst/>
          </a:prstGeom>
        </p:spPr>
        <p:txBody>
          <a:bodyPr wrap="none">
            <a:spAutoFit/>
          </a:bodyPr>
          <a:lstStyle/>
          <a:p>
            <a:r>
              <a:rPr lang="vi-VN" sz="2000" dirty="0"/>
              <a:t>Trang thông tin về các trò chơi dân gian.</a:t>
            </a:r>
            <a:endParaRPr lang="en-US" sz="2000" dirty="0"/>
          </a:p>
        </p:txBody>
      </p:sp>
      <p:sp>
        <p:nvSpPr>
          <p:cNvPr id="4" name="Rectangle 3"/>
          <p:cNvSpPr/>
          <p:nvPr/>
        </p:nvSpPr>
        <p:spPr>
          <a:xfrm>
            <a:off x="1526536" y="3076385"/>
            <a:ext cx="3759362" cy="400110"/>
          </a:xfrm>
          <a:prstGeom prst="rect">
            <a:avLst/>
          </a:prstGeom>
        </p:spPr>
        <p:txBody>
          <a:bodyPr wrap="none">
            <a:spAutoFit/>
          </a:bodyPr>
          <a:lstStyle/>
          <a:p>
            <a:r>
              <a:rPr lang="en-US" sz="2000" dirty="0" err="1"/>
              <a:t>Trang</a:t>
            </a:r>
            <a:r>
              <a:rPr lang="en-US" sz="2000" dirty="0"/>
              <a:t> </a:t>
            </a:r>
            <a:r>
              <a:rPr lang="en-US" sz="2000" dirty="0" err="1"/>
              <a:t>thông</a:t>
            </a:r>
            <a:r>
              <a:rPr lang="en-US" sz="2000" dirty="0"/>
              <a:t> tin </a:t>
            </a:r>
            <a:r>
              <a:rPr lang="en-US" sz="2000" dirty="0" err="1" smtClean="0"/>
              <a:t>về</a:t>
            </a:r>
            <a:r>
              <a:rPr lang="en-US" sz="2000" dirty="0" smtClean="0"/>
              <a:t> </a:t>
            </a:r>
            <a:r>
              <a:rPr lang="en-US" sz="2000" dirty="0" err="1"/>
              <a:t>lịch</a:t>
            </a:r>
            <a:r>
              <a:rPr lang="en-US" sz="2000" dirty="0"/>
              <a:t> </a:t>
            </a:r>
            <a:r>
              <a:rPr lang="en-US" sz="2000" dirty="0" err="1"/>
              <a:t>sử</a:t>
            </a:r>
            <a:r>
              <a:rPr lang="en-US" sz="2000" dirty="0"/>
              <a:t> </a:t>
            </a:r>
            <a:r>
              <a:rPr lang="en-US" sz="2000" dirty="0" err="1"/>
              <a:t>địa</a:t>
            </a:r>
            <a:r>
              <a:rPr lang="en-US" sz="2000" dirty="0"/>
              <a:t> </a:t>
            </a:r>
            <a:r>
              <a:rPr lang="en-US" sz="2000" dirty="0" err="1"/>
              <a:t>lí</a:t>
            </a:r>
            <a:r>
              <a:rPr lang="en-US" sz="2000" dirty="0"/>
              <a:t>.</a:t>
            </a:r>
          </a:p>
        </p:txBody>
      </p:sp>
      <p:sp>
        <p:nvSpPr>
          <p:cNvPr id="5" name="Rectangle 4"/>
          <p:cNvSpPr/>
          <p:nvPr/>
        </p:nvSpPr>
        <p:spPr>
          <a:xfrm>
            <a:off x="1548755" y="3882747"/>
            <a:ext cx="4371710" cy="400110"/>
          </a:xfrm>
          <a:prstGeom prst="rect">
            <a:avLst/>
          </a:prstGeom>
        </p:spPr>
        <p:txBody>
          <a:bodyPr wrap="none">
            <a:spAutoFit/>
          </a:bodyPr>
          <a:lstStyle/>
          <a:p>
            <a:r>
              <a:rPr lang="en-US" sz="2000" dirty="0" err="1" smtClean="0"/>
              <a:t>Trang</a:t>
            </a:r>
            <a:r>
              <a:rPr lang="en-US" sz="2000" dirty="0" smtClean="0"/>
              <a:t> </a:t>
            </a:r>
            <a:r>
              <a:rPr lang="en-US" sz="2000" dirty="0" err="1"/>
              <a:t>thông</a:t>
            </a:r>
            <a:r>
              <a:rPr lang="en-US" sz="2000" dirty="0"/>
              <a:t> tin </a:t>
            </a:r>
            <a:r>
              <a:rPr lang="en-US" sz="2000" dirty="0" err="1"/>
              <a:t>có</a:t>
            </a:r>
            <a:r>
              <a:rPr lang="en-US" sz="2000" dirty="0"/>
              <a:t> </a:t>
            </a:r>
            <a:r>
              <a:rPr lang="en-US" sz="2000" dirty="0" err="1"/>
              <a:t>nội</a:t>
            </a:r>
            <a:r>
              <a:rPr lang="en-US" sz="2000" dirty="0"/>
              <a:t> dung </a:t>
            </a:r>
            <a:r>
              <a:rPr lang="en-US" sz="2000" dirty="0" err="1"/>
              <a:t>bạo</a:t>
            </a:r>
            <a:r>
              <a:rPr lang="en-US" sz="2000" dirty="0"/>
              <a:t> </a:t>
            </a:r>
            <a:r>
              <a:rPr lang="en-US" sz="2000" dirty="0" err="1"/>
              <a:t>lực</a:t>
            </a:r>
            <a:r>
              <a:rPr lang="en-US" sz="2000" dirty="0"/>
              <a:t>. </a:t>
            </a: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6131" y="3687607"/>
            <a:ext cx="673539" cy="6796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39"/>
                                        </p:tgtEl>
                                        <p:attrNameLst>
                                          <p:attrName>style.visibility</p:attrName>
                                        </p:attrNameLst>
                                      </p:cBhvr>
                                      <p:to>
                                        <p:strVal val="visible"/>
                                      </p:to>
                                    </p:set>
                                    <p:animEffect transition="in" filter="fade">
                                      <p:cBhvr>
                                        <p:cTn id="7" dur="500"/>
                                        <p:tgtEl>
                                          <p:spTgt spid="40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4097"/>
                                        </p:tgtEl>
                                        <p:attrNameLst>
                                          <p:attrName>style.visibility</p:attrName>
                                        </p:attrNameLst>
                                      </p:cBhvr>
                                      <p:to>
                                        <p:strVal val="visible"/>
                                      </p:to>
                                    </p:set>
                                    <p:anim calcmode="lin" valueType="num">
                                      <p:cBhvr additive="base">
                                        <p:cTn id="17" dur="500"/>
                                        <p:tgtEl>
                                          <p:spTgt spid="4097"/>
                                        </p:tgtEl>
                                        <p:attrNameLst>
                                          <p:attrName>ppt_y</p:attrName>
                                        </p:attrNameLst>
                                      </p:cBhvr>
                                      <p:tavLst>
                                        <p:tav tm="0">
                                          <p:val>
                                            <p:strVal val="#ppt_y-#ppt_h*1.125000"/>
                                          </p:val>
                                        </p:tav>
                                        <p:tav tm="100000">
                                          <p:val>
                                            <p:strVal val="#ppt_y"/>
                                          </p:val>
                                        </p:tav>
                                      </p:tavLst>
                                    </p:anim>
                                    <p:animEffect transition="in" filter="wipe(down)">
                                      <p:cBhvr>
                                        <p:cTn id="18" dur="500"/>
                                        <p:tgtEl>
                                          <p:spTgt spid="4097"/>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p:tgtEl>
                                          <p:spTgt spid="3"/>
                                        </p:tgtEl>
                                        <p:attrNameLst>
                                          <p:attrName>ppt_y</p:attrName>
                                        </p:attrNameLst>
                                      </p:cBhvr>
                                      <p:tavLst>
                                        <p:tav tm="0">
                                          <p:val>
                                            <p:strVal val="#ppt_y-#ppt_h*1.125000"/>
                                          </p:val>
                                        </p:tav>
                                        <p:tav tm="100000">
                                          <p:val>
                                            <p:strVal val="#ppt_y"/>
                                          </p:val>
                                        </p:tav>
                                      </p:tavLst>
                                    </p:anim>
                                    <p:animEffect transition="in" filter="wipe(down)">
                                      <p:cBhvr>
                                        <p:cTn id="22" dur="500"/>
                                        <p:tgtEl>
                                          <p:spTgt spid="3"/>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additive="base">
                                        <p:cTn id="25" dur="500"/>
                                        <p:tgtEl>
                                          <p:spTgt spid="4098"/>
                                        </p:tgtEl>
                                        <p:attrNameLst>
                                          <p:attrName>ppt_y</p:attrName>
                                        </p:attrNameLst>
                                      </p:cBhvr>
                                      <p:tavLst>
                                        <p:tav tm="0">
                                          <p:val>
                                            <p:strVal val="#ppt_y-#ppt_h*1.125000"/>
                                          </p:val>
                                        </p:tav>
                                        <p:tav tm="100000">
                                          <p:val>
                                            <p:strVal val="#ppt_y"/>
                                          </p:val>
                                        </p:tav>
                                      </p:tavLst>
                                    </p:anim>
                                    <p:animEffect transition="in" filter="wipe(down)">
                                      <p:cBhvr>
                                        <p:cTn id="26" dur="500"/>
                                        <p:tgtEl>
                                          <p:spTgt spid="4098"/>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p:tgtEl>
                                          <p:spTgt spid="4"/>
                                        </p:tgtEl>
                                        <p:attrNameLst>
                                          <p:attrName>ppt_y</p:attrName>
                                        </p:attrNameLst>
                                      </p:cBhvr>
                                      <p:tavLst>
                                        <p:tav tm="0">
                                          <p:val>
                                            <p:strVal val="#ppt_y-#ppt_h*1.125000"/>
                                          </p:val>
                                        </p:tav>
                                        <p:tav tm="100000">
                                          <p:val>
                                            <p:strVal val="#ppt_y"/>
                                          </p:val>
                                        </p:tav>
                                      </p:tavLst>
                                    </p:anim>
                                    <p:animEffect transition="in" filter="wipe(down)">
                                      <p:cBhvr>
                                        <p:cTn id="30" dur="500"/>
                                        <p:tgtEl>
                                          <p:spTgt spid="4"/>
                                        </p:tgtEl>
                                      </p:cBhvr>
                                    </p:animEffect>
                                  </p:childTnLst>
                                </p:cTn>
                              </p:par>
                              <p:par>
                                <p:cTn id="31" presetID="12" presetClass="entr" presetSubtype="1" fill="hold" grpId="0" nodeType="withEffect">
                                  <p:stCondLst>
                                    <p:cond delay="0"/>
                                  </p:stCondLst>
                                  <p:childTnLst>
                                    <p:set>
                                      <p:cBhvr>
                                        <p:cTn id="32" dur="1" fill="hold">
                                          <p:stCondLst>
                                            <p:cond delay="0"/>
                                          </p:stCondLst>
                                        </p:cTn>
                                        <p:tgtEl>
                                          <p:spTgt spid="4099"/>
                                        </p:tgtEl>
                                        <p:attrNameLst>
                                          <p:attrName>style.visibility</p:attrName>
                                        </p:attrNameLst>
                                      </p:cBhvr>
                                      <p:to>
                                        <p:strVal val="visible"/>
                                      </p:to>
                                    </p:set>
                                    <p:anim calcmode="lin" valueType="num">
                                      <p:cBhvr additive="base">
                                        <p:cTn id="33" dur="500"/>
                                        <p:tgtEl>
                                          <p:spTgt spid="4099"/>
                                        </p:tgtEl>
                                        <p:attrNameLst>
                                          <p:attrName>ppt_y</p:attrName>
                                        </p:attrNameLst>
                                      </p:cBhvr>
                                      <p:tavLst>
                                        <p:tav tm="0">
                                          <p:val>
                                            <p:strVal val="#ppt_y-#ppt_h*1.125000"/>
                                          </p:val>
                                        </p:tav>
                                        <p:tav tm="100000">
                                          <p:val>
                                            <p:strVal val="#ppt_y"/>
                                          </p:val>
                                        </p:tav>
                                      </p:tavLst>
                                    </p:anim>
                                    <p:animEffect transition="in" filter="wipe(down)">
                                      <p:cBhvr>
                                        <p:cTn id="34" dur="500"/>
                                        <p:tgtEl>
                                          <p:spTgt spid="4099"/>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p:tgtEl>
                                          <p:spTgt spid="5"/>
                                        </p:tgtEl>
                                        <p:attrNameLst>
                                          <p:attrName>ppt_y</p:attrName>
                                        </p:attrNameLst>
                                      </p:cBhvr>
                                      <p:tavLst>
                                        <p:tav tm="0">
                                          <p:val>
                                            <p:strVal val="#ppt_y-#ppt_h*1.125000"/>
                                          </p:val>
                                        </p:tav>
                                        <p:tav tm="100000">
                                          <p:val>
                                            <p:strVal val="#ppt_y"/>
                                          </p:val>
                                        </p:tav>
                                      </p:tavLst>
                                    </p:anim>
                                    <p:animEffect transition="in" filter="wipe(down)">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2"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p:tgtEl>
                                          <p:spTgt spid="6"/>
                                        </p:tgtEl>
                                        <p:attrNameLst>
                                          <p:attrName>ppt_x</p:attrName>
                                        </p:attrNameLst>
                                      </p:cBhvr>
                                      <p:tavLst>
                                        <p:tav tm="0">
                                          <p:val>
                                            <p:strVal val="#ppt_x+#ppt_w*1.125000"/>
                                          </p:val>
                                        </p:tav>
                                        <p:tav tm="100000">
                                          <p:val>
                                            <p:strVal val="#ppt_x"/>
                                          </p:val>
                                        </p:tav>
                                      </p:tavLst>
                                    </p:anim>
                                    <p:animEffect transition="in" filter="wipe(left)">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9" grpId="0"/>
      <p:bldP spid="4097" grpId="0" animBg="1"/>
      <p:bldP spid="4098" grpId="0" animBg="1"/>
      <p:bldP spid="4099" grpId="0" animBg="1"/>
      <p:bldP spid="2" grpId="0"/>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17860" y="0"/>
            <a:ext cx="9161860" cy="5143500"/>
          </a:xfrm>
          <a:prstGeom prst="rect">
            <a:avLst/>
          </a:prstGeom>
        </p:spPr>
      </p:pic>
      <p:pic>
        <p:nvPicPr>
          <p:cNvPr id="85" name="Picture 84">
            <a:extLst>
              <a:ext uri="{FF2B5EF4-FFF2-40B4-BE49-F238E27FC236}">
                <a16:creationId xmlns="" xmlns:a16="http://schemas.microsoft.com/office/drawing/2014/main" id="{6EB0ED45-D362-47E6-9B9E-8C079FD46C41}"/>
              </a:ext>
            </a:extLst>
          </p:cNvPr>
          <p:cNvPicPr>
            <a:picLocks noChangeAspect="1"/>
          </p:cNvPicPr>
          <p:nvPr/>
        </p:nvPicPr>
        <p:blipFill>
          <a:blip r:embed="rId7"/>
          <a:stretch>
            <a:fillRect/>
          </a:stretch>
        </p:blipFill>
        <p:spPr>
          <a:xfrm rot="187559">
            <a:off x="3698559" y="-331296"/>
            <a:ext cx="6228702" cy="6228702"/>
          </a:xfrm>
          <a:prstGeom prst="rect">
            <a:avLst/>
          </a:prstGeom>
        </p:spPr>
      </p:pic>
      <p:pic>
        <p:nvPicPr>
          <p:cNvPr id="86" name="Picture 85">
            <a:extLst>
              <a:ext uri="{FF2B5EF4-FFF2-40B4-BE49-F238E27FC236}">
                <a16:creationId xmlns="" xmlns:a16="http://schemas.microsoft.com/office/drawing/2014/main" id="{73CD59DB-4B97-4529-990F-B877A9AC8E3E}"/>
              </a:ext>
            </a:extLst>
          </p:cNvPr>
          <p:cNvPicPr>
            <a:picLocks noChangeAspect="1"/>
          </p:cNvPicPr>
          <p:nvPr/>
        </p:nvPicPr>
        <p:blipFill>
          <a:blip r:embed="rId8"/>
          <a:stretch>
            <a:fillRect/>
          </a:stretch>
        </p:blipFill>
        <p:spPr>
          <a:xfrm>
            <a:off x="381542" y="1282246"/>
            <a:ext cx="4897037" cy="1824386"/>
          </a:xfrm>
          <a:prstGeom prst="rect">
            <a:avLst/>
          </a:prstGeom>
        </p:spPr>
      </p:pic>
      <p:pic>
        <p:nvPicPr>
          <p:cNvPr id="92" name="Picture 91">
            <a:extLst>
              <a:ext uri="{FF2B5EF4-FFF2-40B4-BE49-F238E27FC236}">
                <a16:creationId xmlns="" xmlns:a16="http://schemas.microsoft.com/office/drawing/2014/main" id="{A950A63E-AF72-41C5-AED0-2D5595040998}"/>
              </a:ext>
            </a:extLst>
          </p:cNvPr>
          <p:cNvPicPr>
            <a:picLocks noChangeAspect="1"/>
          </p:cNvPicPr>
          <p:nvPr/>
        </p:nvPicPr>
        <p:blipFill>
          <a:blip r:embed="rId9"/>
          <a:stretch>
            <a:fillRect/>
          </a:stretch>
        </p:blipFill>
        <p:spPr>
          <a:xfrm>
            <a:off x="410583" y="942166"/>
            <a:ext cx="1563760" cy="749873"/>
          </a:xfrm>
          <a:prstGeom prst="rect">
            <a:avLst/>
          </a:prstGeom>
        </p:spPr>
      </p:pic>
      <p:pic>
        <p:nvPicPr>
          <p:cNvPr id="94" name="Picture 93">
            <a:extLst>
              <a:ext uri="{FF2B5EF4-FFF2-40B4-BE49-F238E27FC236}">
                <a16:creationId xmlns="" xmlns:a16="http://schemas.microsoft.com/office/drawing/2014/main" id="{6DD72B97-8F2B-4723-9F67-FD81B5B68E7B}"/>
              </a:ext>
            </a:extLst>
          </p:cNvPr>
          <p:cNvPicPr>
            <a:picLocks noChangeAspect="1"/>
          </p:cNvPicPr>
          <p:nvPr/>
        </p:nvPicPr>
        <p:blipFill>
          <a:blip r:embed="rId10"/>
          <a:stretch>
            <a:fillRect/>
          </a:stretch>
        </p:blipFill>
        <p:spPr>
          <a:xfrm>
            <a:off x="1962913" y="965025"/>
            <a:ext cx="1570449" cy="730237"/>
          </a:xfrm>
          <a:prstGeom prst="rect">
            <a:avLst/>
          </a:prstGeom>
        </p:spPr>
      </p:pic>
      <p:pic>
        <p:nvPicPr>
          <p:cNvPr id="95" name="Picture 94">
            <a:extLst>
              <a:ext uri="{FF2B5EF4-FFF2-40B4-BE49-F238E27FC236}">
                <a16:creationId xmlns="" xmlns:a16="http://schemas.microsoft.com/office/drawing/2014/main" id="{777F623B-A4E0-4946-935C-4F7F0101F12F}"/>
              </a:ext>
            </a:extLst>
          </p:cNvPr>
          <p:cNvPicPr>
            <a:picLocks noChangeAspect="1"/>
          </p:cNvPicPr>
          <p:nvPr/>
        </p:nvPicPr>
        <p:blipFill>
          <a:blip r:embed="rId11"/>
          <a:stretch>
            <a:fillRect/>
          </a:stretch>
        </p:blipFill>
        <p:spPr>
          <a:xfrm>
            <a:off x="557580" y="1465141"/>
            <a:ext cx="4544962" cy="1458595"/>
          </a:xfrm>
          <a:prstGeom prst="rect">
            <a:avLst/>
          </a:prstGeom>
        </p:spPr>
      </p:pic>
      <p:sp>
        <p:nvSpPr>
          <p:cNvPr id="96" name="Rectangle: Rounded Corners 95">
            <a:extLst>
              <a:ext uri="{FF2B5EF4-FFF2-40B4-BE49-F238E27FC236}">
                <a16:creationId xmlns="" xmlns:a16="http://schemas.microsoft.com/office/drawing/2014/main" id="{24A388B0-06EB-4CBA-A3CA-75F080F1F933}"/>
              </a:ext>
            </a:extLst>
          </p:cNvPr>
          <p:cNvSpPr/>
          <p:nvPr/>
        </p:nvSpPr>
        <p:spPr>
          <a:xfrm>
            <a:off x="1600200" y="3427663"/>
            <a:ext cx="1842721" cy="62865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97" name="TextBox 96">
            <a:extLst>
              <a:ext uri="{FF2B5EF4-FFF2-40B4-BE49-F238E27FC236}">
                <a16:creationId xmlns="" xmlns:a16="http://schemas.microsoft.com/office/drawing/2014/main" id="{EF9E5127-919F-42DC-BDBE-231121A785A3}"/>
              </a:ext>
            </a:extLst>
          </p:cNvPr>
          <p:cNvSpPr txBox="1"/>
          <p:nvPr/>
        </p:nvSpPr>
        <p:spPr>
          <a:xfrm>
            <a:off x="1998980" y="3548651"/>
            <a:ext cx="1045159" cy="369332"/>
          </a:xfrm>
          <a:prstGeom prst="rect">
            <a:avLst/>
          </a:prstGeom>
          <a:noFill/>
        </p:spPr>
        <p:txBody>
          <a:bodyPr wrap="none" lIns="0" tIns="0" rIns="0" bIns="0" rtlCol="0">
            <a:spAutoFit/>
          </a:bodyPr>
          <a:lstStyle/>
          <a:p>
            <a:pPr algn="ctr">
              <a:buClrTx/>
              <a:buFontTx/>
              <a:buNone/>
            </a:pPr>
            <a:r>
              <a:rPr lang="en-US" sz="2400" kern="1200" dirty="0" err="1">
                <a:solidFill>
                  <a:prstClr val="white"/>
                </a:solidFill>
                <a:latin typeface="iCiel Cadena" panose="02000503000000020004" pitchFamily="50" charset="0"/>
              </a:rPr>
              <a:t>Bắt</a:t>
            </a:r>
            <a:r>
              <a:rPr lang="en-US" sz="2400" kern="1200" dirty="0">
                <a:solidFill>
                  <a:prstClr val="white"/>
                </a:solidFill>
                <a:latin typeface="iCiel Cadena" panose="02000503000000020004" pitchFamily="50" charset="0"/>
              </a:rPr>
              <a:t> </a:t>
            </a:r>
            <a:r>
              <a:rPr lang="en-US" sz="2400" kern="1200" dirty="0" err="1">
                <a:solidFill>
                  <a:prstClr val="white"/>
                </a:solidFill>
                <a:latin typeface="iCiel Cadena" panose="02000503000000020004" pitchFamily="50" charset="0"/>
              </a:rPr>
              <a:t>đầu</a:t>
            </a:r>
            <a:endParaRPr lang="en-US" sz="2400" kern="1200" dirty="0">
              <a:solidFill>
                <a:prstClr val="white"/>
              </a:solidFill>
              <a:latin typeface="iCiel Cadena" panose="02000503000000020004" pitchFamily="50" charset="0"/>
            </a:endParaRPr>
          </a:p>
        </p:txBody>
      </p:sp>
      <p:pic>
        <p:nvPicPr>
          <p:cNvPr id="98" name="ChuongCam - 9Slide.vn">
            <a:extLst>
              <a:ext uri="{FF2B5EF4-FFF2-40B4-BE49-F238E27FC236}">
                <a16:creationId xmlns="" xmlns:a16="http://schemas.microsoft.com/office/drawing/2014/main" id="{60FDDF12-4068-4DC9-8EC1-C3DBBF0745B9}"/>
              </a:ext>
            </a:extLst>
          </p:cNvPr>
          <p:cNvPicPr>
            <a:picLocks noChangeAspect="1"/>
          </p:cNvPicPr>
          <p:nvPr/>
        </p:nvPicPr>
        <p:blipFill>
          <a:blip r:embed="rId12"/>
          <a:stretch>
            <a:fillRect/>
          </a:stretch>
        </p:blipFill>
        <p:spPr>
          <a:xfrm>
            <a:off x="1235372" y="3404766"/>
            <a:ext cx="706928" cy="651547"/>
          </a:xfrm>
          <a:prstGeom prst="rect">
            <a:avLst/>
          </a:prstGeom>
        </p:spPr>
      </p:pic>
      <p:pic>
        <p:nvPicPr>
          <p:cNvPr id="99" name="Nhacnen - 9Slide.vn">
            <a:hlinkClick r:id="" action="ppaction://media"/>
            <a:extLst>
              <a:ext uri="{FF2B5EF4-FFF2-40B4-BE49-F238E27FC236}">
                <a16:creationId xmlns=""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5780"/>
                  <p14:fade in="2000"/>
                </p14:media>
              </p:ext>
            </p:extLst>
          </p:nvPr>
        </p:nvPicPr>
        <p:blipFill>
          <a:blip r:embed="rId13"/>
          <a:stretch>
            <a:fillRect/>
          </a:stretch>
        </p:blipFill>
        <p:spPr>
          <a:xfrm>
            <a:off x="-914401" y="2598"/>
            <a:ext cx="365522" cy="365522"/>
          </a:xfrm>
          <a:prstGeom prst="rect">
            <a:avLst/>
          </a:prstGeom>
        </p:spPr>
      </p:pic>
    </p:spTree>
    <p:extLst>
      <p:ext uri="{BB962C8B-B14F-4D97-AF65-F5344CB8AC3E}">
        <p14:creationId xmlns:p14="http://schemas.microsoft.com/office/powerpoint/2010/main" val="742009119"/>
      </p:ext>
    </p:extLst>
  </p:cSld>
  <p:clrMapOvr>
    <a:masterClrMapping/>
  </p:clrMapOvr>
  <mc:AlternateContent xmlns:mc="http://schemas.openxmlformats.org/markup-compatibility/2006" xmlns:p14="http://schemas.microsoft.com/office/powerpoint/2010/main">
    <mc:Choice Requires="p14">
      <p:transition spd="slow">
        <p14:ripple dir="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par>
                              <p:cTn id="7" fill="hold">
                                <p:stCondLst>
                                  <p:cond delay="0"/>
                                </p:stCondLst>
                                <p:childTnLst>
                                  <p:par>
                                    <p:cTn id="8" presetID="2" presetClass="entr" presetSubtype="4" fill="hold" nodeType="afterEffect" p14:presetBounceEnd="62000">
                                      <p:stCondLst>
                                        <p:cond delay="0"/>
                                      </p:stCondLst>
                                      <p:childTnLst>
                                        <p:set>
                                          <p:cBhvr>
                                            <p:cTn id="9" dur="1" fill="hold">
                                              <p:stCondLst>
                                                <p:cond delay="0"/>
                                              </p:stCondLst>
                                            </p:cTn>
                                            <p:tgtEl>
                                              <p:spTgt spid="92"/>
                                            </p:tgtEl>
                                            <p:attrNameLst>
                                              <p:attrName>style.visibility</p:attrName>
                                            </p:attrNameLst>
                                          </p:cBhvr>
                                          <p:to>
                                            <p:strVal val="visible"/>
                                          </p:to>
                                        </p:set>
                                        <p:anim calcmode="lin" valueType="num" p14:bounceEnd="62000">
                                          <p:cBhvr additive="base">
                                            <p:cTn id="10"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1" dur="1500" fill="hold"/>
                                            <p:tgtEl>
                                              <p:spTgt spid="92"/>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14:presetBounceEnd="62000">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14:bounceEnd="62000">
                                          <p:cBhvr additive="base">
                                            <p:cTn id="15"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94"/>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14:presetBounceEnd="62000">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14:bounceEnd="62000">
                                          <p:cBhvr additive="base">
                                            <p:cTn id="20"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21" dur="1500" fill="hold"/>
                                            <p:tgtEl>
                                              <p:spTgt spid="86"/>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2" presetClass="entr" presetSubtype="2" fill="hold" nodeType="afterEffect" p14:presetBounceEnd="62000">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14:bounceEnd="62000">
                                          <p:cBhvr additive="base">
                                            <p:cTn id="25"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6" dur="1500" fill="hold"/>
                                            <p:tgtEl>
                                              <p:spTgt spid="85"/>
                                            </p:tgtEl>
                                            <p:attrNameLst>
                                              <p:attrName>ppt_y</p:attrName>
                                            </p:attrNameLst>
                                          </p:cBhvr>
                                          <p:tavLst>
                                            <p:tav tm="0">
                                              <p:val>
                                                <p:strVal val="#ppt_y"/>
                                              </p:val>
                                            </p:tav>
                                            <p:tav tm="100000">
                                              <p:val>
                                                <p:strVal val="#ppt_y"/>
                                              </p:val>
                                            </p:tav>
                                          </p:tavLst>
                                        </p:anim>
                                      </p:childTnLst>
                                    </p:cTn>
                                  </p:par>
                                </p:childTnLst>
                              </p:cTn>
                            </p:par>
                            <p:par>
                              <p:cTn id="27" fill="hold">
                                <p:stCondLst>
                                  <p:cond delay="6000"/>
                                </p:stCondLst>
                                <p:childTnLst>
                                  <p:par>
                                    <p:cTn id="28" presetID="53" presetClass="entr" presetSubtype="16"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 calcmode="lin" valueType="num">
                                          <p:cBhvr>
                                            <p:cTn id="30" dur="1000" fill="hold"/>
                                            <p:tgtEl>
                                              <p:spTgt spid="85"/>
                                            </p:tgtEl>
                                            <p:attrNameLst>
                                              <p:attrName>ppt_w</p:attrName>
                                            </p:attrNameLst>
                                          </p:cBhvr>
                                          <p:tavLst>
                                            <p:tav tm="0">
                                              <p:val>
                                                <p:fltVal val="0"/>
                                              </p:val>
                                            </p:tav>
                                            <p:tav tm="100000">
                                              <p:val>
                                                <p:strVal val="#ppt_w"/>
                                              </p:val>
                                            </p:tav>
                                          </p:tavLst>
                                        </p:anim>
                                        <p:anim calcmode="lin" valueType="num">
                                          <p:cBhvr>
                                            <p:cTn id="31" dur="1000" fill="hold"/>
                                            <p:tgtEl>
                                              <p:spTgt spid="85"/>
                                            </p:tgtEl>
                                            <p:attrNameLst>
                                              <p:attrName>ppt_h</p:attrName>
                                            </p:attrNameLst>
                                          </p:cBhvr>
                                          <p:tavLst>
                                            <p:tav tm="0">
                                              <p:val>
                                                <p:fltVal val="0"/>
                                              </p:val>
                                            </p:tav>
                                            <p:tav tm="100000">
                                              <p:val>
                                                <p:strVal val="#ppt_h"/>
                                              </p:val>
                                            </p:tav>
                                          </p:tavLst>
                                        </p:anim>
                                        <p:animEffect transition="in" filter="fade">
                                          <p:cBhvr>
                                            <p:cTn id="32" dur="1000"/>
                                            <p:tgtEl>
                                              <p:spTgt spid="85"/>
                                            </p:tgtEl>
                                          </p:cBhvr>
                                        </p:animEffect>
                                      </p:childTnLst>
                                    </p:cTn>
                                  </p:par>
                                </p:childTnLst>
                              </p:cTn>
                            </p:par>
                            <p:par>
                              <p:cTn id="33" fill="hold">
                                <p:stCondLst>
                                  <p:cond delay="7000"/>
                                </p:stCondLst>
                                <p:childTnLst>
                                  <p:par>
                                    <p:cTn id="34" presetID="16" presetClass="entr" presetSubtype="37" fill="hold" nodeType="after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barn(outVertical)">
                                          <p:cBhvr>
                                            <p:cTn id="36" dur="1000"/>
                                            <p:tgtEl>
                                              <p:spTgt spid="95"/>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par>
                              <p:cTn id="37" fill="hold">
                                <p:stCondLst>
                                  <p:cond delay="8000"/>
                                </p:stCondLst>
                                <p:childTnLst>
                                  <p:par>
                                    <p:cTn id="38" presetID="2" presetClass="entr" presetSubtype="4" fill="hold" nodeType="afterEffect" p14:presetBounceEnd="60000">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14:bounceEnd="60000">
                                          <p:cBhvr additive="base">
                                            <p:cTn id="40"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41" dur="750" fill="hold"/>
                                            <p:tgtEl>
                                              <p:spTgt spid="98"/>
                                            </p:tgtEl>
                                            <p:attrNameLst>
                                              <p:attrName>ppt_y</p:attrName>
                                            </p:attrNameLst>
                                          </p:cBhvr>
                                          <p:tavLst>
                                            <p:tav tm="0">
                                              <p:val>
                                                <p:strVal val="1+#ppt_h/2"/>
                                              </p:val>
                                            </p:tav>
                                            <p:tav tm="100000">
                                              <p:val>
                                                <p:strVal val="#ppt_y"/>
                                              </p:val>
                                            </p:tav>
                                          </p:tavLst>
                                        </p:anim>
                                      </p:childTnLst>
                                    </p:cTn>
                                  </p:par>
                                </p:childTnLst>
                              </p:cTn>
                            </p:par>
                            <p:par>
                              <p:cTn id="42" fill="hold">
                                <p:stCondLst>
                                  <p:cond delay="8750"/>
                                </p:stCondLst>
                                <p:childTnLst>
                                  <p:par>
                                    <p:cTn id="43" presetID="2" presetClass="entr" presetSubtype="4" fill="hold" grpId="0" nodeType="afterEffect" p14:presetBounceEnd="60000">
                                      <p:stCondLst>
                                        <p:cond delay="0"/>
                                      </p:stCondLst>
                                      <p:childTnLst>
                                        <p:set>
                                          <p:cBhvr>
                                            <p:cTn id="44" dur="1" fill="hold">
                                              <p:stCondLst>
                                                <p:cond delay="0"/>
                                              </p:stCondLst>
                                            </p:cTn>
                                            <p:tgtEl>
                                              <p:spTgt spid="96"/>
                                            </p:tgtEl>
                                            <p:attrNameLst>
                                              <p:attrName>style.visibility</p:attrName>
                                            </p:attrNameLst>
                                          </p:cBhvr>
                                          <p:to>
                                            <p:strVal val="visible"/>
                                          </p:to>
                                        </p:set>
                                        <p:anim calcmode="lin" valueType="num" p14:bounceEnd="60000">
                                          <p:cBhvr additive="base">
                                            <p:cTn id="45"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46" dur="750" fill="hold"/>
                                            <p:tgtEl>
                                              <p:spTgt spid="96"/>
                                            </p:tgtEl>
                                            <p:attrNameLst>
                                              <p:attrName>ppt_y</p:attrName>
                                            </p:attrNameLst>
                                          </p:cBhvr>
                                          <p:tavLst>
                                            <p:tav tm="0">
                                              <p:val>
                                                <p:strVal val="1+#ppt_h/2"/>
                                              </p:val>
                                            </p:tav>
                                            <p:tav tm="100000">
                                              <p:val>
                                                <p:strVal val="#ppt_y"/>
                                              </p:val>
                                            </p:tav>
                                          </p:tavLst>
                                        </p:anim>
                                      </p:childTnLst>
                                    </p:cTn>
                                  </p:par>
                                </p:childTnLst>
                              </p:cTn>
                            </p:par>
                            <p:par>
                              <p:cTn id="47" fill="hold">
                                <p:stCondLst>
                                  <p:cond delay="9500"/>
                                </p:stCondLst>
                                <p:childTnLst>
                                  <p:par>
                                    <p:cTn id="48"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9" dur="500" fill="hold"/>
                                            <p:tgtEl>
                                              <p:spTgt spid="98"/>
                                            </p:tgtEl>
                                            <p:attrNameLst>
                                              <p:attrName>ppt_x</p:attrName>
                                              <p:attrName>ppt_y</p:attrName>
                                            </p:attrNameLst>
                                          </p:cBhvr>
                                          <p:rCtr x="10078" y="-162"/>
                                        </p:animMotion>
                                      </p:childTnLst>
                                      <p:subTnLst>
                                        <p:audio>
                                          <p:cMediaNode>
                                            <p:cTn display="0" masterRel="sameClick">
                                              <p:stCondLst>
                                                <p:cond evt="begin" delay="0">
                                                  <p:tn val="48"/>
                                                </p:cond>
                                              </p:stCondLst>
                                              <p:endCondLst>
                                                <p:cond evt="onStopAudio" delay="0">
                                                  <p:tgtEl>
                                                    <p:sldTgt/>
                                                  </p:tgtEl>
                                                </p:cond>
                                              </p:endCondLst>
                                            </p:cTn>
                                            <p:tgtEl>
                                              <p:sndTgt r:embed="rId4" name="chimes.wav"/>
                                            </p:tgtEl>
                                          </p:cMediaNode>
                                        </p:audio>
                                      </p:subTnLst>
                                    </p:cTn>
                                  </p:par>
                                </p:childTnLst>
                              </p:cTn>
                            </p:par>
                            <p:par>
                              <p:cTn id="50" fill="hold">
                                <p:stCondLst>
                                  <p:cond delay="10000"/>
                                </p:stCondLst>
                                <p:childTnLst>
                                  <p:par>
                                    <p:cTn id="51" presetID="22" presetClass="entr" presetSubtype="8" fill="hold" grpId="0" nodeType="after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wipe(left)">
                                          <p:cBhvr>
                                            <p:cTn id="5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5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92"/>
                                            </p:tgtEl>
                                            <p:attrNameLst>
                                              <p:attrName>style.visibility</p:attrName>
                                            </p:attrNameLst>
                                          </p:cBhvr>
                                          <p:to>
                                            <p:strVal val="visible"/>
                                          </p:to>
                                        </p:set>
                                        <p:anim calcmode="lin" valueType="num">
                                          <p:cBhvr additive="base">
                                            <p:cTn id="10" dur="1500" fill="hold"/>
                                            <p:tgtEl>
                                              <p:spTgt spid="92"/>
                                            </p:tgtEl>
                                            <p:attrNameLst>
                                              <p:attrName>ppt_x</p:attrName>
                                            </p:attrNameLst>
                                          </p:cBhvr>
                                          <p:tavLst>
                                            <p:tav tm="0">
                                              <p:val>
                                                <p:strVal val="#ppt_x"/>
                                              </p:val>
                                            </p:tav>
                                            <p:tav tm="100000">
                                              <p:val>
                                                <p:strVal val="#ppt_x"/>
                                              </p:val>
                                            </p:tav>
                                          </p:tavLst>
                                        </p:anim>
                                        <p:anim calcmode="lin" valueType="num">
                                          <p:cBhvr additive="base">
                                            <p:cTn id="11" dur="1500" fill="hold"/>
                                            <p:tgtEl>
                                              <p:spTgt spid="92"/>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500" fill="hold"/>
                                            <p:tgtEl>
                                              <p:spTgt spid="94"/>
                                            </p:tgtEl>
                                            <p:attrNameLst>
                                              <p:attrName>ppt_x</p:attrName>
                                            </p:attrNameLst>
                                          </p:cBhvr>
                                          <p:tavLst>
                                            <p:tav tm="0">
                                              <p:val>
                                                <p:strVal val="#ppt_x"/>
                                              </p:val>
                                            </p:tav>
                                            <p:tav tm="100000">
                                              <p:val>
                                                <p:strVal val="#ppt_x"/>
                                              </p:val>
                                            </p:tav>
                                          </p:tavLst>
                                        </p:anim>
                                        <p:anim calcmode="lin" valueType="num">
                                          <p:cBhvr additive="base">
                                            <p:cTn id="16" dur="1500" fill="hold"/>
                                            <p:tgtEl>
                                              <p:spTgt spid="94"/>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cBhvr additive="base">
                                            <p:cTn id="20" dur="1500" fill="hold"/>
                                            <p:tgtEl>
                                              <p:spTgt spid="86"/>
                                            </p:tgtEl>
                                            <p:attrNameLst>
                                              <p:attrName>ppt_x</p:attrName>
                                            </p:attrNameLst>
                                          </p:cBhvr>
                                          <p:tavLst>
                                            <p:tav tm="0">
                                              <p:val>
                                                <p:strVal val="#ppt_x"/>
                                              </p:val>
                                            </p:tav>
                                            <p:tav tm="100000">
                                              <p:val>
                                                <p:strVal val="#ppt_x"/>
                                              </p:val>
                                            </p:tav>
                                          </p:tavLst>
                                        </p:anim>
                                        <p:anim calcmode="lin" valueType="num">
                                          <p:cBhvr additive="base">
                                            <p:cTn id="21" dur="1500" fill="hold"/>
                                            <p:tgtEl>
                                              <p:spTgt spid="86"/>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2" presetClass="entr" presetSubtype="2" fill="hold" nodeType="after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additive="base">
                                            <p:cTn id="25" dur="1500" fill="hold"/>
                                            <p:tgtEl>
                                              <p:spTgt spid="85"/>
                                            </p:tgtEl>
                                            <p:attrNameLst>
                                              <p:attrName>ppt_x</p:attrName>
                                            </p:attrNameLst>
                                          </p:cBhvr>
                                          <p:tavLst>
                                            <p:tav tm="0">
                                              <p:val>
                                                <p:strVal val="1+#ppt_w/2"/>
                                              </p:val>
                                            </p:tav>
                                            <p:tav tm="100000">
                                              <p:val>
                                                <p:strVal val="#ppt_x"/>
                                              </p:val>
                                            </p:tav>
                                          </p:tavLst>
                                        </p:anim>
                                        <p:anim calcmode="lin" valueType="num">
                                          <p:cBhvr additive="base">
                                            <p:cTn id="26" dur="1500" fill="hold"/>
                                            <p:tgtEl>
                                              <p:spTgt spid="85"/>
                                            </p:tgtEl>
                                            <p:attrNameLst>
                                              <p:attrName>ppt_y</p:attrName>
                                            </p:attrNameLst>
                                          </p:cBhvr>
                                          <p:tavLst>
                                            <p:tav tm="0">
                                              <p:val>
                                                <p:strVal val="#ppt_y"/>
                                              </p:val>
                                            </p:tav>
                                            <p:tav tm="100000">
                                              <p:val>
                                                <p:strVal val="#ppt_y"/>
                                              </p:val>
                                            </p:tav>
                                          </p:tavLst>
                                        </p:anim>
                                      </p:childTnLst>
                                    </p:cTn>
                                  </p:par>
                                </p:childTnLst>
                              </p:cTn>
                            </p:par>
                            <p:par>
                              <p:cTn id="27" fill="hold">
                                <p:stCondLst>
                                  <p:cond delay="6000"/>
                                </p:stCondLst>
                                <p:childTnLst>
                                  <p:par>
                                    <p:cTn id="28" presetID="53" presetClass="entr" presetSubtype="16"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 calcmode="lin" valueType="num">
                                          <p:cBhvr>
                                            <p:cTn id="30" dur="1000" fill="hold"/>
                                            <p:tgtEl>
                                              <p:spTgt spid="85"/>
                                            </p:tgtEl>
                                            <p:attrNameLst>
                                              <p:attrName>ppt_w</p:attrName>
                                            </p:attrNameLst>
                                          </p:cBhvr>
                                          <p:tavLst>
                                            <p:tav tm="0">
                                              <p:val>
                                                <p:fltVal val="0"/>
                                              </p:val>
                                            </p:tav>
                                            <p:tav tm="100000">
                                              <p:val>
                                                <p:strVal val="#ppt_w"/>
                                              </p:val>
                                            </p:tav>
                                          </p:tavLst>
                                        </p:anim>
                                        <p:anim calcmode="lin" valueType="num">
                                          <p:cBhvr>
                                            <p:cTn id="31" dur="1000" fill="hold"/>
                                            <p:tgtEl>
                                              <p:spTgt spid="85"/>
                                            </p:tgtEl>
                                            <p:attrNameLst>
                                              <p:attrName>ppt_h</p:attrName>
                                            </p:attrNameLst>
                                          </p:cBhvr>
                                          <p:tavLst>
                                            <p:tav tm="0">
                                              <p:val>
                                                <p:fltVal val="0"/>
                                              </p:val>
                                            </p:tav>
                                            <p:tav tm="100000">
                                              <p:val>
                                                <p:strVal val="#ppt_h"/>
                                              </p:val>
                                            </p:tav>
                                          </p:tavLst>
                                        </p:anim>
                                        <p:animEffect transition="in" filter="fade">
                                          <p:cBhvr>
                                            <p:cTn id="32" dur="1000"/>
                                            <p:tgtEl>
                                              <p:spTgt spid="85"/>
                                            </p:tgtEl>
                                          </p:cBhvr>
                                        </p:animEffect>
                                      </p:childTnLst>
                                    </p:cTn>
                                  </p:par>
                                </p:childTnLst>
                              </p:cTn>
                            </p:par>
                            <p:par>
                              <p:cTn id="33" fill="hold">
                                <p:stCondLst>
                                  <p:cond delay="7000"/>
                                </p:stCondLst>
                                <p:childTnLst>
                                  <p:par>
                                    <p:cTn id="34" presetID="16" presetClass="entr" presetSubtype="37" fill="hold" nodeType="after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barn(outVertical)">
                                          <p:cBhvr>
                                            <p:cTn id="36" dur="1000"/>
                                            <p:tgtEl>
                                              <p:spTgt spid="95"/>
                                            </p:tgtEl>
                                          </p:cBhvr>
                                        </p:animEffect>
                                      </p:childTnLst>
                                      <p:subTnLst>
                                        <p:audio>
                                          <p:cMediaNode>
                                            <p:cTn display="0" masterRel="sameClick">
                                              <p:stCondLst>
                                                <p:cond evt="begin" delay="0">
                                                  <p:tn val="34"/>
                                                </p:cond>
                                              </p:stCondLst>
                                              <p:endCondLst>
                                                <p:cond evt="onStopAudio" delay="0">
                                                  <p:tgtEl>
                                                    <p:sldTgt/>
                                                  </p:tgtEl>
                                                </p:cond>
                                              </p:endCondLst>
                                            </p:cTn>
                                            <p:tgtEl>
                                              <p:sndTgt r:embed="rId14" name="chimes.wav"/>
                                            </p:tgtEl>
                                          </p:cMediaNode>
                                        </p:audio>
                                      </p:subTnLst>
                                    </p:cTn>
                                  </p:par>
                                </p:childTnLst>
                              </p:cTn>
                            </p:par>
                            <p:par>
                              <p:cTn id="37" fill="hold">
                                <p:stCondLst>
                                  <p:cond delay="8000"/>
                                </p:stCondLst>
                                <p:childTnLst>
                                  <p:par>
                                    <p:cTn id="38" presetID="2" presetClass="entr" presetSubtype="4" fill="hold" nodeType="afterEffect">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cBhvr additive="base">
                                            <p:cTn id="40" dur="750" fill="hold"/>
                                            <p:tgtEl>
                                              <p:spTgt spid="98"/>
                                            </p:tgtEl>
                                            <p:attrNameLst>
                                              <p:attrName>ppt_x</p:attrName>
                                            </p:attrNameLst>
                                          </p:cBhvr>
                                          <p:tavLst>
                                            <p:tav tm="0">
                                              <p:val>
                                                <p:strVal val="#ppt_x"/>
                                              </p:val>
                                            </p:tav>
                                            <p:tav tm="100000">
                                              <p:val>
                                                <p:strVal val="#ppt_x"/>
                                              </p:val>
                                            </p:tav>
                                          </p:tavLst>
                                        </p:anim>
                                        <p:anim calcmode="lin" valueType="num">
                                          <p:cBhvr additive="base">
                                            <p:cTn id="41" dur="750" fill="hold"/>
                                            <p:tgtEl>
                                              <p:spTgt spid="98"/>
                                            </p:tgtEl>
                                            <p:attrNameLst>
                                              <p:attrName>ppt_y</p:attrName>
                                            </p:attrNameLst>
                                          </p:cBhvr>
                                          <p:tavLst>
                                            <p:tav tm="0">
                                              <p:val>
                                                <p:strVal val="1+#ppt_h/2"/>
                                              </p:val>
                                            </p:tav>
                                            <p:tav tm="100000">
                                              <p:val>
                                                <p:strVal val="#ppt_y"/>
                                              </p:val>
                                            </p:tav>
                                          </p:tavLst>
                                        </p:anim>
                                      </p:childTnLst>
                                    </p:cTn>
                                  </p:par>
                                </p:childTnLst>
                              </p:cTn>
                            </p:par>
                            <p:par>
                              <p:cTn id="42" fill="hold">
                                <p:stCondLst>
                                  <p:cond delay="8750"/>
                                </p:stCondLst>
                                <p:childTnLst>
                                  <p:par>
                                    <p:cTn id="43" presetID="2" presetClass="entr" presetSubtype="4" fill="hold" grpId="0" nodeType="afterEffect">
                                      <p:stCondLst>
                                        <p:cond delay="0"/>
                                      </p:stCondLst>
                                      <p:childTnLst>
                                        <p:set>
                                          <p:cBhvr>
                                            <p:cTn id="44" dur="1" fill="hold">
                                              <p:stCondLst>
                                                <p:cond delay="0"/>
                                              </p:stCondLst>
                                            </p:cTn>
                                            <p:tgtEl>
                                              <p:spTgt spid="96"/>
                                            </p:tgtEl>
                                            <p:attrNameLst>
                                              <p:attrName>style.visibility</p:attrName>
                                            </p:attrNameLst>
                                          </p:cBhvr>
                                          <p:to>
                                            <p:strVal val="visible"/>
                                          </p:to>
                                        </p:set>
                                        <p:anim calcmode="lin" valueType="num">
                                          <p:cBhvr additive="base">
                                            <p:cTn id="45" dur="750" fill="hold"/>
                                            <p:tgtEl>
                                              <p:spTgt spid="96"/>
                                            </p:tgtEl>
                                            <p:attrNameLst>
                                              <p:attrName>ppt_x</p:attrName>
                                            </p:attrNameLst>
                                          </p:cBhvr>
                                          <p:tavLst>
                                            <p:tav tm="0">
                                              <p:val>
                                                <p:strVal val="#ppt_x"/>
                                              </p:val>
                                            </p:tav>
                                            <p:tav tm="100000">
                                              <p:val>
                                                <p:strVal val="#ppt_x"/>
                                              </p:val>
                                            </p:tav>
                                          </p:tavLst>
                                        </p:anim>
                                        <p:anim calcmode="lin" valueType="num">
                                          <p:cBhvr additive="base">
                                            <p:cTn id="46" dur="750" fill="hold"/>
                                            <p:tgtEl>
                                              <p:spTgt spid="96"/>
                                            </p:tgtEl>
                                            <p:attrNameLst>
                                              <p:attrName>ppt_y</p:attrName>
                                            </p:attrNameLst>
                                          </p:cBhvr>
                                          <p:tavLst>
                                            <p:tav tm="0">
                                              <p:val>
                                                <p:strVal val="1+#ppt_h/2"/>
                                              </p:val>
                                            </p:tav>
                                            <p:tav tm="100000">
                                              <p:val>
                                                <p:strVal val="#ppt_y"/>
                                              </p:val>
                                            </p:tav>
                                          </p:tavLst>
                                        </p:anim>
                                      </p:childTnLst>
                                    </p:cTn>
                                  </p:par>
                                </p:childTnLst>
                              </p:cTn>
                            </p:par>
                            <p:par>
                              <p:cTn id="47" fill="hold">
                                <p:stCondLst>
                                  <p:cond delay="9500"/>
                                </p:stCondLst>
                                <p:childTnLst>
                                  <p:par>
                                    <p:cTn id="48" presetID="42" presetClass="path" presetSubtype="0" accel="2000" fill="hold" nodeType="afterEffect">
                                      <p:stCondLst>
                                        <p:cond delay="0"/>
                                      </p:stCondLst>
                                      <p:childTnLst>
                                        <p:animMotion origin="layout" path="M 2.08333E-6 -1.48148E-6 L 0.20156 -0.00301 " pathEditMode="relative" rAng="0" ptsTypes="AA">
                                          <p:cBhvr>
                                            <p:cTn id="49" dur="500" fill="hold"/>
                                            <p:tgtEl>
                                              <p:spTgt spid="98"/>
                                            </p:tgtEl>
                                            <p:attrNameLst>
                                              <p:attrName>ppt_x</p:attrName>
                                              <p:attrName>ppt_y</p:attrName>
                                            </p:attrNameLst>
                                          </p:cBhvr>
                                          <p:rCtr x="10078" y="-162"/>
                                        </p:animMotion>
                                      </p:childTnLst>
                                      <p:subTnLst>
                                        <p:audio>
                                          <p:cMediaNode>
                                            <p:cTn display="0" masterRel="sameClick">
                                              <p:stCondLst>
                                                <p:cond evt="begin" delay="0">
                                                  <p:tn val="48"/>
                                                </p:cond>
                                              </p:stCondLst>
                                              <p:endCondLst>
                                                <p:cond evt="onStopAudio" delay="0">
                                                  <p:tgtEl>
                                                    <p:sldTgt/>
                                                  </p:tgtEl>
                                                </p:cond>
                                              </p:endCondLst>
                                            </p:cTn>
                                            <p:tgtEl>
                                              <p:sndTgt r:embed="rId14" name="chimes.wav"/>
                                            </p:tgtEl>
                                          </p:cMediaNode>
                                        </p:audio>
                                      </p:subTnLst>
                                    </p:cTn>
                                  </p:par>
                                </p:childTnLst>
                              </p:cTn>
                            </p:par>
                            <p:par>
                              <p:cTn id="50" fill="hold">
                                <p:stCondLst>
                                  <p:cond delay="10000"/>
                                </p:stCondLst>
                                <p:childTnLst>
                                  <p:par>
                                    <p:cTn id="51" presetID="22" presetClass="entr" presetSubtype="8" fill="hold" grpId="0" nodeType="after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wipe(left)">
                                          <p:cBhvr>
                                            <p:cTn id="5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5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7860" y="0"/>
            <a:ext cx="9161860" cy="5143500"/>
          </a:xfrm>
          <a:prstGeom prst="rect">
            <a:avLst/>
          </a:prstGeom>
        </p:spPr>
      </p:pic>
      <p:pic>
        <p:nvPicPr>
          <p:cNvPr id="82" name="Picture 81">
            <a:extLst>
              <a:ext uri="{FF2B5EF4-FFF2-40B4-BE49-F238E27FC236}">
                <a16:creationId xmlns="" xmlns:a16="http://schemas.microsoft.com/office/drawing/2014/main" id="{C1C1992F-2DF9-408E-8B2B-246F76CCC6D3}"/>
              </a:ext>
            </a:extLst>
          </p:cNvPr>
          <p:cNvPicPr>
            <a:picLocks noChangeAspect="1"/>
          </p:cNvPicPr>
          <p:nvPr/>
        </p:nvPicPr>
        <p:blipFill>
          <a:blip r:embed="rId4"/>
          <a:stretch>
            <a:fillRect/>
          </a:stretch>
        </p:blipFill>
        <p:spPr>
          <a:xfrm>
            <a:off x="3143250" y="1108496"/>
            <a:ext cx="5742930" cy="3845385"/>
          </a:xfrm>
          <a:prstGeom prst="rect">
            <a:avLst/>
          </a:prstGeom>
        </p:spPr>
      </p:pic>
      <p:pic>
        <p:nvPicPr>
          <p:cNvPr id="73" name="Picture 72">
            <a:extLst>
              <a:ext uri="{FF2B5EF4-FFF2-40B4-BE49-F238E27FC236}">
                <a16:creationId xmlns="" xmlns:a16="http://schemas.microsoft.com/office/drawing/2014/main" id="{A48A43FB-80EC-4164-A90F-A83D61410854}"/>
              </a:ext>
            </a:extLst>
          </p:cNvPr>
          <p:cNvPicPr>
            <a:picLocks noChangeAspect="1"/>
          </p:cNvPicPr>
          <p:nvPr/>
        </p:nvPicPr>
        <p:blipFill>
          <a:blip r:embed="rId5"/>
          <a:stretch>
            <a:fillRect/>
          </a:stretch>
        </p:blipFill>
        <p:spPr>
          <a:xfrm>
            <a:off x="4129093" y="228600"/>
            <a:ext cx="3674820" cy="740662"/>
          </a:xfrm>
          <a:prstGeom prst="rect">
            <a:avLst/>
          </a:prstGeom>
        </p:spPr>
      </p:pic>
      <p:sp>
        <p:nvSpPr>
          <p:cNvPr id="75" name="TextBox 74">
            <a:extLst>
              <a:ext uri="{FF2B5EF4-FFF2-40B4-BE49-F238E27FC236}">
                <a16:creationId xmlns="" xmlns:a16="http://schemas.microsoft.com/office/drawing/2014/main" id="{99007BCE-EE95-474D-8D52-57F2F837FC19}"/>
              </a:ext>
            </a:extLst>
          </p:cNvPr>
          <p:cNvSpPr txBox="1"/>
          <p:nvPr/>
        </p:nvSpPr>
        <p:spPr>
          <a:xfrm>
            <a:off x="3476834" y="1436257"/>
            <a:ext cx="4102213" cy="307777"/>
          </a:xfrm>
          <a:prstGeom prst="rect">
            <a:avLst/>
          </a:prstGeom>
          <a:noFill/>
        </p:spPr>
        <p:txBody>
          <a:bodyPr wrap="none" lIns="0" tIns="0" rIns="0" bIns="0" rtlCol="0">
            <a:spAutoFit/>
          </a:bodyPr>
          <a:lstStyle/>
          <a:p>
            <a:pPr algn="ctr">
              <a:buClrTx/>
              <a:buFontTx/>
              <a:buNone/>
            </a:pPr>
            <a:r>
              <a:rPr lang="en-US" sz="2000" kern="1200" dirty="0" err="1">
                <a:solidFill>
                  <a:schemeClr val="tx2">
                    <a:lumMod val="75000"/>
                  </a:schemeClr>
                </a:solidFill>
                <a:latin typeface="Arial" panose="020B0604020202020204" pitchFamily="34" charset="0"/>
                <a:cs typeface="Arial" panose="020B0604020202020204" pitchFamily="34" charset="0"/>
              </a:rPr>
              <a:t>Trò</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chơi</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gồm</a:t>
            </a:r>
            <a:r>
              <a:rPr lang="en-US" sz="2000" kern="1200" dirty="0">
                <a:solidFill>
                  <a:schemeClr val="tx2">
                    <a:lumMod val="75000"/>
                  </a:schemeClr>
                </a:solidFill>
                <a:latin typeface="Arial" panose="020B0604020202020204" pitchFamily="34" charset="0"/>
                <a:cs typeface="Arial" panose="020B0604020202020204" pitchFamily="34" charset="0"/>
              </a:rPr>
              <a:t> 4 </a:t>
            </a:r>
            <a:r>
              <a:rPr lang="en-US" sz="2000" kern="1200" dirty="0" err="1">
                <a:solidFill>
                  <a:schemeClr val="tx2">
                    <a:lumMod val="75000"/>
                  </a:schemeClr>
                </a:solidFill>
                <a:latin typeface="Arial" panose="020B0604020202020204" pitchFamily="34" charset="0"/>
                <a:cs typeface="Arial" panose="020B0604020202020204" pitchFamily="34" charset="0"/>
              </a:rPr>
              <a:t>câu</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hỏi</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trắc</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smtClean="0">
                <a:solidFill>
                  <a:schemeClr val="tx2">
                    <a:lumMod val="75000"/>
                  </a:schemeClr>
                </a:solidFill>
                <a:latin typeface="Arial" panose="020B0604020202020204" pitchFamily="34" charset="0"/>
                <a:cs typeface="Arial" panose="020B0604020202020204" pitchFamily="34" charset="0"/>
              </a:rPr>
              <a:t>nghiệm</a:t>
            </a:r>
            <a:r>
              <a:rPr lang="en-US" sz="2000" kern="1200" dirty="0" smtClean="0">
                <a:solidFill>
                  <a:schemeClr val="tx2">
                    <a:lumMod val="75000"/>
                  </a:schemeClr>
                </a:solidFill>
                <a:latin typeface="Arial" panose="020B0604020202020204" pitchFamily="34" charset="0"/>
                <a:cs typeface="Arial" panose="020B0604020202020204" pitchFamily="34" charset="0"/>
              </a:rPr>
              <a:t>.</a:t>
            </a:r>
            <a:endParaRPr lang="en-US" sz="2000" kern="1200" dirty="0">
              <a:solidFill>
                <a:schemeClr val="tx2">
                  <a:lumMod val="75000"/>
                </a:schemeClr>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 xmlns:a16="http://schemas.microsoft.com/office/drawing/2014/main" id="{7719B177-22AD-4318-A31E-D7DB50EBAF18}"/>
              </a:ext>
            </a:extLst>
          </p:cNvPr>
          <p:cNvSpPr txBox="1"/>
          <p:nvPr/>
        </p:nvSpPr>
        <p:spPr>
          <a:xfrm>
            <a:off x="3493501" y="1898657"/>
            <a:ext cx="5214569" cy="615553"/>
          </a:xfrm>
          <a:prstGeom prst="rect">
            <a:avLst/>
          </a:prstGeom>
          <a:noFill/>
        </p:spPr>
        <p:txBody>
          <a:bodyPr wrap="none" lIns="0" tIns="0" rIns="0" bIns="0" rtlCol="0">
            <a:spAutoFit/>
          </a:bodyPr>
          <a:lstStyle/>
          <a:p>
            <a:pPr>
              <a:buClrTx/>
              <a:buFontTx/>
              <a:buNone/>
            </a:pPr>
            <a:r>
              <a:rPr lang="en-US" sz="2000" kern="1200" dirty="0">
                <a:solidFill>
                  <a:schemeClr val="tx2">
                    <a:lumMod val="75000"/>
                  </a:schemeClr>
                </a:solidFill>
                <a:latin typeface="Arial" panose="020B0604020202020204" pitchFamily="34" charset="0"/>
                <a:cs typeface="Arial" panose="020B0604020202020204" pitchFamily="34" charset="0"/>
              </a:rPr>
              <a:t>Ở </a:t>
            </a:r>
            <a:r>
              <a:rPr lang="en-US" sz="2000" kern="1200" dirty="0" err="1">
                <a:solidFill>
                  <a:schemeClr val="tx2">
                    <a:lumMod val="75000"/>
                  </a:schemeClr>
                </a:solidFill>
                <a:latin typeface="Arial" panose="020B0604020202020204" pitchFamily="34" charset="0"/>
                <a:cs typeface="Arial" panose="020B0604020202020204" pitchFamily="34" charset="0"/>
              </a:rPr>
              <a:t>mỗi</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câu</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hỏi</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các</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em</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sẽ</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có</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thời</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gian</a:t>
            </a:r>
            <a:r>
              <a:rPr lang="en-US" sz="2000" kern="1200" dirty="0">
                <a:solidFill>
                  <a:schemeClr val="tx2">
                    <a:lumMod val="75000"/>
                  </a:schemeClr>
                </a:solidFill>
                <a:latin typeface="Arial" panose="020B0604020202020204" pitchFamily="34" charset="0"/>
                <a:cs typeface="Arial" panose="020B0604020202020204" pitchFamily="34" charset="0"/>
              </a:rPr>
              <a:t> 10 </a:t>
            </a:r>
            <a:r>
              <a:rPr lang="en-US" sz="2000" kern="1200" dirty="0" err="1">
                <a:solidFill>
                  <a:schemeClr val="tx2">
                    <a:lumMod val="75000"/>
                  </a:schemeClr>
                </a:solidFill>
                <a:latin typeface="Arial" panose="020B0604020202020204" pitchFamily="34" charset="0"/>
                <a:cs typeface="Arial" panose="020B0604020202020204" pitchFamily="34" charset="0"/>
              </a:rPr>
              <a:t>giây</a:t>
            </a:r>
            <a:r>
              <a:rPr lang="en-US" sz="2000" kern="1200" dirty="0">
                <a:solidFill>
                  <a:schemeClr val="tx2">
                    <a:lumMod val="75000"/>
                  </a:schemeClr>
                </a:solidFill>
                <a:latin typeface="Arial" panose="020B0604020202020204" pitchFamily="34" charset="0"/>
                <a:cs typeface="Arial" panose="020B0604020202020204" pitchFamily="34" charset="0"/>
              </a:rPr>
              <a:t/>
            </a:r>
            <a:br>
              <a:rPr lang="en-US" sz="2000" kern="1200" dirty="0">
                <a:solidFill>
                  <a:schemeClr val="tx2">
                    <a:lumMod val="75000"/>
                  </a:schemeClr>
                </a:solidFill>
                <a:latin typeface="Arial" panose="020B0604020202020204" pitchFamily="34" charset="0"/>
                <a:cs typeface="Arial" panose="020B0604020202020204" pitchFamily="34" charset="0"/>
              </a:rPr>
            </a:br>
            <a:r>
              <a:rPr lang="en-US" sz="2000" kern="1200" dirty="0" err="1">
                <a:solidFill>
                  <a:schemeClr val="tx2">
                    <a:lumMod val="75000"/>
                  </a:schemeClr>
                </a:solidFill>
                <a:latin typeface="Arial" panose="020B0604020202020204" pitchFamily="34" charset="0"/>
                <a:cs typeface="Arial" panose="020B0604020202020204" pitchFamily="34" charset="0"/>
              </a:rPr>
              <a:t>để</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đưa</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ra</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đáp</a:t>
            </a:r>
            <a:r>
              <a:rPr lang="en-US" sz="2000" kern="1200" dirty="0">
                <a:solidFill>
                  <a:schemeClr val="tx2">
                    <a:lumMod val="75000"/>
                  </a:schemeClr>
                </a:solidFill>
                <a:latin typeface="Arial" panose="020B0604020202020204" pitchFamily="34" charset="0"/>
                <a:cs typeface="Arial" panose="020B0604020202020204" pitchFamily="34" charset="0"/>
              </a:rPr>
              <a:t> </a:t>
            </a:r>
            <a:r>
              <a:rPr lang="en-US" sz="2000" kern="1200" dirty="0" err="1">
                <a:solidFill>
                  <a:schemeClr val="tx2">
                    <a:lumMod val="75000"/>
                  </a:schemeClr>
                </a:solidFill>
                <a:latin typeface="Arial" panose="020B0604020202020204" pitchFamily="34" charset="0"/>
                <a:cs typeface="Arial" panose="020B0604020202020204" pitchFamily="34" charset="0"/>
              </a:rPr>
              <a:t>án</a:t>
            </a:r>
            <a:r>
              <a:rPr lang="en-US" sz="2000" kern="1200" dirty="0">
                <a:solidFill>
                  <a:schemeClr val="tx2">
                    <a:lumMod val="75000"/>
                  </a:schemeClr>
                </a:solidFill>
                <a:latin typeface="Arial" panose="020B0604020202020204" pitchFamily="34" charset="0"/>
                <a:cs typeface="Arial" panose="020B0604020202020204" pitchFamily="34" charset="0"/>
              </a:rPr>
              <a:t>.</a:t>
            </a:r>
          </a:p>
        </p:txBody>
      </p:sp>
      <p:sp>
        <p:nvSpPr>
          <p:cNvPr id="78" name="TextBox 77">
            <a:extLst>
              <a:ext uri="{FF2B5EF4-FFF2-40B4-BE49-F238E27FC236}">
                <a16:creationId xmlns="" xmlns:a16="http://schemas.microsoft.com/office/drawing/2014/main" id="{654CC343-1D7B-4C04-A590-96E9F84E3720}"/>
              </a:ext>
            </a:extLst>
          </p:cNvPr>
          <p:cNvSpPr txBox="1"/>
          <p:nvPr/>
        </p:nvSpPr>
        <p:spPr>
          <a:xfrm>
            <a:off x="3431934" y="2570263"/>
            <a:ext cx="5249333" cy="707886"/>
          </a:xfrm>
          <a:prstGeom prst="rect">
            <a:avLst/>
          </a:prstGeom>
          <a:noFill/>
        </p:spPr>
        <p:txBody>
          <a:bodyPr wrap="square">
            <a:spAutoFit/>
          </a:bodyPr>
          <a:lstStyle/>
          <a:p>
            <a:pPr>
              <a:buClrTx/>
              <a:buFontTx/>
              <a:buNone/>
            </a:pPr>
            <a:r>
              <a:rPr lang="en-US" sz="2000" kern="1200">
                <a:solidFill>
                  <a:schemeClr val="tx2">
                    <a:lumMod val="75000"/>
                  </a:schemeClr>
                </a:solidFill>
                <a:latin typeface="Arial" panose="020B0604020202020204" pitchFamily="34" charset="0"/>
                <a:cs typeface="Arial" panose="020B0604020202020204" pitchFamily="34" charset="0"/>
              </a:rPr>
              <a:t>Để trả lời, em sẽ giơ thẻ màu tương ứng với </a:t>
            </a:r>
          </a:p>
          <a:p>
            <a:pPr>
              <a:buClrTx/>
              <a:buFontTx/>
              <a:buNone/>
            </a:pPr>
            <a:r>
              <a:rPr lang="en-US" sz="2000" kern="1200">
                <a:solidFill>
                  <a:schemeClr val="tx2">
                    <a:lumMod val="75000"/>
                  </a:schemeClr>
                </a:solidFill>
                <a:latin typeface="Arial" panose="020B0604020202020204" pitchFamily="34" charset="0"/>
                <a:cs typeface="Arial" panose="020B0604020202020204" pitchFamily="34" charset="0"/>
              </a:rPr>
              <a:t>màu đáp án:</a:t>
            </a:r>
          </a:p>
        </p:txBody>
      </p:sp>
      <p:grpSp>
        <p:nvGrpSpPr>
          <p:cNvPr id="96" name="Group 95">
            <a:extLst>
              <a:ext uri="{FF2B5EF4-FFF2-40B4-BE49-F238E27FC236}">
                <a16:creationId xmlns="" xmlns:a16="http://schemas.microsoft.com/office/drawing/2014/main" id="{1874A39E-A77B-48C4-B6D7-719B81AD5380}"/>
              </a:ext>
            </a:extLst>
          </p:cNvPr>
          <p:cNvGrpSpPr/>
          <p:nvPr/>
        </p:nvGrpSpPr>
        <p:grpSpPr>
          <a:xfrm>
            <a:off x="3486151" y="3429001"/>
            <a:ext cx="1164692" cy="715580"/>
            <a:chOff x="4648200" y="4572000"/>
            <a:chExt cx="1552923" cy="954107"/>
          </a:xfrm>
        </p:grpSpPr>
        <p:sp>
          <p:nvSpPr>
            <p:cNvPr id="83" name="Rectangle: Rounded Corners 82">
              <a:extLst>
                <a:ext uri="{FF2B5EF4-FFF2-40B4-BE49-F238E27FC236}">
                  <a16:creationId xmlns=""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latin typeface="Arial" panose="020B0604020202020204" pitchFamily="34" charset="0"/>
                <a:cs typeface="Arial" panose="020B0604020202020204" pitchFamily="34" charset="0"/>
              </a:endParaRPr>
            </a:p>
          </p:txBody>
        </p:sp>
        <p:sp>
          <p:nvSpPr>
            <p:cNvPr id="89" name="TextBox 88">
              <a:extLst>
                <a:ext uri="{FF2B5EF4-FFF2-40B4-BE49-F238E27FC236}">
                  <a16:creationId xmlns="" xmlns:a16="http://schemas.microsoft.com/office/drawing/2014/main" id="{7CED4D03-5600-462A-B55E-D17FE6EDBE60}"/>
                </a:ext>
              </a:extLst>
            </p:cNvPr>
            <p:cNvSpPr txBox="1"/>
            <p:nvPr/>
          </p:nvSpPr>
          <p:spPr>
            <a:xfrm>
              <a:off x="4937348" y="4761479"/>
              <a:ext cx="974626" cy="553998"/>
            </a:xfrm>
            <a:prstGeom prst="rect">
              <a:avLst/>
            </a:prstGeom>
            <a:noFill/>
          </p:spPr>
          <p:txBody>
            <a:bodyPr wrap="none" lIns="0" tIns="0" rIns="0" bIns="0" rtlCol="0">
              <a:spAutoFit/>
            </a:bodyPr>
            <a:lstStyle/>
            <a:p>
              <a:pPr algn="ctr">
                <a:buClrTx/>
                <a:buFontTx/>
                <a:buNone/>
              </a:pPr>
              <a:r>
                <a:rPr lang="en-US" sz="2700" kern="1200">
                  <a:solidFill>
                    <a:prstClr val="white"/>
                  </a:solidFill>
                  <a:latin typeface="Arial" panose="020B0604020202020204" pitchFamily="34" charset="0"/>
                  <a:cs typeface="Arial" panose="020B0604020202020204" pitchFamily="34" charset="0"/>
                </a:rPr>
                <a:t>Cam</a:t>
              </a:r>
            </a:p>
          </p:txBody>
        </p:sp>
      </p:grpSp>
      <p:grpSp>
        <p:nvGrpSpPr>
          <p:cNvPr id="97" name="Group 96">
            <a:extLst>
              <a:ext uri="{FF2B5EF4-FFF2-40B4-BE49-F238E27FC236}">
                <a16:creationId xmlns="" xmlns:a16="http://schemas.microsoft.com/office/drawing/2014/main" id="{F5C7B07A-A340-4FC5-A28D-F348AAFB86F1}"/>
              </a:ext>
            </a:extLst>
          </p:cNvPr>
          <p:cNvGrpSpPr/>
          <p:nvPr/>
        </p:nvGrpSpPr>
        <p:grpSpPr>
          <a:xfrm>
            <a:off x="4773817" y="3429001"/>
            <a:ext cx="1164692" cy="715580"/>
            <a:chOff x="6365089" y="4572000"/>
            <a:chExt cx="1552923" cy="954107"/>
          </a:xfrm>
        </p:grpSpPr>
        <p:sp>
          <p:nvSpPr>
            <p:cNvPr id="84" name="Rectangle: Rounded Corners 83">
              <a:extLst>
                <a:ext uri="{FF2B5EF4-FFF2-40B4-BE49-F238E27FC236}">
                  <a16:creationId xmlns=""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latin typeface="Arial" panose="020B0604020202020204" pitchFamily="34" charset="0"/>
                <a:cs typeface="Arial" panose="020B0604020202020204" pitchFamily="34" charset="0"/>
              </a:endParaRPr>
            </a:p>
          </p:txBody>
        </p:sp>
        <p:sp>
          <p:nvSpPr>
            <p:cNvPr id="90" name="TextBox 89">
              <a:extLst>
                <a:ext uri="{FF2B5EF4-FFF2-40B4-BE49-F238E27FC236}">
                  <a16:creationId xmlns="" xmlns:a16="http://schemas.microsoft.com/office/drawing/2014/main" id="{689B7B8F-0869-4218-BF92-E7123E0AFF47}"/>
                </a:ext>
              </a:extLst>
            </p:cNvPr>
            <p:cNvSpPr txBox="1"/>
            <p:nvPr/>
          </p:nvSpPr>
          <p:spPr>
            <a:xfrm>
              <a:off x="6695594" y="4672044"/>
              <a:ext cx="919056" cy="738664"/>
            </a:xfrm>
            <a:prstGeom prst="rect">
              <a:avLst/>
            </a:prstGeom>
            <a:noFill/>
          </p:spPr>
          <p:txBody>
            <a:bodyPr wrap="none" lIns="0" tIns="0" rIns="0" bIns="0" rtlCol="0">
              <a:spAutoFit/>
            </a:bodyPr>
            <a:lstStyle/>
            <a:p>
              <a:pPr algn="ctr">
                <a:buClrTx/>
                <a:buFontTx/>
                <a:buNone/>
              </a:pPr>
              <a:r>
                <a:rPr lang="en-US" sz="1800" kern="1200">
                  <a:solidFill>
                    <a:prstClr val="white"/>
                  </a:solidFill>
                  <a:latin typeface="Arial" panose="020B0604020202020204" pitchFamily="34" charset="0"/>
                  <a:cs typeface="Arial" panose="020B0604020202020204" pitchFamily="34" charset="0"/>
                </a:rPr>
                <a:t>Xanh</a:t>
              </a:r>
            </a:p>
            <a:p>
              <a:pPr algn="ctr">
                <a:buClrTx/>
                <a:buFontTx/>
                <a:buNone/>
              </a:pPr>
              <a:r>
                <a:rPr lang="en-US" sz="1800" kern="1200">
                  <a:solidFill>
                    <a:prstClr val="white"/>
                  </a:solidFill>
                  <a:latin typeface="Arial" panose="020B0604020202020204" pitchFamily="34" charset="0"/>
                  <a:cs typeface="Arial" panose="020B0604020202020204" pitchFamily="34" charset="0"/>
                </a:rPr>
                <a:t>dương</a:t>
              </a:r>
            </a:p>
          </p:txBody>
        </p:sp>
      </p:grpSp>
      <p:grpSp>
        <p:nvGrpSpPr>
          <p:cNvPr id="98" name="Group 97">
            <a:extLst>
              <a:ext uri="{FF2B5EF4-FFF2-40B4-BE49-F238E27FC236}">
                <a16:creationId xmlns="" xmlns:a16="http://schemas.microsoft.com/office/drawing/2014/main" id="{04A1F501-4ABC-4EFD-9A60-D1C3033105E1}"/>
              </a:ext>
            </a:extLst>
          </p:cNvPr>
          <p:cNvGrpSpPr/>
          <p:nvPr/>
        </p:nvGrpSpPr>
        <p:grpSpPr>
          <a:xfrm>
            <a:off x="6061484" y="3429001"/>
            <a:ext cx="1164692" cy="715580"/>
            <a:chOff x="8081978" y="4572000"/>
            <a:chExt cx="1552923" cy="954107"/>
          </a:xfrm>
        </p:grpSpPr>
        <p:sp>
          <p:nvSpPr>
            <p:cNvPr id="85" name="Rectangle: Rounded Corners 84">
              <a:extLst>
                <a:ext uri="{FF2B5EF4-FFF2-40B4-BE49-F238E27FC236}">
                  <a16:creationId xmlns=""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latin typeface="Arial" panose="020B0604020202020204" pitchFamily="34" charset="0"/>
                <a:cs typeface="Arial" panose="020B0604020202020204" pitchFamily="34" charset="0"/>
              </a:endParaRPr>
            </a:p>
          </p:txBody>
        </p:sp>
        <p:sp>
          <p:nvSpPr>
            <p:cNvPr id="91" name="TextBox 90">
              <a:extLst>
                <a:ext uri="{FF2B5EF4-FFF2-40B4-BE49-F238E27FC236}">
                  <a16:creationId xmlns="" xmlns:a16="http://schemas.microsoft.com/office/drawing/2014/main" id="{9DC425B9-F398-43A8-BD9D-023DD0061CAC}"/>
                </a:ext>
              </a:extLst>
            </p:cNvPr>
            <p:cNvSpPr txBox="1"/>
            <p:nvPr/>
          </p:nvSpPr>
          <p:spPr>
            <a:xfrm>
              <a:off x="8496999" y="4672044"/>
              <a:ext cx="718145" cy="738664"/>
            </a:xfrm>
            <a:prstGeom prst="rect">
              <a:avLst/>
            </a:prstGeom>
            <a:noFill/>
          </p:spPr>
          <p:txBody>
            <a:bodyPr wrap="none" lIns="0" tIns="0" rIns="0" bIns="0" rtlCol="0">
              <a:spAutoFit/>
            </a:bodyPr>
            <a:lstStyle/>
            <a:p>
              <a:pPr algn="ctr">
                <a:buClrTx/>
                <a:buFontTx/>
                <a:buNone/>
              </a:pPr>
              <a:r>
                <a:rPr lang="en-US" sz="1800" kern="1200">
                  <a:solidFill>
                    <a:prstClr val="white"/>
                  </a:solidFill>
                  <a:latin typeface="Arial" panose="020B0604020202020204" pitchFamily="34" charset="0"/>
                  <a:cs typeface="Arial" panose="020B0604020202020204" pitchFamily="34" charset="0"/>
                </a:rPr>
                <a:t>Xanh</a:t>
              </a:r>
            </a:p>
            <a:p>
              <a:pPr algn="ctr">
                <a:buClrTx/>
                <a:buFontTx/>
                <a:buNone/>
              </a:pPr>
              <a:r>
                <a:rPr lang="en-US" sz="1800" kern="1200">
                  <a:solidFill>
                    <a:prstClr val="white"/>
                  </a:solidFill>
                  <a:latin typeface="Arial" panose="020B0604020202020204" pitchFamily="34" charset="0"/>
                  <a:cs typeface="Arial" panose="020B0604020202020204" pitchFamily="34" charset="0"/>
                </a:rPr>
                <a:t>lá</a:t>
              </a:r>
            </a:p>
          </p:txBody>
        </p:sp>
      </p:grpSp>
      <p:grpSp>
        <p:nvGrpSpPr>
          <p:cNvPr id="99" name="Group 98">
            <a:extLst>
              <a:ext uri="{FF2B5EF4-FFF2-40B4-BE49-F238E27FC236}">
                <a16:creationId xmlns="" xmlns:a16="http://schemas.microsoft.com/office/drawing/2014/main" id="{A9F6D6F4-A214-4F08-B79C-3321773AC747}"/>
              </a:ext>
            </a:extLst>
          </p:cNvPr>
          <p:cNvGrpSpPr/>
          <p:nvPr/>
        </p:nvGrpSpPr>
        <p:grpSpPr>
          <a:xfrm>
            <a:off x="7349151" y="3429001"/>
            <a:ext cx="1164692" cy="715580"/>
            <a:chOff x="9798867" y="4572000"/>
            <a:chExt cx="1552923" cy="954107"/>
          </a:xfrm>
        </p:grpSpPr>
        <p:sp>
          <p:nvSpPr>
            <p:cNvPr id="86" name="Rectangle: Rounded Corners 85">
              <a:extLst>
                <a:ext uri="{FF2B5EF4-FFF2-40B4-BE49-F238E27FC236}">
                  <a16:creationId xmlns=""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latin typeface="Arial" panose="020B0604020202020204" pitchFamily="34" charset="0"/>
                <a:cs typeface="Arial" panose="020B0604020202020204" pitchFamily="34" charset="0"/>
              </a:endParaRPr>
            </a:p>
          </p:txBody>
        </p:sp>
        <p:sp>
          <p:nvSpPr>
            <p:cNvPr id="94" name="TextBox 93">
              <a:extLst>
                <a:ext uri="{FF2B5EF4-FFF2-40B4-BE49-F238E27FC236}">
                  <a16:creationId xmlns="" xmlns:a16="http://schemas.microsoft.com/office/drawing/2014/main" id="{B2323BC0-2B71-4E70-B542-6EF0A07065A5}"/>
                </a:ext>
              </a:extLst>
            </p:cNvPr>
            <p:cNvSpPr txBox="1"/>
            <p:nvPr/>
          </p:nvSpPr>
          <p:spPr>
            <a:xfrm>
              <a:off x="10309143" y="4772053"/>
              <a:ext cx="589905" cy="553998"/>
            </a:xfrm>
            <a:prstGeom prst="rect">
              <a:avLst/>
            </a:prstGeom>
            <a:noFill/>
          </p:spPr>
          <p:txBody>
            <a:bodyPr wrap="none" lIns="0" tIns="0" rIns="0" bIns="0" rtlCol="0">
              <a:spAutoFit/>
            </a:bodyPr>
            <a:lstStyle/>
            <a:p>
              <a:pPr algn="ctr">
                <a:buClrTx/>
                <a:buFontTx/>
                <a:buNone/>
              </a:pPr>
              <a:r>
                <a:rPr lang="en-US" sz="2700" kern="1200">
                  <a:solidFill>
                    <a:prstClr val="white"/>
                  </a:solidFill>
                  <a:latin typeface="Arial" panose="020B0604020202020204" pitchFamily="34" charset="0"/>
                  <a:cs typeface="Arial" panose="020B0604020202020204" pitchFamily="34" charset="0"/>
                </a:rPr>
                <a:t>Đỏ</a:t>
              </a:r>
            </a:p>
          </p:txBody>
        </p:sp>
      </p:grpSp>
      <p:sp>
        <p:nvSpPr>
          <p:cNvPr id="95" name="TextBox 94">
            <a:extLst>
              <a:ext uri="{FF2B5EF4-FFF2-40B4-BE49-F238E27FC236}">
                <a16:creationId xmlns="" xmlns:a16="http://schemas.microsoft.com/office/drawing/2014/main" id="{806C6907-6F3F-4076-9E0A-D88C210EB6B2}"/>
              </a:ext>
            </a:extLst>
          </p:cNvPr>
          <p:cNvSpPr txBox="1"/>
          <p:nvPr/>
        </p:nvSpPr>
        <p:spPr>
          <a:xfrm>
            <a:off x="3408232" y="4318397"/>
            <a:ext cx="5212966" cy="246221"/>
          </a:xfrm>
          <a:prstGeom prst="rect">
            <a:avLst/>
          </a:prstGeom>
          <a:noFill/>
        </p:spPr>
        <p:txBody>
          <a:bodyPr wrap="none" lIns="0" tIns="0" rIns="0" bIns="0" rtlCol="0">
            <a:spAutoFit/>
          </a:bodyPr>
          <a:lstStyle/>
          <a:p>
            <a:pPr algn="ctr">
              <a:buClrTx/>
              <a:buFontTx/>
              <a:buNone/>
            </a:pPr>
            <a:r>
              <a:rPr lang="en-US" sz="1600" kern="1200" dirty="0" err="1">
                <a:solidFill>
                  <a:schemeClr val="tx1">
                    <a:lumMod val="85000"/>
                    <a:lumOff val="15000"/>
                  </a:schemeClr>
                </a:solidFill>
                <a:latin typeface="Arial" panose="020B0604020202020204" pitchFamily="34" charset="0"/>
                <a:cs typeface="Arial" panose="020B0604020202020204" pitchFamily="34" charset="0"/>
              </a:rPr>
              <a:t>Các</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em</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có</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thời</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gian</a:t>
            </a:r>
            <a:r>
              <a:rPr lang="en-US" sz="1600" kern="1200" dirty="0">
                <a:solidFill>
                  <a:schemeClr val="tx1">
                    <a:lumMod val="85000"/>
                    <a:lumOff val="15000"/>
                  </a:schemeClr>
                </a:solidFill>
                <a:latin typeface="Arial" panose="020B0604020202020204" pitchFamily="34" charset="0"/>
                <a:cs typeface="Arial" panose="020B0604020202020204" pitchFamily="34" charset="0"/>
              </a:rPr>
              <a:t> 1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phút</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để</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chuẩn</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bị</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các</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thẻ</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màu</a:t>
            </a:r>
            <a:r>
              <a:rPr lang="en-US" sz="1600" kern="1200" dirty="0">
                <a:solidFill>
                  <a:schemeClr val="tx1">
                    <a:lumMod val="85000"/>
                    <a:lumOff val="15000"/>
                  </a:schemeClr>
                </a:solidFill>
                <a:latin typeface="Arial" panose="020B0604020202020204" pitchFamily="34" charset="0"/>
                <a:cs typeface="Arial" panose="020B0604020202020204" pitchFamily="34" charset="0"/>
              </a:rPr>
              <a:t> </a:t>
            </a:r>
            <a:r>
              <a:rPr lang="en-US" sz="1600" kern="1200" dirty="0" err="1">
                <a:solidFill>
                  <a:schemeClr val="tx1">
                    <a:lumMod val="85000"/>
                    <a:lumOff val="15000"/>
                  </a:schemeClr>
                </a:solidFill>
                <a:latin typeface="Arial" panose="020B0604020202020204" pitchFamily="34" charset="0"/>
                <a:cs typeface="Arial" panose="020B0604020202020204" pitchFamily="34" charset="0"/>
              </a:rPr>
              <a:t>nhé</a:t>
            </a:r>
            <a:r>
              <a:rPr lang="en-US" sz="1600" kern="1200" dirty="0">
                <a:solidFill>
                  <a:schemeClr val="tx1">
                    <a:lumMod val="85000"/>
                    <a:lumOff val="15000"/>
                  </a:schemeClr>
                </a:solidFill>
                <a:latin typeface="Arial" panose="020B0604020202020204" pitchFamily="34" charset="0"/>
                <a:cs typeface="Arial" panose="020B0604020202020204" pitchFamily="34" charset="0"/>
              </a:rPr>
              <a:t>!</a:t>
            </a:r>
          </a:p>
        </p:txBody>
      </p:sp>
      <p:pic>
        <p:nvPicPr>
          <p:cNvPr id="100" name="Picture 99">
            <a:extLst>
              <a:ext uri="{FF2B5EF4-FFF2-40B4-BE49-F238E27FC236}">
                <a16:creationId xmlns="" xmlns:a16="http://schemas.microsoft.com/office/drawing/2014/main" id="{E3DFA045-2B35-4790-916E-B005E7C7C554}"/>
              </a:ext>
            </a:extLst>
          </p:cNvPr>
          <p:cNvPicPr>
            <a:picLocks noChangeAspect="1"/>
          </p:cNvPicPr>
          <p:nvPr/>
        </p:nvPicPr>
        <p:blipFill>
          <a:blip r:embed="rId6"/>
          <a:stretch>
            <a:fillRect/>
          </a:stretch>
        </p:blipFill>
        <p:spPr>
          <a:xfrm>
            <a:off x="200069" y="176153"/>
            <a:ext cx="2771067" cy="1222682"/>
          </a:xfrm>
          <a:prstGeom prst="rect">
            <a:avLst/>
          </a:prstGeom>
        </p:spPr>
      </p:pic>
      <p:pic>
        <p:nvPicPr>
          <p:cNvPr id="102" name="Picture 101">
            <a:extLst>
              <a:ext uri="{FF2B5EF4-FFF2-40B4-BE49-F238E27FC236}">
                <a16:creationId xmlns="" xmlns:a16="http://schemas.microsoft.com/office/drawing/2014/main" id="{841A18C3-C6B1-47FF-A8CF-B6D33F8CEB6E}"/>
              </a:ext>
            </a:extLst>
          </p:cNvPr>
          <p:cNvPicPr>
            <a:picLocks noChangeAspect="1"/>
          </p:cNvPicPr>
          <p:nvPr/>
        </p:nvPicPr>
        <p:blipFill>
          <a:blip r:embed="rId7"/>
          <a:stretch>
            <a:fillRect/>
          </a:stretch>
        </p:blipFill>
        <p:spPr>
          <a:xfrm>
            <a:off x="373939" y="1561523"/>
            <a:ext cx="3140728" cy="3392359"/>
          </a:xfrm>
          <a:prstGeom prst="rect">
            <a:avLst/>
          </a:prstGeom>
        </p:spPr>
      </p:pic>
    </p:spTree>
    <p:extLst>
      <p:ext uri="{BB962C8B-B14F-4D97-AF65-F5344CB8AC3E}">
        <p14:creationId xmlns:p14="http://schemas.microsoft.com/office/powerpoint/2010/main" val="235325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F2F6135-AF68-4A64-8137-B70201CF8CB7}"/>
              </a:ext>
            </a:extLst>
          </p:cNvPr>
          <p:cNvPicPr>
            <a:picLocks noChangeAspect="1"/>
          </p:cNvPicPr>
          <p:nvPr/>
        </p:nvPicPr>
        <p:blipFill>
          <a:blip r:embed="rId7"/>
          <a:stretch>
            <a:fillRect/>
          </a:stretch>
        </p:blipFill>
        <p:spPr>
          <a:xfrm>
            <a:off x="0" y="5134"/>
            <a:ext cx="9144000" cy="5133233"/>
          </a:xfrm>
          <a:prstGeom prst="rect">
            <a:avLst/>
          </a:prstGeom>
        </p:spPr>
      </p:pic>
      <p:grpSp>
        <p:nvGrpSpPr>
          <p:cNvPr id="23" name="Group 22">
            <a:extLst>
              <a:ext uri="{FF2B5EF4-FFF2-40B4-BE49-F238E27FC236}">
                <a16:creationId xmlns=""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9" name="Rectangle: Rounded Corners 48">
                <a:extLst>
                  <a:ext uri="{FF2B5EF4-FFF2-40B4-BE49-F238E27FC236}">
                    <a16:creationId xmlns=""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5" name="Rectangle: Rounded Corners 124">
              <a:extLst>
                <a:ext uri="{FF2B5EF4-FFF2-40B4-BE49-F238E27FC236}">
                  <a16:creationId xmlns="" xmlns:a16="http://schemas.microsoft.com/office/drawing/2014/main" id="{8FEB6CFE-AB0E-4B4E-B91D-88A1DA89A89A}"/>
                </a:ext>
              </a:extLst>
            </p:cNvPr>
            <p:cNvSpPr/>
            <p:nvPr/>
          </p:nvSpPr>
          <p:spPr>
            <a:xfrm>
              <a:off x="7357730" y="3075428"/>
              <a:ext cx="438623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2000" kern="1200" dirty="0" err="1" smtClean="0">
                  <a:solidFill>
                    <a:prstClr val="white"/>
                  </a:solidFill>
                  <a:latin typeface="Arial" panose="020B0604020202020204" pitchFamily="34" charset="0"/>
                  <a:cs typeface="Arial" panose="020B0604020202020204" pitchFamily="34" charset="0"/>
                </a:rPr>
                <a:t>Em</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muốn</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xem</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lại</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những</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bàn</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thắng</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đẹp</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mắt</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của</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đội</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bóng</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em</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yêu</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thích</a:t>
              </a:r>
              <a:r>
                <a:rPr lang="en-US" sz="2000" kern="1200" dirty="0" smtClean="0">
                  <a:solidFill>
                    <a:prstClr val="white"/>
                  </a:solidFill>
                  <a:latin typeface="Arial" panose="020B0604020202020204" pitchFamily="34" charset="0"/>
                  <a:cs typeface="Arial" panose="020B0604020202020204" pitchFamily="34" charset="0"/>
                </a:rPr>
                <a:t>.</a:t>
              </a:r>
              <a:endParaRPr lang="en-US" sz="2000" kern="1200" dirty="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55" name="Rectangle: Rounded Corners 54">
                <a:extLst>
                  <a:ext uri="{FF2B5EF4-FFF2-40B4-BE49-F238E27FC236}">
                    <a16:creationId xmlns=""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6" name="Rectangle: Rounded Corners 125">
              <a:extLst>
                <a:ext uri="{FF2B5EF4-FFF2-40B4-BE49-F238E27FC236}">
                  <a16:creationId xmlns="" xmlns:a16="http://schemas.microsoft.com/office/drawing/2014/main" id="{797BC3E3-56FA-4AAA-953C-4E2F5AEBD8E8}"/>
                </a:ext>
              </a:extLst>
            </p:cNvPr>
            <p:cNvSpPr/>
            <p:nvPr/>
          </p:nvSpPr>
          <p:spPr>
            <a:xfrm>
              <a:off x="7357730" y="4981628"/>
              <a:ext cx="4386239"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nl-NL" sz="2000" dirty="0">
                  <a:latin typeface="Arial" panose="020B0604020202020204" pitchFamily="34" charset="0"/>
                  <a:cs typeface="Arial" panose="020B0604020202020204" pitchFamily="34" charset="0"/>
                </a:rPr>
                <a:t>Em muốn nói chuyện, hỏi thăm ông bà, người thân hay bạn bè ở </a:t>
              </a:r>
              <a:r>
                <a:rPr lang="nl-NL" sz="2000" dirty="0" smtClean="0">
                  <a:latin typeface="Arial" panose="020B0604020202020204" pitchFamily="34" charset="0"/>
                  <a:cs typeface="Arial" panose="020B0604020202020204" pitchFamily="34" charset="0"/>
                </a:rPr>
                <a:t>xa.</a:t>
              </a:r>
              <a:endParaRPr lang="en-US" sz="2000" kern="1200" dirty="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3" name="Rectangle: Rounded Corners 42">
                <a:extLst>
                  <a:ext uri="{FF2B5EF4-FFF2-40B4-BE49-F238E27FC236}">
                    <a16:creationId xmlns=""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4" name="Rectangle: Rounded Corners 123">
              <a:extLst>
                <a:ext uri="{FF2B5EF4-FFF2-40B4-BE49-F238E27FC236}">
                  <a16:creationId xmlns=""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nl-NL" sz="2000" dirty="0">
                  <a:solidFill>
                    <a:schemeClr val="bg1"/>
                  </a:solidFill>
                  <a:latin typeface="Arial" panose="020B0604020202020204" pitchFamily="34" charset="0"/>
                  <a:cs typeface="Arial" panose="020B0604020202020204" pitchFamily="34" charset="0"/>
                </a:rPr>
                <a:t>Em muốn biết kỉ lục xoay ru-bích </a:t>
              </a:r>
              <a:r>
                <a:rPr lang="nl-NL" sz="2000" dirty="0" smtClean="0">
                  <a:solidFill>
                    <a:schemeClr val="bg1"/>
                  </a:solidFill>
                  <a:latin typeface="Arial" panose="020B0604020202020204" pitchFamily="34" charset="0"/>
                  <a:cs typeface="Arial" panose="020B0604020202020204" pitchFamily="34" charset="0"/>
                </a:rPr>
                <a:t>3x3x3 </a:t>
              </a:r>
              <a:r>
                <a:rPr lang="nl-NL" sz="2000" dirty="0">
                  <a:solidFill>
                    <a:schemeClr val="bg1"/>
                  </a:solidFill>
                  <a:latin typeface="Arial" panose="020B0604020202020204" pitchFamily="34" charset="0"/>
                  <a:cs typeface="Arial" panose="020B0604020202020204" pitchFamily="34" charset="0"/>
                </a:rPr>
                <a:t>hiện nay trên thế giới là bao nhiêu </a:t>
              </a:r>
              <a:r>
                <a:rPr lang="nl-NL" sz="2000" dirty="0" smtClean="0">
                  <a:solidFill>
                    <a:schemeClr val="bg1"/>
                  </a:solidFill>
                  <a:latin typeface="Arial" panose="020B0604020202020204" pitchFamily="34" charset="0"/>
                  <a:cs typeface="Arial" panose="020B0604020202020204" pitchFamily="34" charset="0"/>
                </a:rPr>
                <a:t>giây. </a:t>
              </a:r>
              <a:endParaRPr lang="en-US" sz="2000" kern="1200" dirty="0">
                <a:solidFill>
                  <a:schemeClr val="bg1"/>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 name="Rectangle: Rounded Corners 3">
                <a:extLst>
                  <a:ext uri="{FF2B5EF4-FFF2-40B4-BE49-F238E27FC236}">
                    <a16:creationId xmlns=""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 name="Rectangle: Rounded Corners 11">
              <a:extLst>
                <a:ext uri="{FF2B5EF4-FFF2-40B4-BE49-F238E27FC236}">
                  <a16:creationId xmlns=""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2000" kern="1200" dirty="0" err="1" smtClean="0">
                  <a:solidFill>
                    <a:schemeClr val="bg1"/>
                  </a:solidFill>
                  <a:latin typeface="Arial" panose="020B0604020202020204" pitchFamily="34" charset="0"/>
                  <a:cs typeface="Arial" panose="020B0604020202020204" pitchFamily="34" charset="0"/>
                </a:rPr>
                <a:t>Em</a:t>
              </a:r>
              <a:r>
                <a:rPr lang="en-US" sz="2000" kern="1200" dirty="0" smtClean="0">
                  <a:solidFill>
                    <a:schemeClr val="bg1"/>
                  </a:solidFill>
                  <a:latin typeface="Arial" panose="020B0604020202020204" pitchFamily="34" charset="0"/>
                  <a:cs typeface="Arial" panose="020B0604020202020204" pitchFamily="34" charset="0"/>
                </a:rPr>
                <a:t> </a:t>
              </a:r>
              <a:r>
                <a:rPr lang="en-US" sz="2000" kern="1200" dirty="0" err="1" smtClean="0">
                  <a:solidFill>
                    <a:schemeClr val="bg1"/>
                  </a:solidFill>
                  <a:latin typeface="Arial" panose="020B0604020202020204" pitchFamily="34" charset="0"/>
                  <a:cs typeface="Arial" panose="020B0604020202020204" pitchFamily="34" charset="0"/>
                </a:rPr>
                <a:t>muốn</a:t>
              </a:r>
              <a:r>
                <a:rPr lang="en-US" sz="2000" kern="1200" dirty="0" smtClean="0">
                  <a:solidFill>
                    <a:schemeClr val="bg1"/>
                  </a:solidFill>
                  <a:latin typeface="Arial" panose="020B0604020202020204" pitchFamily="34" charset="0"/>
                  <a:cs typeface="Arial" panose="020B0604020202020204" pitchFamily="34" charset="0"/>
                </a:rPr>
                <a:t> </a:t>
              </a:r>
              <a:r>
                <a:rPr lang="en-US" sz="2000" kern="1200" dirty="0" err="1" smtClean="0">
                  <a:solidFill>
                    <a:schemeClr val="bg1"/>
                  </a:solidFill>
                  <a:latin typeface="Arial" panose="020B0604020202020204" pitchFamily="34" charset="0"/>
                  <a:cs typeface="Arial" panose="020B0604020202020204" pitchFamily="34" charset="0"/>
                </a:rPr>
                <a:t>giúp</a:t>
              </a:r>
              <a:r>
                <a:rPr lang="en-US" sz="2000" kern="1200" dirty="0" smtClean="0">
                  <a:solidFill>
                    <a:schemeClr val="bg1"/>
                  </a:solidFill>
                  <a:latin typeface="Arial" panose="020B0604020202020204" pitchFamily="34" charset="0"/>
                  <a:cs typeface="Arial" panose="020B0604020202020204" pitchFamily="34" charset="0"/>
                </a:rPr>
                <a:t> </a:t>
              </a:r>
              <a:r>
                <a:rPr lang="en-US" sz="2000" kern="1200" dirty="0" err="1" smtClean="0">
                  <a:solidFill>
                    <a:schemeClr val="bg1"/>
                  </a:solidFill>
                  <a:latin typeface="Arial" panose="020B0604020202020204" pitchFamily="34" charset="0"/>
                  <a:cs typeface="Arial" panose="020B0604020202020204" pitchFamily="34" charset="0"/>
                </a:rPr>
                <a:t>mẹ</a:t>
              </a:r>
              <a:r>
                <a:rPr lang="en-US" sz="2000" kern="1200" dirty="0" smtClean="0">
                  <a:solidFill>
                    <a:schemeClr val="bg1"/>
                  </a:solidFill>
                  <a:latin typeface="Arial" panose="020B0604020202020204" pitchFamily="34" charset="0"/>
                  <a:cs typeface="Arial" panose="020B0604020202020204" pitchFamily="34" charset="0"/>
                </a:rPr>
                <a:t> </a:t>
              </a:r>
              <a:r>
                <a:rPr lang="en-US" sz="2000" kern="1200" dirty="0" err="1" smtClean="0">
                  <a:solidFill>
                    <a:schemeClr val="bg1"/>
                  </a:solidFill>
                  <a:latin typeface="Arial" panose="020B0604020202020204" pitchFamily="34" charset="0"/>
                  <a:cs typeface="Arial" panose="020B0604020202020204" pitchFamily="34" charset="0"/>
                </a:rPr>
                <a:t>quét</a:t>
              </a:r>
              <a:r>
                <a:rPr lang="en-US" sz="2000" kern="1200" dirty="0" smtClean="0">
                  <a:solidFill>
                    <a:schemeClr val="bg1"/>
                  </a:solidFill>
                  <a:latin typeface="Arial" panose="020B0604020202020204" pitchFamily="34" charset="0"/>
                  <a:cs typeface="Arial" panose="020B0604020202020204" pitchFamily="34" charset="0"/>
                </a:rPr>
                <a:t> </a:t>
              </a:r>
              <a:r>
                <a:rPr lang="en-US" sz="2000" kern="1200" dirty="0" err="1" smtClean="0">
                  <a:solidFill>
                    <a:schemeClr val="bg1"/>
                  </a:solidFill>
                  <a:latin typeface="Arial" panose="020B0604020202020204" pitchFamily="34" charset="0"/>
                  <a:cs typeface="Arial" panose="020B0604020202020204" pitchFamily="34" charset="0"/>
                </a:rPr>
                <a:t>nhà</a:t>
              </a:r>
              <a:r>
                <a:rPr lang="en-US" sz="2000" kern="1200" dirty="0" smtClean="0">
                  <a:solidFill>
                    <a:schemeClr val="bg1"/>
                  </a:solidFill>
                  <a:latin typeface="Arial" panose="020B0604020202020204" pitchFamily="34" charset="0"/>
                  <a:cs typeface="Arial" panose="020B0604020202020204" pitchFamily="34" charset="0"/>
                </a:rPr>
                <a:t> </a:t>
              </a:r>
              <a:r>
                <a:rPr lang="en-US" sz="2000" kern="1200" dirty="0" err="1" smtClean="0">
                  <a:solidFill>
                    <a:schemeClr val="bg1"/>
                  </a:solidFill>
                  <a:latin typeface="Arial" panose="020B0604020202020204" pitchFamily="34" charset="0"/>
                  <a:cs typeface="Arial" panose="020B0604020202020204" pitchFamily="34" charset="0"/>
                </a:rPr>
                <a:t>sau</a:t>
              </a:r>
              <a:r>
                <a:rPr lang="en-US" sz="2000" kern="1200" dirty="0" smtClean="0">
                  <a:solidFill>
                    <a:schemeClr val="bg1"/>
                  </a:solidFill>
                  <a:latin typeface="Arial" panose="020B0604020202020204" pitchFamily="34" charset="0"/>
                  <a:cs typeface="Arial" panose="020B0604020202020204" pitchFamily="34" charset="0"/>
                </a:rPr>
                <a:t> </a:t>
              </a:r>
              <a:r>
                <a:rPr lang="en-US" sz="2000" kern="1200" dirty="0" err="1" smtClean="0">
                  <a:solidFill>
                    <a:schemeClr val="bg1"/>
                  </a:solidFill>
                  <a:latin typeface="Arial" panose="020B0604020202020204" pitchFamily="34" charset="0"/>
                  <a:cs typeface="Arial" panose="020B0604020202020204" pitchFamily="34" charset="0"/>
                </a:rPr>
                <a:t>khi</a:t>
              </a:r>
              <a:r>
                <a:rPr lang="en-US" sz="2000" kern="1200" dirty="0" smtClean="0">
                  <a:solidFill>
                    <a:schemeClr val="bg1"/>
                  </a:solidFill>
                  <a:latin typeface="Arial" panose="020B0604020202020204" pitchFamily="34" charset="0"/>
                  <a:cs typeface="Arial" panose="020B0604020202020204" pitchFamily="34" charset="0"/>
                </a:rPr>
                <a:t> </a:t>
              </a:r>
              <a:r>
                <a:rPr lang="en-US" sz="2000" kern="1200" dirty="0" err="1" smtClean="0">
                  <a:solidFill>
                    <a:schemeClr val="bg1"/>
                  </a:solidFill>
                  <a:latin typeface="Arial" panose="020B0604020202020204" pitchFamily="34" charset="0"/>
                  <a:cs typeface="Arial" panose="020B0604020202020204" pitchFamily="34" charset="0"/>
                </a:rPr>
                <a:t>học</a:t>
              </a:r>
              <a:r>
                <a:rPr lang="en-US" sz="2000" kern="1200" dirty="0" smtClean="0">
                  <a:solidFill>
                    <a:schemeClr val="bg1"/>
                  </a:solidFill>
                  <a:latin typeface="Arial" panose="020B0604020202020204" pitchFamily="34" charset="0"/>
                  <a:cs typeface="Arial" panose="020B0604020202020204" pitchFamily="34" charset="0"/>
                </a:rPr>
                <a:t> </a:t>
              </a:r>
              <a:r>
                <a:rPr lang="en-US" sz="2000" kern="1200" dirty="0" err="1" smtClean="0">
                  <a:solidFill>
                    <a:schemeClr val="bg1"/>
                  </a:solidFill>
                  <a:latin typeface="Arial" panose="020B0604020202020204" pitchFamily="34" charset="0"/>
                  <a:cs typeface="Arial" panose="020B0604020202020204" pitchFamily="34" charset="0"/>
                </a:rPr>
                <a:t>bài</a:t>
              </a:r>
              <a:r>
                <a:rPr lang="en-US" sz="2000" kern="1200" dirty="0" smtClean="0">
                  <a:solidFill>
                    <a:schemeClr val="bg1"/>
                  </a:solidFill>
                  <a:latin typeface="Arial" panose="020B0604020202020204" pitchFamily="34" charset="0"/>
                  <a:cs typeface="Arial" panose="020B0604020202020204" pitchFamily="34" charset="0"/>
                </a:rPr>
                <a:t> </a:t>
              </a:r>
              <a:r>
                <a:rPr lang="en-US" sz="2000" kern="1200" dirty="0" err="1" smtClean="0">
                  <a:solidFill>
                    <a:schemeClr val="bg1"/>
                  </a:solidFill>
                  <a:latin typeface="Arial" panose="020B0604020202020204" pitchFamily="34" charset="0"/>
                  <a:cs typeface="Arial" panose="020B0604020202020204" pitchFamily="34" charset="0"/>
                </a:rPr>
                <a:t>xong</a:t>
              </a:r>
              <a:r>
                <a:rPr lang="en-US" sz="2000" kern="1200" dirty="0" smtClean="0">
                  <a:solidFill>
                    <a:schemeClr val="bg1"/>
                  </a:solidFill>
                  <a:latin typeface="Arial" panose="020B0604020202020204" pitchFamily="34" charset="0"/>
                  <a:cs typeface="Arial" panose="020B0604020202020204" pitchFamily="34" charset="0"/>
                </a:rPr>
                <a:t>.</a:t>
              </a:r>
              <a:endParaRPr lang="en-US" sz="2000" kern="1200" dirty="0">
                <a:solidFill>
                  <a:schemeClr val="bg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buClrTx/>
                <a:buFontTx/>
                <a:buNone/>
              </a:pPr>
              <a:r>
                <a:rPr lang="nl-NL" sz="2400" b="1" dirty="0" smtClean="0">
                  <a:solidFill>
                    <a:schemeClr val="tx1">
                      <a:lumMod val="95000"/>
                      <a:lumOff val="5000"/>
                    </a:schemeClr>
                  </a:solidFill>
                  <a:latin typeface="Arial" panose="020B0604020202020204" pitchFamily="34" charset="0"/>
                  <a:cs typeface="Arial" panose="020B0604020202020204" pitchFamily="34" charset="0"/>
                </a:rPr>
                <a:t>Câu 1: </a:t>
              </a:r>
              <a:r>
                <a:rPr lang="nl-NL" sz="2400" dirty="0" smtClean="0">
                  <a:solidFill>
                    <a:schemeClr val="tx1">
                      <a:lumMod val="95000"/>
                      <a:lumOff val="5000"/>
                    </a:schemeClr>
                  </a:solidFill>
                  <a:latin typeface="Arial" panose="020B0604020202020204" pitchFamily="34" charset="0"/>
                  <a:cs typeface="Arial" panose="020B0604020202020204" pitchFamily="34" charset="0"/>
                </a:rPr>
                <a:t>Internet </a:t>
              </a:r>
              <a:r>
                <a:rPr lang="nl-NL" sz="2400" b="1" dirty="0">
                  <a:solidFill>
                    <a:schemeClr val="tx1">
                      <a:lumMod val="95000"/>
                      <a:lumOff val="5000"/>
                    </a:schemeClr>
                  </a:solidFill>
                  <a:latin typeface="Arial" panose="020B0604020202020204" pitchFamily="34" charset="0"/>
                  <a:cs typeface="Arial" panose="020B0604020202020204" pitchFamily="34" charset="0"/>
                </a:rPr>
                <a:t>không</a:t>
              </a:r>
              <a:r>
                <a:rPr lang="nl-NL" sz="2400" dirty="0">
                  <a:solidFill>
                    <a:schemeClr val="tx1">
                      <a:lumMod val="95000"/>
                      <a:lumOff val="5000"/>
                    </a:schemeClr>
                  </a:solidFill>
                  <a:latin typeface="Arial" panose="020B0604020202020204" pitchFamily="34" charset="0"/>
                  <a:cs typeface="Arial" panose="020B0604020202020204" pitchFamily="34" charset="0"/>
                </a:rPr>
                <a:t> thể giúp em trong </a:t>
              </a:r>
              <a:endParaRPr lang="nl-NL" sz="2400" dirty="0" smtClean="0">
                <a:solidFill>
                  <a:schemeClr val="tx1">
                    <a:lumMod val="95000"/>
                    <a:lumOff val="5000"/>
                  </a:schemeClr>
                </a:solidFill>
                <a:latin typeface="Arial" panose="020B0604020202020204" pitchFamily="34" charset="0"/>
                <a:cs typeface="Arial" panose="020B0604020202020204" pitchFamily="34" charset="0"/>
              </a:endParaRPr>
            </a:p>
            <a:p>
              <a:pPr algn="ctr">
                <a:lnSpc>
                  <a:spcPct val="130000"/>
                </a:lnSpc>
                <a:buClrTx/>
                <a:buFontTx/>
                <a:buNone/>
              </a:pPr>
              <a:r>
                <a:rPr lang="nl-NL" sz="2400" dirty="0" smtClean="0">
                  <a:solidFill>
                    <a:schemeClr val="tx1">
                      <a:lumMod val="95000"/>
                      <a:lumOff val="5000"/>
                    </a:schemeClr>
                  </a:solidFill>
                  <a:latin typeface="Arial" panose="020B0604020202020204" pitchFamily="34" charset="0"/>
                  <a:cs typeface="Arial" panose="020B0604020202020204" pitchFamily="34" charset="0"/>
                </a:rPr>
                <a:t>tình </a:t>
              </a:r>
              <a:r>
                <a:rPr lang="nl-NL" sz="2400" dirty="0">
                  <a:solidFill>
                    <a:schemeClr val="tx1">
                      <a:lumMod val="95000"/>
                      <a:lumOff val="5000"/>
                    </a:schemeClr>
                  </a:solidFill>
                  <a:latin typeface="Arial" panose="020B0604020202020204" pitchFamily="34" charset="0"/>
                  <a:cs typeface="Arial" panose="020B0604020202020204" pitchFamily="34" charset="0"/>
                </a:rPr>
                <a:t>huống nào sau đây:</a:t>
              </a:r>
              <a:endParaRPr lang="en-US" sz="2400" kern="1200" dirty="0">
                <a:solidFill>
                  <a:schemeClr val="tx1">
                    <a:lumMod val="95000"/>
                    <a:lumOff val="5000"/>
                  </a:schemeClr>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 xmlns:a16="http://schemas.microsoft.com/office/drawing/2014/main" id="{655755B7-2B89-4C82-B7B3-A9A4AA6270FE}"/>
              </a:ext>
            </a:extLst>
          </p:cNvPr>
          <p:cNvPicPr>
            <a:picLocks noChangeAspect="1"/>
          </p:cNvPicPr>
          <p:nvPr/>
        </p:nvPicPr>
        <p:blipFill>
          <a:blip r:embed="rId9"/>
          <a:stretch>
            <a:fillRect/>
          </a:stretch>
        </p:blipFill>
        <p:spPr>
          <a:xfrm>
            <a:off x="157962" y="2451965"/>
            <a:ext cx="992210" cy="914480"/>
          </a:xfrm>
          <a:prstGeom prst="rect">
            <a:avLst/>
          </a:prstGeom>
        </p:spPr>
      </p:pic>
      <p:pic>
        <p:nvPicPr>
          <p:cNvPr id="116" name="ChuongLa - 9Slide.vn">
            <a:extLst>
              <a:ext uri="{FF2B5EF4-FFF2-40B4-BE49-F238E27FC236}">
                <a16:creationId xmlns="" xmlns:a16="http://schemas.microsoft.com/office/drawing/2014/main" id="{C86FD277-D7C1-4175-9CE8-89B100B9DFFB}"/>
              </a:ext>
            </a:extLst>
          </p:cNvPr>
          <p:cNvPicPr>
            <a:picLocks noChangeAspect="1"/>
          </p:cNvPicPr>
          <p:nvPr/>
        </p:nvPicPr>
        <p:blipFill>
          <a:blip r:embed="rId9"/>
          <a:stretch>
            <a:fillRect/>
          </a:stretch>
        </p:blipFill>
        <p:spPr>
          <a:xfrm>
            <a:off x="157962" y="3914731"/>
            <a:ext cx="992210" cy="914480"/>
          </a:xfrm>
          <a:prstGeom prst="rect">
            <a:avLst/>
          </a:prstGeom>
        </p:spPr>
      </p:pic>
      <p:pic>
        <p:nvPicPr>
          <p:cNvPr id="119" name="ChuongXanh - 9Slide.vn">
            <a:extLst>
              <a:ext uri="{FF2B5EF4-FFF2-40B4-BE49-F238E27FC236}">
                <a16:creationId xmlns="" xmlns:a16="http://schemas.microsoft.com/office/drawing/2014/main" id="{DCAFEAC0-B8B5-42C5-94DB-0577C814E6A6}"/>
              </a:ext>
            </a:extLst>
          </p:cNvPr>
          <p:cNvPicPr>
            <a:picLocks noChangeAspect="1"/>
          </p:cNvPicPr>
          <p:nvPr/>
        </p:nvPicPr>
        <p:blipFill>
          <a:blip r:embed="rId9"/>
          <a:stretch>
            <a:fillRect/>
          </a:stretch>
        </p:blipFill>
        <p:spPr>
          <a:xfrm>
            <a:off x="4667599" y="2451965"/>
            <a:ext cx="992210" cy="914480"/>
          </a:xfrm>
          <a:prstGeom prst="rect">
            <a:avLst/>
          </a:prstGeom>
        </p:spPr>
      </p:pic>
      <p:pic>
        <p:nvPicPr>
          <p:cNvPr id="120" name="ChuongDo - 9Slide.vn">
            <a:extLst>
              <a:ext uri="{FF2B5EF4-FFF2-40B4-BE49-F238E27FC236}">
                <a16:creationId xmlns="" xmlns:a16="http://schemas.microsoft.com/office/drawing/2014/main" id="{F866C24F-F6FF-4EB3-A1BD-2435DD437008}"/>
              </a:ext>
            </a:extLst>
          </p:cNvPr>
          <p:cNvPicPr>
            <a:picLocks noChangeAspect="1"/>
          </p:cNvPicPr>
          <p:nvPr/>
        </p:nvPicPr>
        <p:blipFill>
          <a:blip r:embed="rId9"/>
          <a:stretch>
            <a:fillRect/>
          </a:stretch>
        </p:blipFill>
        <p:spPr>
          <a:xfrm>
            <a:off x="4667599" y="3914731"/>
            <a:ext cx="992210" cy="914480"/>
          </a:xfrm>
          <a:prstGeom prst="rect">
            <a:avLst/>
          </a:prstGeom>
        </p:spPr>
      </p:pic>
      <p:grpSp>
        <p:nvGrpSpPr>
          <p:cNvPr id="26" name="Group 25">
            <a:extLst>
              <a:ext uri="{FF2B5EF4-FFF2-40B4-BE49-F238E27FC236}">
                <a16:creationId xmlns="" xmlns:a16="http://schemas.microsoft.com/office/drawing/2014/main" id="{D88582B8-A3C9-486C-963D-8CEED620D8EC}"/>
              </a:ext>
            </a:extLst>
          </p:cNvPr>
          <p:cNvGrpSpPr/>
          <p:nvPr/>
        </p:nvGrpSpPr>
        <p:grpSpPr>
          <a:xfrm>
            <a:off x="-3086100" y="114348"/>
            <a:ext cx="3035922" cy="1749231"/>
            <a:chOff x="-4114800" y="152464"/>
            <a:chExt cx="4047896" cy="2332308"/>
          </a:xfrm>
        </p:grpSpPr>
        <p:pic>
          <p:nvPicPr>
            <p:cNvPr id="24" name="Picture 23">
              <a:extLst>
                <a:ext uri="{FF2B5EF4-FFF2-40B4-BE49-F238E27FC236}">
                  <a16:creationId xmlns="" xmlns:a16="http://schemas.microsoft.com/office/drawing/2014/main" id="{D664CCA0-10CD-421D-8230-24CED5AA5218}"/>
                </a:ext>
              </a:extLst>
            </p:cNvPr>
            <p:cNvPicPr>
              <a:picLocks noChangeAspect="1"/>
            </p:cNvPicPr>
            <p:nvPr/>
          </p:nvPicPr>
          <p:blipFill>
            <a:blip r:embed="rId10"/>
            <a:stretch>
              <a:fillRect/>
            </a:stretch>
          </p:blipFill>
          <p:spPr>
            <a:xfrm flipH="1">
              <a:off x="-4114800" y="152464"/>
              <a:ext cx="1961824" cy="2332308"/>
            </a:xfrm>
            <a:prstGeom prst="rect">
              <a:avLst/>
            </a:prstGeom>
          </p:spPr>
        </p:pic>
        <p:pic>
          <p:nvPicPr>
            <p:cNvPr id="167" name="Picture 166">
              <a:extLst>
                <a:ext uri="{FF2B5EF4-FFF2-40B4-BE49-F238E27FC236}">
                  <a16:creationId xmlns=""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100" kern="1200">
                  <a:solidFill>
                    <a:prstClr val="black">
                      <a:lumMod val="65000"/>
                      <a:lumOff val="35000"/>
                    </a:prstClr>
                  </a:solidFill>
                  <a:latin typeface="iCiel Cadena" panose="02000503000000020004" pitchFamily="50" charset="0"/>
                </a:rPr>
                <a:t>Yeahhh,</a:t>
              </a:r>
            </a:p>
            <a:p>
              <a:pPr algn="ctr">
                <a:buClrTx/>
                <a:buFontTx/>
                <a:buNone/>
              </a:pPr>
              <a:r>
                <a:rPr lang="en-US" sz="900" kern="1200">
                  <a:solidFill>
                    <a:prstClr val="black">
                      <a:lumMod val="65000"/>
                      <a:lumOff val="35000"/>
                    </a:prstClr>
                  </a:solidFill>
                  <a:latin typeface="iCiel Cadena" panose="02000503000000020004" pitchFamily="50" charset="0"/>
                </a:rPr>
                <a:t>Đúng rồi!</a:t>
              </a:r>
            </a:p>
            <a:p>
              <a:pPr algn="ctr">
                <a:buClrTx/>
                <a:buFontTx/>
                <a:buNone/>
              </a:pPr>
              <a:r>
                <a:rPr lang="en-US" sz="900" kern="1200">
                  <a:solidFill>
                    <a:prstClr val="black">
                      <a:lumMod val="65000"/>
                      <a:lumOff val="35000"/>
                    </a:prstClr>
                  </a:solidFill>
                  <a:latin typeface="iCiel Cadena" panose="02000503000000020004" pitchFamily="50" charset="0"/>
                </a:rPr>
                <a:t>Mình thích màu này!</a:t>
              </a:r>
              <a:endParaRPr lang="en-US" sz="675" kern="12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a:buClrTx/>
                  <a:buFontTx/>
                  <a:buNone/>
                </a:pPr>
                <a:r>
                  <a:rPr lang="en-US" sz="1800" kern="1200">
                    <a:solidFill>
                      <a:prstClr val="black">
                        <a:lumMod val="65000"/>
                        <a:lumOff val="35000"/>
                      </a:prstClr>
                    </a:solidFill>
                    <a:latin typeface="iCiel Cadena" panose="02000503000000020004" pitchFamily="50" charset="0"/>
                  </a:rPr>
                  <a:t>Huhu,</a:t>
                </a:r>
              </a:p>
              <a:p>
                <a:pPr algn="ctr">
                  <a:buClrTx/>
                  <a:buFontTx/>
                  <a:buNone/>
                </a:pPr>
                <a:r>
                  <a:rPr lang="en-US" sz="1050" kern="1200">
                    <a:solidFill>
                      <a:prstClr val="black">
                        <a:lumMod val="65000"/>
                        <a:lumOff val="35000"/>
                      </a:prstClr>
                    </a:solidFill>
                    <a:latin typeface="iCiel Cadena" panose="02000503000000020004" pitchFamily="50" charset="0"/>
                  </a:rPr>
                  <a:t>chưa chính xác rồi!</a:t>
                </a:r>
              </a:p>
              <a:p>
                <a:pPr algn="ctr">
                  <a:buClrTx/>
                  <a:buFontTx/>
                  <a:buNone/>
                </a:pPr>
                <a:r>
                  <a:rPr lang="en-US" sz="1050" kern="12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 xmlns:a16="http://schemas.microsoft.com/office/drawing/2014/main" id="{1407C153-BFDD-497E-BDAA-AD051BD675DE}"/>
              </a:ext>
            </a:extLst>
          </p:cNvPr>
          <p:cNvPicPr>
            <a:picLocks noChangeAspect="1"/>
          </p:cNvPicPr>
          <p:nvPr/>
        </p:nvPicPr>
        <p:blipFill>
          <a:blip r:embed="rId13"/>
          <a:stretch>
            <a:fillRect/>
          </a:stretch>
        </p:blipFill>
        <p:spPr>
          <a:xfrm>
            <a:off x="459931" y="235615"/>
            <a:ext cx="1161389" cy="1787807"/>
          </a:xfrm>
          <a:prstGeom prst="rect">
            <a:avLst/>
          </a:prstGeom>
        </p:spPr>
      </p:pic>
      <p:pic>
        <p:nvPicPr>
          <p:cNvPr id="172" name="AmthanhThua">
            <a:hlinkClick r:id="" action="ppaction://media"/>
            <a:extLst>
              <a:ext uri="{FF2B5EF4-FFF2-40B4-BE49-F238E27FC236}">
                <a16:creationId xmlns=""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30" name="Rectangle 29">
            <a:extLst>
              <a:ext uri="{FF2B5EF4-FFF2-40B4-BE49-F238E27FC236}">
                <a16:creationId xmlns=""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 xmlns:a16="http://schemas.microsoft.com/office/drawing/2014/main" id="{6DE531CF-2269-43BD-B97E-A43EAAFB5A6F}"/>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176" name="Rectangle 175">
            <a:extLst>
              <a:ext uri="{FF2B5EF4-FFF2-40B4-BE49-F238E27FC236}">
                <a16:creationId xmlns=""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148178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375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5000">
                                      <p:stCondLst>
                                        <p:cond delay="0"/>
                                      </p:stCondLst>
                                      <p:childTnLst>
                                        <p:animMotion origin="layout" path="M 1.45833E-6 4.07407E-6 L 0.58854 0.0581 " pathEditMode="relative" rAng="0" ptsTypes="AA" p14:bounceEnd="55000">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7000">
                                      <p:stCondLst>
                                        <p:cond delay="0"/>
                                      </p:stCondLst>
                                      <p:childTnLst>
                                        <p:animMotion origin="layout" path="M 1.45833E-6 4.07407E-6 L 0.60325 0.0581 " pathEditMode="relative" rAng="0" ptsTypes="AA" p14:bounceEnd="57000">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F2F6135-AF68-4A64-8137-B70201CF8CB7}"/>
              </a:ext>
            </a:extLst>
          </p:cNvPr>
          <p:cNvPicPr>
            <a:picLocks noChangeAspect="1"/>
          </p:cNvPicPr>
          <p:nvPr/>
        </p:nvPicPr>
        <p:blipFill>
          <a:blip r:embed="rId7"/>
          <a:stretch>
            <a:fillRect/>
          </a:stretch>
        </p:blipFill>
        <p:spPr>
          <a:xfrm>
            <a:off x="0" y="5134"/>
            <a:ext cx="9144000" cy="5133233"/>
          </a:xfrm>
          <a:prstGeom prst="rect">
            <a:avLst/>
          </a:prstGeom>
        </p:spPr>
      </p:pic>
      <p:grpSp>
        <p:nvGrpSpPr>
          <p:cNvPr id="23" name="Group 22">
            <a:extLst>
              <a:ext uri="{FF2B5EF4-FFF2-40B4-BE49-F238E27FC236}">
                <a16:creationId xmlns=""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9" name="Rectangle: Rounded Corners 48">
                <a:extLst>
                  <a:ext uri="{FF2B5EF4-FFF2-40B4-BE49-F238E27FC236}">
                    <a16:creationId xmlns=""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5" name="Rectangle: Rounded Corners 124">
              <a:extLst>
                <a:ext uri="{FF2B5EF4-FFF2-40B4-BE49-F238E27FC236}">
                  <a16:creationId xmlns=""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000" kern="1200" dirty="0" err="1" smtClean="0">
                  <a:solidFill>
                    <a:prstClr val="white"/>
                  </a:solidFill>
                  <a:latin typeface="Arial" panose="020B0604020202020204" pitchFamily="34" charset="0"/>
                  <a:cs typeface="Arial" panose="020B0604020202020204" pitchFamily="34" charset="0"/>
                </a:rPr>
                <a:t>Đa</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dạng</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và</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phong</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phú</a:t>
              </a:r>
              <a:endParaRPr lang="en-US" sz="2000" kern="1200" dirty="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55" name="Rectangle: Rounded Corners 54">
                <a:extLst>
                  <a:ext uri="{FF2B5EF4-FFF2-40B4-BE49-F238E27FC236}">
                    <a16:creationId xmlns=""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6" name="Rectangle: Rounded Corners 125">
              <a:extLst>
                <a:ext uri="{FF2B5EF4-FFF2-40B4-BE49-F238E27FC236}">
                  <a16:creationId xmlns=""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000" kern="1200" dirty="0" err="1" smtClean="0">
                  <a:solidFill>
                    <a:prstClr val="white"/>
                  </a:solidFill>
                  <a:latin typeface="Arial" panose="020B0604020202020204" pitchFamily="34" charset="0"/>
                  <a:cs typeface="Arial" panose="020B0604020202020204" pitchFamily="34" charset="0"/>
                </a:rPr>
                <a:t>Tất</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cả</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đáp</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án</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trên</a:t>
              </a:r>
              <a:endParaRPr lang="en-US" sz="2000" kern="1200" dirty="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3" name="Rectangle: Rounded Corners 42">
                <a:extLst>
                  <a:ext uri="{FF2B5EF4-FFF2-40B4-BE49-F238E27FC236}">
                    <a16:creationId xmlns=""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4" name="Rectangle: Rounded Corners 123">
              <a:extLst>
                <a:ext uri="{FF2B5EF4-FFF2-40B4-BE49-F238E27FC236}">
                  <a16:creationId xmlns=""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en-US" sz="2000" kern="1200" dirty="0" err="1" smtClean="0">
                  <a:solidFill>
                    <a:prstClr val="white"/>
                  </a:solidFill>
                  <a:latin typeface="Arial" panose="020B0604020202020204" pitchFamily="34" charset="0"/>
                  <a:cs typeface="Arial" panose="020B0604020202020204" pitchFamily="34" charset="0"/>
                </a:rPr>
                <a:t>Luôn</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chính</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xác</a:t>
              </a:r>
              <a:r>
                <a:rPr lang="en-US" sz="2000" kern="1200" dirty="0" smtClean="0">
                  <a:solidFill>
                    <a:prstClr val="white"/>
                  </a:solidFill>
                  <a:latin typeface="Arial" panose="020B0604020202020204" pitchFamily="34" charset="0"/>
                  <a:cs typeface="Arial" panose="020B0604020202020204" pitchFamily="34" charset="0"/>
                </a:rPr>
                <a:t>, </a:t>
              </a:r>
            </a:p>
            <a:p>
              <a:pPr algn="ctr">
                <a:lnSpc>
                  <a:spcPct val="150000"/>
                </a:lnSpc>
                <a:buClrTx/>
                <a:buFontTx/>
                <a:buNone/>
              </a:pPr>
              <a:r>
                <a:rPr lang="en-US" sz="2000" kern="1200" dirty="0" err="1" smtClean="0">
                  <a:solidFill>
                    <a:prstClr val="white"/>
                  </a:solidFill>
                  <a:latin typeface="Arial" panose="020B0604020202020204" pitchFamily="34" charset="0"/>
                  <a:cs typeface="Arial" panose="020B0604020202020204" pitchFamily="34" charset="0"/>
                </a:rPr>
                <a:t>đáng</a:t>
              </a:r>
              <a:r>
                <a:rPr lang="en-US" sz="2000" kern="1200" dirty="0" smtClean="0">
                  <a:solidFill>
                    <a:prstClr val="white"/>
                  </a:solidFill>
                  <a:latin typeface="Arial" panose="020B0604020202020204" pitchFamily="34" charset="0"/>
                  <a:cs typeface="Arial" panose="020B0604020202020204" pitchFamily="34" charset="0"/>
                </a:rPr>
                <a:t> tin </a:t>
              </a:r>
              <a:r>
                <a:rPr lang="en-US" sz="2000" kern="1200" dirty="0" err="1" smtClean="0">
                  <a:solidFill>
                    <a:prstClr val="white"/>
                  </a:solidFill>
                  <a:latin typeface="Arial" panose="020B0604020202020204" pitchFamily="34" charset="0"/>
                  <a:cs typeface="Arial" panose="020B0604020202020204" pitchFamily="34" charset="0"/>
                </a:rPr>
                <a:t>cậy</a:t>
              </a:r>
              <a:endParaRPr lang="en-US" sz="2000" kern="1200" dirty="0">
                <a:solidFill>
                  <a:prstClr val="white"/>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 name="Rectangle: Rounded Corners 3">
                <a:extLst>
                  <a:ext uri="{FF2B5EF4-FFF2-40B4-BE49-F238E27FC236}">
                    <a16:creationId xmlns=""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 name="Rectangle: Rounded Corners 11">
              <a:extLst>
                <a:ext uri="{FF2B5EF4-FFF2-40B4-BE49-F238E27FC236}">
                  <a16:creationId xmlns=""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en-US" sz="2000" kern="1200" dirty="0" err="1" smtClean="0">
                  <a:solidFill>
                    <a:schemeClr val="bg1"/>
                  </a:solidFill>
                  <a:latin typeface="Arial" panose="020B0604020202020204" pitchFamily="34" charset="0"/>
                  <a:cs typeface="Arial" panose="020B0604020202020204" pitchFamily="34" charset="0"/>
                </a:rPr>
                <a:t>Được</a:t>
              </a:r>
              <a:r>
                <a:rPr lang="en-US" sz="2000" kern="1200" dirty="0" smtClean="0">
                  <a:solidFill>
                    <a:schemeClr val="bg1"/>
                  </a:solidFill>
                  <a:latin typeface="Arial" panose="020B0604020202020204" pitchFamily="34" charset="0"/>
                  <a:cs typeface="Arial" panose="020B0604020202020204" pitchFamily="34" charset="0"/>
                </a:rPr>
                <a:t> </a:t>
              </a:r>
              <a:r>
                <a:rPr lang="en-US" sz="2000" kern="1200" dirty="0" err="1" smtClean="0">
                  <a:solidFill>
                    <a:schemeClr val="bg1"/>
                  </a:solidFill>
                  <a:latin typeface="Arial" panose="020B0604020202020204" pitchFamily="34" charset="0"/>
                  <a:cs typeface="Arial" panose="020B0604020202020204" pitchFamily="34" charset="0"/>
                </a:rPr>
                <a:t>cập</a:t>
              </a:r>
              <a:r>
                <a:rPr lang="en-US" sz="2000" kern="1200" dirty="0" smtClean="0">
                  <a:solidFill>
                    <a:schemeClr val="bg1"/>
                  </a:solidFill>
                  <a:latin typeface="Arial" panose="020B0604020202020204" pitchFamily="34" charset="0"/>
                  <a:cs typeface="Arial" panose="020B0604020202020204" pitchFamily="34" charset="0"/>
                </a:rPr>
                <a:t> </a:t>
              </a:r>
              <a:r>
                <a:rPr lang="en-US" sz="2000" kern="1200" dirty="0" err="1" smtClean="0">
                  <a:solidFill>
                    <a:schemeClr val="bg1"/>
                  </a:solidFill>
                  <a:latin typeface="Arial" panose="020B0604020202020204" pitchFamily="34" charset="0"/>
                  <a:cs typeface="Arial" panose="020B0604020202020204" pitchFamily="34" charset="0"/>
                </a:rPr>
                <a:t>nhật</a:t>
              </a:r>
              <a:r>
                <a:rPr lang="en-US" sz="2000" kern="1200" dirty="0" smtClean="0">
                  <a:solidFill>
                    <a:schemeClr val="bg1"/>
                  </a:solidFill>
                  <a:latin typeface="Arial" panose="020B0604020202020204" pitchFamily="34" charset="0"/>
                  <a:cs typeface="Arial" panose="020B0604020202020204" pitchFamily="34" charset="0"/>
                </a:rPr>
                <a:t> </a:t>
              </a:r>
              <a:r>
                <a:rPr lang="en-US" sz="2000" kern="1200" dirty="0" err="1" smtClean="0">
                  <a:solidFill>
                    <a:schemeClr val="bg1"/>
                  </a:solidFill>
                  <a:latin typeface="Arial" panose="020B0604020202020204" pitchFamily="34" charset="0"/>
                  <a:cs typeface="Arial" panose="020B0604020202020204" pitchFamily="34" charset="0"/>
                </a:rPr>
                <a:t>thường</a:t>
              </a:r>
              <a:r>
                <a:rPr lang="en-US" sz="2000" kern="1200" dirty="0" smtClean="0">
                  <a:solidFill>
                    <a:schemeClr val="bg1"/>
                  </a:solidFill>
                  <a:latin typeface="Arial" panose="020B0604020202020204" pitchFamily="34" charset="0"/>
                  <a:cs typeface="Arial" panose="020B0604020202020204" pitchFamily="34" charset="0"/>
                </a:rPr>
                <a:t> </a:t>
              </a:r>
              <a:r>
                <a:rPr lang="en-US" sz="2000" kern="1200" dirty="0" err="1" smtClean="0">
                  <a:solidFill>
                    <a:schemeClr val="bg1"/>
                  </a:solidFill>
                  <a:latin typeface="Arial" panose="020B0604020202020204" pitchFamily="34" charset="0"/>
                  <a:cs typeface="Arial" panose="020B0604020202020204" pitchFamily="34" charset="0"/>
                </a:rPr>
                <a:t>xuyên</a:t>
              </a:r>
              <a:r>
                <a:rPr lang="en-US" sz="2000" kern="1200" dirty="0" smtClean="0">
                  <a:solidFill>
                    <a:schemeClr val="bg1"/>
                  </a:solidFill>
                  <a:latin typeface="Arial" panose="020B0604020202020204" pitchFamily="34" charset="0"/>
                  <a:cs typeface="Arial" panose="020B0604020202020204" pitchFamily="34" charset="0"/>
                </a:rPr>
                <a:t>, </a:t>
              </a:r>
              <a:r>
                <a:rPr lang="en-US" sz="2000" kern="1200" dirty="0" err="1" smtClean="0">
                  <a:solidFill>
                    <a:schemeClr val="bg1"/>
                  </a:solidFill>
                  <a:latin typeface="Arial" panose="020B0604020202020204" pitchFamily="34" charset="0"/>
                  <a:cs typeface="Arial" panose="020B0604020202020204" pitchFamily="34" charset="0"/>
                </a:rPr>
                <a:t>liên</a:t>
              </a:r>
              <a:r>
                <a:rPr lang="en-US" sz="2000" kern="1200" dirty="0" smtClean="0">
                  <a:solidFill>
                    <a:schemeClr val="bg1"/>
                  </a:solidFill>
                  <a:latin typeface="Arial" panose="020B0604020202020204" pitchFamily="34" charset="0"/>
                  <a:cs typeface="Arial" panose="020B0604020202020204" pitchFamily="34" charset="0"/>
                </a:rPr>
                <a:t> </a:t>
              </a:r>
              <a:r>
                <a:rPr lang="en-US" sz="2000" kern="1200" dirty="0" err="1" smtClean="0">
                  <a:solidFill>
                    <a:schemeClr val="bg1"/>
                  </a:solidFill>
                  <a:latin typeface="Arial" panose="020B0604020202020204" pitchFamily="34" charset="0"/>
                  <a:cs typeface="Arial" panose="020B0604020202020204" pitchFamily="34" charset="0"/>
                </a:rPr>
                <a:t>tục</a:t>
              </a:r>
              <a:endParaRPr lang="en-US" sz="2000" kern="1200" dirty="0">
                <a:solidFill>
                  <a:schemeClr val="bg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pPr>
              <a:r>
                <a:rPr lang="nl-NL" sz="2400" b="1" dirty="0">
                  <a:solidFill>
                    <a:schemeClr val="tx1">
                      <a:lumMod val="95000"/>
                      <a:lumOff val="5000"/>
                    </a:schemeClr>
                  </a:solidFill>
                  <a:latin typeface="Arial" panose="020B0604020202020204" pitchFamily="34" charset="0"/>
                  <a:cs typeface="Arial" panose="020B0604020202020204" pitchFamily="34" charset="0"/>
                </a:rPr>
                <a:t>Câu </a:t>
              </a:r>
              <a:r>
                <a:rPr lang="nl-NL" sz="2400" b="1" dirty="0" smtClean="0">
                  <a:solidFill>
                    <a:schemeClr val="tx1">
                      <a:lumMod val="95000"/>
                      <a:lumOff val="5000"/>
                    </a:schemeClr>
                  </a:solidFill>
                  <a:latin typeface="Arial" panose="020B0604020202020204" pitchFamily="34" charset="0"/>
                  <a:cs typeface="Arial" panose="020B0604020202020204" pitchFamily="34" charset="0"/>
                </a:rPr>
                <a:t>2: </a:t>
              </a:r>
              <a:r>
                <a:rPr lang="nl-NL" sz="2400" dirty="0">
                  <a:solidFill>
                    <a:schemeClr val="tx1">
                      <a:lumMod val="95000"/>
                      <a:lumOff val="5000"/>
                    </a:schemeClr>
                  </a:solidFill>
                  <a:latin typeface="Arial" panose="020B0604020202020204" pitchFamily="34" charset="0"/>
                  <a:cs typeface="Arial" panose="020B0604020202020204" pitchFamily="34" charset="0"/>
                </a:rPr>
                <a:t>Ý nào dưới đây </a:t>
              </a:r>
              <a:r>
                <a:rPr lang="nl-NL" sz="2400" b="1" dirty="0">
                  <a:solidFill>
                    <a:schemeClr val="tx1">
                      <a:lumMod val="95000"/>
                      <a:lumOff val="5000"/>
                    </a:schemeClr>
                  </a:solidFill>
                  <a:latin typeface="Arial" panose="020B0604020202020204" pitchFamily="34" charset="0"/>
                  <a:cs typeface="Arial" panose="020B0604020202020204" pitchFamily="34" charset="0"/>
                </a:rPr>
                <a:t>không</a:t>
              </a:r>
              <a:r>
                <a:rPr lang="nl-NL" sz="2400" dirty="0">
                  <a:solidFill>
                    <a:schemeClr val="tx1">
                      <a:lumMod val="95000"/>
                      <a:lumOff val="5000"/>
                    </a:schemeClr>
                  </a:solidFill>
                  <a:latin typeface="Arial" panose="020B0604020202020204" pitchFamily="34" charset="0"/>
                  <a:cs typeface="Arial" panose="020B0604020202020204" pitchFamily="34" charset="0"/>
                </a:rPr>
                <a:t> phải là đặc điểm của thông tin trên Internet</a:t>
              </a:r>
              <a:r>
                <a:rPr lang="nl-NL" sz="2400" dirty="0" smtClean="0">
                  <a:solidFill>
                    <a:schemeClr val="tx1">
                      <a:lumMod val="95000"/>
                      <a:lumOff val="5000"/>
                    </a:schemeClr>
                  </a:solidFill>
                  <a:latin typeface="Arial" panose="020B0604020202020204" pitchFamily="34" charset="0"/>
                  <a:cs typeface="Arial" panose="020B0604020202020204" pitchFamily="34" charset="0"/>
                </a:rPr>
                <a:t>?</a:t>
              </a:r>
              <a:endParaRPr lang="en-US" sz="2400" dirty="0">
                <a:solidFill>
                  <a:schemeClr val="tx1">
                    <a:lumMod val="95000"/>
                    <a:lumOff val="5000"/>
                  </a:schemeClr>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 xmlns:a16="http://schemas.microsoft.com/office/drawing/2014/main" id="{655755B7-2B89-4C82-B7B3-A9A4AA6270FE}"/>
              </a:ext>
            </a:extLst>
          </p:cNvPr>
          <p:cNvPicPr>
            <a:picLocks noChangeAspect="1"/>
          </p:cNvPicPr>
          <p:nvPr/>
        </p:nvPicPr>
        <p:blipFill>
          <a:blip r:embed="rId9"/>
          <a:stretch>
            <a:fillRect/>
          </a:stretch>
        </p:blipFill>
        <p:spPr>
          <a:xfrm>
            <a:off x="157962" y="2451965"/>
            <a:ext cx="992210" cy="914480"/>
          </a:xfrm>
          <a:prstGeom prst="rect">
            <a:avLst/>
          </a:prstGeom>
        </p:spPr>
      </p:pic>
      <p:pic>
        <p:nvPicPr>
          <p:cNvPr id="116" name="ChuongLa - 9Slide.vn">
            <a:extLst>
              <a:ext uri="{FF2B5EF4-FFF2-40B4-BE49-F238E27FC236}">
                <a16:creationId xmlns="" xmlns:a16="http://schemas.microsoft.com/office/drawing/2014/main" id="{C86FD277-D7C1-4175-9CE8-89B100B9DFFB}"/>
              </a:ext>
            </a:extLst>
          </p:cNvPr>
          <p:cNvPicPr>
            <a:picLocks noChangeAspect="1"/>
          </p:cNvPicPr>
          <p:nvPr/>
        </p:nvPicPr>
        <p:blipFill>
          <a:blip r:embed="rId9"/>
          <a:stretch>
            <a:fillRect/>
          </a:stretch>
        </p:blipFill>
        <p:spPr>
          <a:xfrm>
            <a:off x="157962" y="3914731"/>
            <a:ext cx="992210" cy="914480"/>
          </a:xfrm>
          <a:prstGeom prst="rect">
            <a:avLst/>
          </a:prstGeom>
        </p:spPr>
      </p:pic>
      <p:pic>
        <p:nvPicPr>
          <p:cNvPr id="119" name="ChuongXanh - 9Slide.vn">
            <a:extLst>
              <a:ext uri="{FF2B5EF4-FFF2-40B4-BE49-F238E27FC236}">
                <a16:creationId xmlns="" xmlns:a16="http://schemas.microsoft.com/office/drawing/2014/main" id="{DCAFEAC0-B8B5-42C5-94DB-0577C814E6A6}"/>
              </a:ext>
            </a:extLst>
          </p:cNvPr>
          <p:cNvPicPr>
            <a:picLocks noChangeAspect="1"/>
          </p:cNvPicPr>
          <p:nvPr/>
        </p:nvPicPr>
        <p:blipFill>
          <a:blip r:embed="rId9"/>
          <a:stretch>
            <a:fillRect/>
          </a:stretch>
        </p:blipFill>
        <p:spPr>
          <a:xfrm>
            <a:off x="4667599" y="2451965"/>
            <a:ext cx="992210" cy="914480"/>
          </a:xfrm>
          <a:prstGeom prst="rect">
            <a:avLst/>
          </a:prstGeom>
        </p:spPr>
      </p:pic>
      <p:pic>
        <p:nvPicPr>
          <p:cNvPr id="120" name="ChuongDo - 9Slide.vn">
            <a:extLst>
              <a:ext uri="{FF2B5EF4-FFF2-40B4-BE49-F238E27FC236}">
                <a16:creationId xmlns="" xmlns:a16="http://schemas.microsoft.com/office/drawing/2014/main" id="{F866C24F-F6FF-4EB3-A1BD-2435DD437008}"/>
              </a:ext>
            </a:extLst>
          </p:cNvPr>
          <p:cNvPicPr>
            <a:picLocks noChangeAspect="1"/>
          </p:cNvPicPr>
          <p:nvPr/>
        </p:nvPicPr>
        <p:blipFill>
          <a:blip r:embed="rId9"/>
          <a:stretch>
            <a:fillRect/>
          </a:stretch>
        </p:blipFill>
        <p:spPr>
          <a:xfrm>
            <a:off x="4667599" y="3914731"/>
            <a:ext cx="992210" cy="914480"/>
          </a:xfrm>
          <a:prstGeom prst="rect">
            <a:avLst/>
          </a:prstGeom>
        </p:spPr>
      </p:pic>
      <p:grpSp>
        <p:nvGrpSpPr>
          <p:cNvPr id="26" name="Group 25">
            <a:extLst>
              <a:ext uri="{FF2B5EF4-FFF2-40B4-BE49-F238E27FC236}">
                <a16:creationId xmlns="" xmlns:a16="http://schemas.microsoft.com/office/drawing/2014/main" id="{D88582B8-A3C9-486C-963D-8CEED620D8EC}"/>
              </a:ext>
            </a:extLst>
          </p:cNvPr>
          <p:cNvGrpSpPr/>
          <p:nvPr/>
        </p:nvGrpSpPr>
        <p:grpSpPr>
          <a:xfrm>
            <a:off x="-3085206" y="115287"/>
            <a:ext cx="3035028" cy="1747354"/>
            <a:chOff x="-4113608" y="153715"/>
            <a:chExt cx="4046704" cy="2329805"/>
          </a:xfrm>
        </p:grpSpPr>
        <p:pic>
          <p:nvPicPr>
            <p:cNvPr id="24" name="Picture 23">
              <a:extLst>
                <a:ext uri="{FF2B5EF4-FFF2-40B4-BE49-F238E27FC236}">
                  <a16:creationId xmlns="" xmlns:a16="http://schemas.microsoft.com/office/drawing/2014/main" id="{D664CCA0-10CD-421D-8230-24CED5AA521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167" name="Picture 166">
              <a:extLst>
                <a:ext uri="{FF2B5EF4-FFF2-40B4-BE49-F238E27FC236}">
                  <a16:creationId xmlns=""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100" kern="1200">
                  <a:solidFill>
                    <a:prstClr val="black">
                      <a:lumMod val="65000"/>
                      <a:lumOff val="35000"/>
                    </a:prstClr>
                  </a:solidFill>
                  <a:latin typeface="iCiel Cadena" panose="02000503000000020004" pitchFamily="50" charset="0"/>
                </a:rPr>
                <a:t>Yeahhh,</a:t>
              </a:r>
            </a:p>
            <a:p>
              <a:pPr algn="ctr">
                <a:buClrTx/>
                <a:buFontTx/>
                <a:buNone/>
              </a:pPr>
              <a:r>
                <a:rPr lang="en-US" sz="900" kern="1200">
                  <a:solidFill>
                    <a:prstClr val="black">
                      <a:lumMod val="65000"/>
                      <a:lumOff val="35000"/>
                    </a:prstClr>
                  </a:solidFill>
                  <a:latin typeface="iCiel Cadena" panose="02000503000000020004" pitchFamily="50" charset="0"/>
                </a:rPr>
                <a:t>Đúng rồi!</a:t>
              </a:r>
            </a:p>
            <a:p>
              <a:pPr algn="ctr">
                <a:buClrTx/>
                <a:buFontTx/>
                <a:buNone/>
              </a:pPr>
              <a:r>
                <a:rPr lang="en-US" sz="900" kern="1200">
                  <a:solidFill>
                    <a:prstClr val="black">
                      <a:lumMod val="65000"/>
                      <a:lumOff val="35000"/>
                    </a:prstClr>
                  </a:solidFill>
                  <a:latin typeface="iCiel Cadena" panose="02000503000000020004" pitchFamily="50" charset="0"/>
                </a:rPr>
                <a:t>Mình thích màu này!</a:t>
              </a:r>
              <a:endParaRPr lang="en-US" sz="675" kern="12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a:buClrTx/>
                  <a:buFontTx/>
                  <a:buNone/>
                </a:pPr>
                <a:r>
                  <a:rPr lang="en-US" sz="1800" kern="1200">
                    <a:solidFill>
                      <a:prstClr val="black">
                        <a:lumMod val="65000"/>
                        <a:lumOff val="35000"/>
                      </a:prstClr>
                    </a:solidFill>
                    <a:latin typeface="iCiel Cadena" panose="02000503000000020004" pitchFamily="50" charset="0"/>
                  </a:rPr>
                  <a:t>Huhu,</a:t>
                </a:r>
              </a:p>
              <a:p>
                <a:pPr algn="ctr">
                  <a:buClrTx/>
                  <a:buFontTx/>
                  <a:buNone/>
                </a:pPr>
                <a:r>
                  <a:rPr lang="en-US" sz="1050" kern="1200">
                    <a:solidFill>
                      <a:prstClr val="black">
                        <a:lumMod val="65000"/>
                        <a:lumOff val="35000"/>
                      </a:prstClr>
                    </a:solidFill>
                    <a:latin typeface="iCiel Cadena" panose="02000503000000020004" pitchFamily="50" charset="0"/>
                  </a:rPr>
                  <a:t>chưa chính xác rồi!</a:t>
                </a:r>
              </a:p>
              <a:p>
                <a:pPr algn="ctr">
                  <a:buClrTx/>
                  <a:buFontTx/>
                  <a:buNone/>
                </a:pPr>
                <a:r>
                  <a:rPr lang="en-US" sz="1050" kern="12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 xmlns:a16="http://schemas.microsoft.com/office/drawing/2014/main" id="{1407C153-BFDD-497E-BDAA-AD051BD675DE}"/>
              </a:ext>
            </a:extLst>
          </p:cNvPr>
          <p:cNvPicPr>
            <a:picLocks noChangeAspect="1"/>
          </p:cNvPicPr>
          <p:nvPr/>
        </p:nvPicPr>
        <p:blipFill>
          <a:blip r:embed="rId13"/>
          <a:stretch>
            <a:fillRect/>
          </a:stretch>
        </p:blipFill>
        <p:spPr>
          <a:xfrm>
            <a:off x="459931" y="235615"/>
            <a:ext cx="1161389" cy="1787807"/>
          </a:xfrm>
          <a:prstGeom prst="rect">
            <a:avLst/>
          </a:prstGeom>
        </p:spPr>
      </p:pic>
      <p:pic>
        <p:nvPicPr>
          <p:cNvPr id="40" name="AmthanhThua">
            <a:hlinkClick r:id="" action="ppaction://media"/>
            <a:extLst>
              <a:ext uri="{FF2B5EF4-FFF2-40B4-BE49-F238E27FC236}">
                <a16:creationId xmlns="" xmlns:a16="http://schemas.microsoft.com/office/drawing/2014/main" id="{79E4C43B-743A-4F0F-9457-9B15D0352D5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 xmlns:a16="http://schemas.microsoft.com/office/drawing/2014/main" id="{86A70F6A-9D3B-4ACB-882F-2876B15E069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44" name="Rectangle 43">
            <a:extLst>
              <a:ext uri="{FF2B5EF4-FFF2-40B4-BE49-F238E27FC236}">
                <a16:creationId xmlns="" xmlns:a16="http://schemas.microsoft.com/office/drawing/2014/main" id="{B652F8BC-97FB-47AB-82B1-333028644943}"/>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 xmlns:a16="http://schemas.microsoft.com/office/drawing/2014/main" id="{6F9F28A6-3370-4926-8D39-EA3FF6C22E23}"/>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 xmlns:a16="http://schemas.microsoft.com/office/drawing/2014/main" id="{B59A7A73-0A00-4DF2-9B48-616F35BC91FB}"/>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 xmlns:a16="http://schemas.microsoft.com/office/drawing/2014/main" id="{B4A6999F-B362-4C41-8988-BD1A0E09E238}"/>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 xmlns:a16="http://schemas.microsoft.com/office/drawing/2014/main" id="{BB23BD5A-2150-42B4-B72D-392E3FB2285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92099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208 " pathEditMode="relative" rAng="0" ptsTypes="AA" p14:bounceEnd="57000">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81 " pathEditMode="relative" rAng="0" ptsTypes="AA" p14:bounceEnd="57000">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14:presetBounceEnd="55000">
                                      <p:stCondLst>
                                        <p:cond delay="0"/>
                                      </p:stCondLst>
                                      <p:childTnLst>
                                        <p:animMotion origin="layout" path="M 1.45833E-6 4.07407E-6 L 0.58854 0.0581 " pathEditMode="relative" rAng="0" ptsTypes="AA" p14:bounceEnd="55000">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14:presetBounceEnd="65000">
                                      <p:stCondLst>
                                        <p:cond delay="0"/>
                                      </p:stCondLst>
                                      <p:childTnLst>
                                        <p:animMotion origin="layout" path="M 4.16667E-6 3.7037E-7 L 0.34882 0.0412 " pathEditMode="relative" rAng="0" ptsTypes="AA" p14:bounceEnd="65000">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208 " pathEditMode="relative" rAng="0" ptsTypes="AA">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81 " pathEditMode="relative" rAng="0" ptsTypes="AA">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stCondLst>
                                        <p:cond delay="0"/>
                                      </p:stCondLst>
                                      <p:childTnLst>
                                        <p:animMotion origin="layout" path="M 1.45833E-6 4.07407E-6 L 0.58854 0.0581 " pathEditMode="relative" rAng="0" ptsTypes="AA">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stCondLst>
                                        <p:cond delay="0"/>
                                      </p:stCondLst>
                                      <p:childTnLst>
                                        <p:animMotion origin="layout" path="M 4.16667E-6 3.7037E-7 L 0.34882 0.0412 " pathEditMode="relative" rAng="0" ptsTypes="AA">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F2F6135-AF68-4A64-8137-B70201CF8CB7}"/>
              </a:ext>
            </a:extLst>
          </p:cNvPr>
          <p:cNvPicPr>
            <a:picLocks noChangeAspect="1"/>
          </p:cNvPicPr>
          <p:nvPr/>
        </p:nvPicPr>
        <p:blipFill>
          <a:blip r:embed="rId7"/>
          <a:stretch>
            <a:fillRect/>
          </a:stretch>
        </p:blipFill>
        <p:spPr>
          <a:xfrm>
            <a:off x="0" y="5134"/>
            <a:ext cx="9144000" cy="5133233"/>
          </a:xfrm>
          <a:prstGeom prst="rect">
            <a:avLst/>
          </a:prstGeom>
        </p:spPr>
      </p:pic>
      <p:grpSp>
        <p:nvGrpSpPr>
          <p:cNvPr id="23" name="Group 22">
            <a:extLst>
              <a:ext uri="{FF2B5EF4-FFF2-40B4-BE49-F238E27FC236}">
                <a16:creationId xmlns=""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9" name="Rectangle: Rounded Corners 48">
                <a:extLst>
                  <a:ext uri="{FF2B5EF4-FFF2-40B4-BE49-F238E27FC236}">
                    <a16:creationId xmlns=""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5" name="Rectangle: Rounded Corners 124">
              <a:extLst>
                <a:ext uri="{FF2B5EF4-FFF2-40B4-BE49-F238E27FC236}">
                  <a16:creationId xmlns=""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en-US" sz="2000" kern="1200" dirty="0" smtClean="0">
                  <a:solidFill>
                    <a:prstClr val="white"/>
                  </a:solidFill>
                  <a:latin typeface="Arial" panose="020B0604020202020204" pitchFamily="34" charset="0"/>
                  <a:cs typeface="Arial" panose="020B0604020202020204" pitchFamily="34" charset="0"/>
                </a:rPr>
                <a:t>Internet </a:t>
              </a:r>
              <a:r>
                <a:rPr lang="en-US" sz="2000" kern="1200" dirty="0" err="1" smtClean="0">
                  <a:solidFill>
                    <a:prstClr val="white"/>
                  </a:solidFill>
                  <a:latin typeface="Arial" panose="020B0604020202020204" pitchFamily="34" charset="0"/>
                  <a:cs typeface="Arial" panose="020B0604020202020204" pitchFamily="34" charset="0"/>
                </a:rPr>
                <a:t>là</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kho</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thông</a:t>
              </a:r>
              <a:r>
                <a:rPr lang="en-US" sz="2000" kern="1200" dirty="0" smtClean="0">
                  <a:solidFill>
                    <a:prstClr val="white"/>
                  </a:solidFill>
                  <a:latin typeface="Arial" panose="020B0604020202020204" pitchFamily="34" charset="0"/>
                  <a:cs typeface="Arial" panose="020B0604020202020204" pitchFamily="34" charset="0"/>
                </a:rPr>
                <a:t> tin </a:t>
              </a:r>
              <a:r>
                <a:rPr lang="en-US" sz="2000" kern="1200" dirty="0" err="1" smtClean="0">
                  <a:solidFill>
                    <a:prstClr val="white"/>
                  </a:solidFill>
                  <a:latin typeface="Arial" panose="020B0604020202020204" pitchFamily="34" charset="0"/>
                  <a:cs typeface="Arial" panose="020B0604020202020204" pitchFamily="34" charset="0"/>
                </a:rPr>
                <a:t>khổng</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lồ</a:t>
              </a:r>
              <a:endParaRPr lang="en-US" sz="2000" kern="1200" dirty="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55" name="Rectangle: Rounded Corners 54">
                <a:extLst>
                  <a:ext uri="{FF2B5EF4-FFF2-40B4-BE49-F238E27FC236}">
                    <a16:creationId xmlns=""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6" name="Rectangle: Rounded Corners 125">
              <a:extLst>
                <a:ext uri="{FF2B5EF4-FFF2-40B4-BE49-F238E27FC236}">
                  <a16:creationId xmlns=""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000" kern="1200" dirty="0" err="1" smtClean="0">
                  <a:solidFill>
                    <a:prstClr val="white"/>
                  </a:solidFill>
                  <a:latin typeface="Arial" panose="020B0604020202020204" pitchFamily="34" charset="0"/>
                  <a:cs typeface="Arial" panose="020B0604020202020204" pitchFamily="34" charset="0"/>
                </a:rPr>
                <a:t>Tất</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cả</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đáp</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án</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trên</a:t>
              </a:r>
              <a:endParaRPr lang="en-US" sz="2000" kern="1200" dirty="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3" name="Rectangle: Rounded Corners 42">
                <a:extLst>
                  <a:ext uri="{FF2B5EF4-FFF2-40B4-BE49-F238E27FC236}">
                    <a16:creationId xmlns=""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4" name="Rectangle: Rounded Corners 123">
              <a:extLst>
                <a:ext uri="{FF2B5EF4-FFF2-40B4-BE49-F238E27FC236}">
                  <a16:creationId xmlns=""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pPr>
              <a:r>
                <a:rPr lang="en-US" sz="2000" kern="1200" dirty="0" err="1" smtClean="0">
                  <a:solidFill>
                    <a:prstClr val="white"/>
                  </a:solidFill>
                  <a:latin typeface="Arial" panose="020B0604020202020204" pitchFamily="34" charset="0"/>
                  <a:cs typeface="Arial" panose="020B0604020202020204" pitchFamily="34" charset="0"/>
                </a:rPr>
                <a:t>Khi</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cần</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chúng</a:t>
              </a:r>
              <a:r>
                <a:rPr lang="en-US" sz="2000" kern="1200" dirty="0" smtClean="0">
                  <a:solidFill>
                    <a:prstClr val="white"/>
                  </a:solidFill>
                  <a:latin typeface="Arial" panose="020B0604020202020204" pitchFamily="34" charset="0"/>
                  <a:cs typeface="Arial" panose="020B0604020202020204" pitchFamily="34" charset="0"/>
                </a:rPr>
                <a:t> ta </a:t>
              </a:r>
              <a:r>
                <a:rPr lang="en-US" sz="2000" kern="1200" dirty="0" err="1" smtClean="0">
                  <a:solidFill>
                    <a:prstClr val="white"/>
                  </a:solidFill>
                  <a:latin typeface="Arial" panose="020B0604020202020204" pitchFamily="34" charset="0"/>
                  <a:cs typeface="Arial" panose="020B0604020202020204" pitchFamily="34" charset="0"/>
                </a:rPr>
                <a:t>có</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thể</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tìm</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thông</a:t>
              </a:r>
              <a:r>
                <a:rPr lang="en-US" sz="2000" kern="1200" dirty="0" smtClean="0">
                  <a:solidFill>
                    <a:prstClr val="white"/>
                  </a:solidFill>
                  <a:latin typeface="Arial" panose="020B0604020202020204" pitchFamily="34" charset="0"/>
                  <a:cs typeface="Arial" panose="020B0604020202020204" pitchFamily="34" charset="0"/>
                </a:rPr>
                <a:t> tin </a:t>
              </a:r>
              <a:r>
                <a:rPr lang="en-US" sz="2000" kern="1200" dirty="0" err="1" smtClean="0">
                  <a:solidFill>
                    <a:prstClr val="white"/>
                  </a:solidFill>
                  <a:latin typeface="Arial" panose="020B0604020202020204" pitchFamily="34" charset="0"/>
                  <a:cs typeface="Arial" panose="020B0604020202020204" pitchFamily="34" charset="0"/>
                </a:rPr>
                <a:t>trên</a:t>
              </a:r>
              <a:r>
                <a:rPr lang="en-US" sz="2000" kern="1200" dirty="0" smtClean="0">
                  <a:solidFill>
                    <a:prstClr val="white"/>
                  </a:solidFill>
                  <a:latin typeface="Arial" panose="020B0604020202020204" pitchFamily="34" charset="0"/>
                  <a:cs typeface="Arial" panose="020B0604020202020204" pitchFamily="34" charset="0"/>
                </a:rPr>
                <a:t> Internet</a:t>
              </a:r>
              <a:endParaRPr lang="en-US" sz="2000" kern="1200" dirty="0">
                <a:solidFill>
                  <a:prstClr val="white"/>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 name="Rectangle: Rounded Corners 3">
                <a:extLst>
                  <a:ext uri="{FF2B5EF4-FFF2-40B4-BE49-F238E27FC236}">
                    <a16:creationId xmlns=""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 name="Rectangle: Rounded Corners 11">
              <a:extLst>
                <a:ext uri="{FF2B5EF4-FFF2-40B4-BE49-F238E27FC236}">
                  <a16:creationId xmlns=""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2000" kern="1200" dirty="0" err="1" smtClean="0">
                  <a:solidFill>
                    <a:prstClr val="white"/>
                  </a:solidFill>
                  <a:latin typeface="Arial" panose="020B0604020202020204" pitchFamily="34" charset="0"/>
                  <a:cs typeface="Arial" panose="020B0604020202020204" pitchFamily="34" charset="0"/>
                </a:rPr>
                <a:t>Không</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phải</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thông</a:t>
              </a:r>
              <a:r>
                <a:rPr lang="en-US" sz="2000" kern="1200" dirty="0" smtClean="0">
                  <a:solidFill>
                    <a:prstClr val="white"/>
                  </a:solidFill>
                  <a:latin typeface="Arial" panose="020B0604020202020204" pitchFamily="34" charset="0"/>
                  <a:cs typeface="Arial" panose="020B0604020202020204" pitchFamily="34" charset="0"/>
                </a:rPr>
                <a:t> tin </a:t>
              </a:r>
              <a:r>
                <a:rPr lang="en-US" sz="2000" kern="1200" dirty="0" err="1" smtClean="0">
                  <a:solidFill>
                    <a:prstClr val="white"/>
                  </a:solidFill>
                  <a:latin typeface="Arial" panose="020B0604020202020204" pitchFamily="34" charset="0"/>
                  <a:cs typeface="Arial" panose="020B0604020202020204" pitchFamily="34" charset="0"/>
                </a:rPr>
                <a:t>nào</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trên</a:t>
              </a:r>
              <a:r>
                <a:rPr lang="en-US" sz="2000" kern="1200" dirty="0" smtClean="0">
                  <a:solidFill>
                    <a:prstClr val="white"/>
                  </a:solidFill>
                  <a:latin typeface="Arial" panose="020B0604020202020204" pitchFamily="34" charset="0"/>
                  <a:cs typeface="Arial" panose="020B0604020202020204" pitchFamily="34" charset="0"/>
                </a:rPr>
                <a:t> Internet </a:t>
              </a:r>
              <a:r>
                <a:rPr lang="en-US" sz="2000" kern="1200" dirty="0" err="1" smtClean="0">
                  <a:solidFill>
                    <a:prstClr val="white"/>
                  </a:solidFill>
                  <a:latin typeface="Arial" panose="020B0604020202020204" pitchFamily="34" charset="0"/>
                  <a:cs typeface="Arial" panose="020B0604020202020204" pitchFamily="34" charset="0"/>
                </a:rPr>
                <a:t>cũng</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phù</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hợp</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với</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các</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em</a:t>
              </a:r>
              <a:r>
                <a:rPr lang="en-US" sz="2000" kern="1200" dirty="0" smtClean="0">
                  <a:solidFill>
                    <a:prstClr val="white"/>
                  </a:solidFill>
                  <a:latin typeface="Arial" panose="020B0604020202020204" pitchFamily="34" charset="0"/>
                  <a:cs typeface="Arial" panose="020B0604020202020204" pitchFamily="34" charset="0"/>
                </a:rPr>
                <a:t>.</a:t>
              </a:r>
              <a:endParaRPr lang="en-US" sz="2000" kern="1200" dirty="0">
                <a:solidFill>
                  <a:prstClr val="white"/>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b="1" kern="1200" dirty="0" err="1" smtClean="0">
                  <a:solidFill>
                    <a:schemeClr val="tx1"/>
                  </a:solidFill>
                  <a:latin typeface="Arial" panose="020B0604020202020204" pitchFamily="34" charset="0"/>
                  <a:cs typeface="Arial" panose="020B0604020202020204" pitchFamily="34" charset="0"/>
                </a:rPr>
                <a:t>Câu</a:t>
              </a:r>
              <a:r>
                <a:rPr lang="en-US" sz="2400" b="1" kern="1200" dirty="0" smtClean="0">
                  <a:solidFill>
                    <a:schemeClr val="tx1"/>
                  </a:solidFill>
                  <a:latin typeface="Arial" panose="020B0604020202020204" pitchFamily="34" charset="0"/>
                  <a:cs typeface="Arial" panose="020B0604020202020204" pitchFamily="34" charset="0"/>
                </a:rPr>
                <a:t> 3: </a:t>
              </a:r>
              <a:r>
                <a:rPr lang="en-US" sz="2400" kern="1200" dirty="0" err="1" smtClean="0">
                  <a:solidFill>
                    <a:schemeClr val="tx1"/>
                  </a:solidFill>
                  <a:latin typeface="Arial" panose="020B0604020202020204" pitchFamily="34" charset="0"/>
                  <a:cs typeface="Arial" panose="020B0604020202020204" pitchFamily="34" charset="0"/>
                </a:rPr>
                <a:t>Câu</a:t>
              </a:r>
              <a:r>
                <a:rPr lang="en-US" sz="2400" kern="1200" dirty="0" smtClean="0">
                  <a:solidFill>
                    <a:schemeClr val="tx1"/>
                  </a:solidFill>
                  <a:latin typeface="Arial" panose="020B0604020202020204" pitchFamily="34" charset="0"/>
                  <a:cs typeface="Arial" panose="020B0604020202020204" pitchFamily="34" charset="0"/>
                </a:rPr>
                <a:t> </a:t>
              </a:r>
              <a:r>
                <a:rPr lang="en-US" sz="2400" kern="1200" dirty="0" err="1" smtClean="0">
                  <a:solidFill>
                    <a:schemeClr val="tx1"/>
                  </a:solidFill>
                  <a:latin typeface="Arial" panose="020B0604020202020204" pitchFamily="34" charset="0"/>
                  <a:cs typeface="Arial" panose="020B0604020202020204" pitchFamily="34" charset="0"/>
                </a:rPr>
                <a:t>nào</a:t>
              </a:r>
              <a:r>
                <a:rPr lang="en-US" sz="2400" kern="1200" dirty="0" smtClean="0">
                  <a:solidFill>
                    <a:schemeClr val="tx1"/>
                  </a:solidFill>
                  <a:latin typeface="Arial" panose="020B0604020202020204" pitchFamily="34" charset="0"/>
                  <a:cs typeface="Arial" panose="020B0604020202020204" pitchFamily="34" charset="0"/>
                </a:rPr>
                <a:t> </a:t>
              </a:r>
              <a:r>
                <a:rPr lang="en-US" sz="2400" kern="1200" dirty="0" err="1" smtClean="0">
                  <a:solidFill>
                    <a:schemeClr val="tx1"/>
                  </a:solidFill>
                  <a:latin typeface="Arial" panose="020B0604020202020204" pitchFamily="34" charset="0"/>
                  <a:cs typeface="Arial" panose="020B0604020202020204" pitchFamily="34" charset="0"/>
                </a:rPr>
                <a:t>dưới</a:t>
              </a:r>
              <a:r>
                <a:rPr lang="en-US" sz="2400" kern="1200" dirty="0" smtClean="0">
                  <a:solidFill>
                    <a:schemeClr val="tx1"/>
                  </a:solidFill>
                  <a:latin typeface="Arial" panose="020B0604020202020204" pitchFamily="34" charset="0"/>
                  <a:cs typeface="Arial" panose="020B0604020202020204" pitchFamily="34" charset="0"/>
                </a:rPr>
                <a:t> </a:t>
              </a:r>
              <a:r>
                <a:rPr lang="en-US" sz="2400" kern="1200" dirty="0" err="1" smtClean="0">
                  <a:solidFill>
                    <a:schemeClr val="tx1"/>
                  </a:solidFill>
                  <a:latin typeface="Arial" panose="020B0604020202020204" pitchFamily="34" charset="0"/>
                  <a:cs typeface="Arial" panose="020B0604020202020204" pitchFamily="34" charset="0"/>
                </a:rPr>
                <a:t>đây</a:t>
              </a:r>
              <a:r>
                <a:rPr lang="en-US" sz="2400" kern="1200" dirty="0" smtClean="0">
                  <a:solidFill>
                    <a:schemeClr val="tx1"/>
                  </a:solidFill>
                  <a:latin typeface="Arial" panose="020B0604020202020204" pitchFamily="34" charset="0"/>
                  <a:cs typeface="Arial" panose="020B0604020202020204" pitchFamily="34" charset="0"/>
                </a:rPr>
                <a:t> </a:t>
              </a:r>
              <a:r>
                <a:rPr lang="en-US" sz="2400" kern="1200" dirty="0" err="1" smtClean="0">
                  <a:solidFill>
                    <a:schemeClr val="tx1"/>
                  </a:solidFill>
                  <a:latin typeface="Arial" panose="020B0604020202020204" pitchFamily="34" charset="0"/>
                  <a:cs typeface="Arial" panose="020B0604020202020204" pitchFamily="34" charset="0"/>
                </a:rPr>
                <a:t>là</a:t>
              </a:r>
              <a:r>
                <a:rPr lang="en-US" sz="2400" kern="1200" dirty="0" smtClean="0">
                  <a:solidFill>
                    <a:schemeClr val="tx1"/>
                  </a:solidFill>
                  <a:latin typeface="Arial" panose="020B0604020202020204" pitchFamily="34" charset="0"/>
                  <a:cs typeface="Arial" panose="020B0604020202020204" pitchFamily="34" charset="0"/>
                </a:rPr>
                <a:t> </a:t>
              </a:r>
              <a:r>
                <a:rPr lang="en-US" sz="2400" kern="1200" dirty="0" err="1" smtClean="0">
                  <a:solidFill>
                    <a:schemeClr val="tx1"/>
                  </a:solidFill>
                  <a:latin typeface="Arial" panose="020B0604020202020204" pitchFamily="34" charset="0"/>
                  <a:cs typeface="Arial" panose="020B0604020202020204" pitchFamily="34" charset="0"/>
                </a:rPr>
                <a:t>đúng</a:t>
              </a:r>
              <a:r>
                <a:rPr lang="en-US" sz="2400" kern="1200" dirty="0" smtClean="0">
                  <a:solidFill>
                    <a:schemeClr val="tx1"/>
                  </a:solidFill>
                  <a:latin typeface="Arial" panose="020B0604020202020204" pitchFamily="34" charset="0"/>
                  <a:cs typeface="Arial" panose="020B0604020202020204" pitchFamily="34" charset="0"/>
                </a:rPr>
                <a:t>?</a:t>
              </a:r>
              <a:endParaRPr lang="en-US" sz="2400" kern="1200" dirty="0">
                <a:solidFill>
                  <a:schemeClr val="tx1"/>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 xmlns:a16="http://schemas.microsoft.com/office/drawing/2014/main" id="{655755B7-2B89-4C82-B7B3-A9A4AA6270FE}"/>
              </a:ext>
            </a:extLst>
          </p:cNvPr>
          <p:cNvPicPr>
            <a:picLocks noChangeAspect="1"/>
          </p:cNvPicPr>
          <p:nvPr/>
        </p:nvPicPr>
        <p:blipFill>
          <a:blip r:embed="rId9"/>
          <a:stretch>
            <a:fillRect/>
          </a:stretch>
        </p:blipFill>
        <p:spPr>
          <a:xfrm>
            <a:off x="157962" y="2451965"/>
            <a:ext cx="992210" cy="914480"/>
          </a:xfrm>
          <a:prstGeom prst="rect">
            <a:avLst/>
          </a:prstGeom>
        </p:spPr>
      </p:pic>
      <p:pic>
        <p:nvPicPr>
          <p:cNvPr id="116" name="ChuongLa - 9Slide.vn">
            <a:extLst>
              <a:ext uri="{FF2B5EF4-FFF2-40B4-BE49-F238E27FC236}">
                <a16:creationId xmlns="" xmlns:a16="http://schemas.microsoft.com/office/drawing/2014/main" id="{C86FD277-D7C1-4175-9CE8-89B100B9DFFB}"/>
              </a:ext>
            </a:extLst>
          </p:cNvPr>
          <p:cNvPicPr>
            <a:picLocks noChangeAspect="1"/>
          </p:cNvPicPr>
          <p:nvPr/>
        </p:nvPicPr>
        <p:blipFill>
          <a:blip r:embed="rId9"/>
          <a:stretch>
            <a:fillRect/>
          </a:stretch>
        </p:blipFill>
        <p:spPr>
          <a:xfrm>
            <a:off x="157962" y="3914731"/>
            <a:ext cx="992210" cy="914480"/>
          </a:xfrm>
          <a:prstGeom prst="rect">
            <a:avLst/>
          </a:prstGeom>
        </p:spPr>
      </p:pic>
      <p:pic>
        <p:nvPicPr>
          <p:cNvPr id="119" name="ChuongXanh - 9Slide.vn">
            <a:extLst>
              <a:ext uri="{FF2B5EF4-FFF2-40B4-BE49-F238E27FC236}">
                <a16:creationId xmlns="" xmlns:a16="http://schemas.microsoft.com/office/drawing/2014/main" id="{DCAFEAC0-B8B5-42C5-94DB-0577C814E6A6}"/>
              </a:ext>
            </a:extLst>
          </p:cNvPr>
          <p:cNvPicPr>
            <a:picLocks noChangeAspect="1"/>
          </p:cNvPicPr>
          <p:nvPr/>
        </p:nvPicPr>
        <p:blipFill>
          <a:blip r:embed="rId9"/>
          <a:stretch>
            <a:fillRect/>
          </a:stretch>
        </p:blipFill>
        <p:spPr>
          <a:xfrm>
            <a:off x="4667599" y="2451965"/>
            <a:ext cx="992210" cy="914480"/>
          </a:xfrm>
          <a:prstGeom prst="rect">
            <a:avLst/>
          </a:prstGeom>
        </p:spPr>
      </p:pic>
      <p:pic>
        <p:nvPicPr>
          <p:cNvPr id="120" name="ChuongDo - 9Slide.vn">
            <a:extLst>
              <a:ext uri="{FF2B5EF4-FFF2-40B4-BE49-F238E27FC236}">
                <a16:creationId xmlns="" xmlns:a16="http://schemas.microsoft.com/office/drawing/2014/main" id="{F866C24F-F6FF-4EB3-A1BD-2435DD437008}"/>
              </a:ext>
            </a:extLst>
          </p:cNvPr>
          <p:cNvPicPr>
            <a:picLocks noChangeAspect="1"/>
          </p:cNvPicPr>
          <p:nvPr/>
        </p:nvPicPr>
        <p:blipFill>
          <a:blip r:embed="rId9"/>
          <a:stretch>
            <a:fillRect/>
          </a:stretch>
        </p:blipFill>
        <p:spPr>
          <a:xfrm>
            <a:off x="4667599" y="3914731"/>
            <a:ext cx="992210" cy="914480"/>
          </a:xfrm>
          <a:prstGeom prst="rect">
            <a:avLst/>
          </a:prstGeom>
        </p:spPr>
      </p:pic>
      <p:grpSp>
        <p:nvGrpSpPr>
          <p:cNvPr id="26" name="Group 25">
            <a:extLst>
              <a:ext uri="{FF2B5EF4-FFF2-40B4-BE49-F238E27FC236}">
                <a16:creationId xmlns="" xmlns:a16="http://schemas.microsoft.com/office/drawing/2014/main" id="{D88582B8-A3C9-486C-963D-8CEED620D8EC}"/>
              </a:ext>
            </a:extLst>
          </p:cNvPr>
          <p:cNvGrpSpPr/>
          <p:nvPr/>
        </p:nvGrpSpPr>
        <p:grpSpPr>
          <a:xfrm>
            <a:off x="-3085206" y="115464"/>
            <a:ext cx="3035028" cy="1747000"/>
            <a:chOff x="-4113608" y="153951"/>
            <a:chExt cx="4046704" cy="2329333"/>
          </a:xfrm>
        </p:grpSpPr>
        <p:pic>
          <p:nvPicPr>
            <p:cNvPr id="24" name="Picture 23">
              <a:extLst>
                <a:ext uri="{FF2B5EF4-FFF2-40B4-BE49-F238E27FC236}">
                  <a16:creationId xmlns="" xmlns:a16="http://schemas.microsoft.com/office/drawing/2014/main" id="{D664CCA0-10CD-421D-8230-24CED5AA521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100" kern="1200">
                  <a:solidFill>
                    <a:prstClr val="black">
                      <a:lumMod val="65000"/>
                      <a:lumOff val="35000"/>
                    </a:prstClr>
                  </a:solidFill>
                  <a:latin typeface="iCiel Cadena" panose="02000503000000020004" pitchFamily="50" charset="0"/>
                </a:rPr>
                <a:t>Yeahhh,</a:t>
              </a:r>
            </a:p>
            <a:p>
              <a:pPr algn="ctr">
                <a:buClrTx/>
                <a:buFontTx/>
                <a:buNone/>
              </a:pPr>
              <a:r>
                <a:rPr lang="en-US" sz="900" kern="1200">
                  <a:solidFill>
                    <a:prstClr val="black">
                      <a:lumMod val="65000"/>
                      <a:lumOff val="35000"/>
                    </a:prstClr>
                  </a:solidFill>
                  <a:latin typeface="iCiel Cadena" panose="02000503000000020004" pitchFamily="50" charset="0"/>
                </a:rPr>
                <a:t>Đúng rồi!</a:t>
              </a:r>
            </a:p>
            <a:p>
              <a:pPr algn="ctr">
                <a:buClrTx/>
                <a:buFontTx/>
                <a:buNone/>
              </a:pPr>
              <a:r>
                <a:rPr lang="en-US" sz="900" kern="1200">
                  <a:solidFill>
                    <a:prstClr val="black">
                      <a:lumMod val="65000"/>
                      <a:lumOff val="35000"/>
                    </a:prstClr>
                  </a:solidFill>
                  <a:latin typeface="iCiel Cadena" panose="02000503000000020004" pitchFamily="50" charset="0"/>
                </a:rPr>
                <a:t>Mình thích màu này!</a:t>
              </a:r>
              <a:endParaRPr lang="en-US" sz="675" kern="12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a:buClrTx/>
                  <a:buFontTx/>
                  <a:buNone/>
                </a:pPr>
                <a:r>
                  <a:rPr lang="en-US" sz="1800" kern="1200">
                    <a:solidFill>
                      <a:prstClr val="black">
                        <a:lumMod val="65000"/>
                        <a:lumOff val="35000"/>
                      </a:prstClr>
                    </a:solidFill>
                    <a:latin typeface="iCiel Cadena" panose="02000503000000020004" pitchFamily="50" charset="0"/>
                  </a:rPr>
                  <a:t>Huhu,</a:t>
                </a:r>
              </a:p>
              <a:p>
                <a:pPr algn="ctr">
                  <a:buClrTx/>
                  <a:buFontTx/>
                  <a:buNone/>
                </a:pPr>
                <a:r>
                  <a:rPr lang="en-US" sz="1050" kern="1200">
                    <a:solidFill>
                      <a:prstClr val="black">
                        <a:lumMod val="65000"/>
                        <a:lumOff val="35000"/>
                      </a:prstClr>
                    </a:solidFill>
                    <a:latin typeface="iCiel Cadena" panose="02000503000000020004" pitchFamily="50" charset="0"/>
                  </a:rPr>
                  <a:t>chưa chính xác rồi!</a:t>
                </a:r>
              </a:p>
              <a:p>
                <a:pPr algn="ctr">
                  <a:buClrTx/>
                  <a:buFontTx/>
                  <a:buNone/>
                </a:pPr>
                <a:r>
                  <a:rPr lang="en-US" sz="1050" kern="12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 xmlns:a16="http://schemas.microsoft.com/office/drawing/2014/main" id="{1407C153-BFDD-497E-BDAA-AD051BD675DE}"/>
              </a:ext>
            </a:extLst>
          </p:cNvPr>
          <p:cNvPicPr>
            <a:picLocks noChangeAspect="1"/>
          </p:cNvPicPr>
          <p:nvPr/>
        </p:nvPicPr>
        <p:blipFill>
          <a:blip r:embed="rId13"/>
          <a:stretch>
            <a:fillRect/>
          </a:stretch>
        </p:blipFill>
        <p:spPr>
          <a:xfrm>
            <a:off x="459931" y="235615"/>
            <a:ext cx="1161389" cy="1787807"/>
          </a:xfrm>
          <a:prstGeom prst="rect">
            <a:avLst/>
          </a:prstGeom>
        </p:spPr>
      </p:pic>
      <p:pic>
        <p:nvPicPr>
          <p:cNvPr id="40" name="AmthanhThua">
            <a:hlinkClick r:id="" action="ppaction://media"/>
            <a:extLst>
              <a:ext uri="{FF2B5EF4-FFF2-40B4-BE49-F238E27FC236}">
                <a16:creationId xmlns=""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44" name="Rectangle 43">
            <a:extLst>
              <a:ext uri="{FF2B5EF4-FFF2-40B4-BE49-F238E27FC236}">
                <a16:creationId xmlns="" xmlns:a16="http://schemas.microsoft.com/office/drawing/2014/main" id="{BB2E395B-C2FA-41C9-A955-F3A089DD4F32}"/>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 xmlns:a16="http://schemas.microsoft.com/office/drawing/2014/main" id="{BC63C546-6DB7-44C9-8EA9-413473C1BE35}"/>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 xmlns:a16="http://schemas.microsoft.com/office/drawing/2014/main" id="{4B7EBBD9-A585-4930-860B-F4F22885926F}"/>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 xmlns:a16="http://schemas.microsoft.com/office/drawing/2014/main" id="{8C4260CE-C32C-4DD3-8E61-B08357FC92E8}"/>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51055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F2F6135-AF68-4A64-8137-B70201CF8CB7}"/>
              </a:ext>
            </a:extLst>
          </p:cNvPr>
          <p:cNvPicPr>
            <a:picLocks noChangeAspect="1"/>
          </p:cNvPicPr>
          <p:nvPr/>
        </p:nvPicPr>
        <p:blipFill>
          <a:blip r:embed="rId7"/>
          <a:stretch>
            <a:fillRect/>
          </a:stretch>
        </p:blipFill>
        <p:spPr>
          <a:xfrm>
            <a:off x="0" y="5134"/>
            <a:ext cx="9144000" cy="5133233"/>
          </a:xfrm>
          <a:prstGeom prst="rect">
            <a:avLst/>
          </a:prstGeom>
        </p:spPr>
      </p:pic>
      <p:grpSp>
        <p:nvGrpSpPr>
          <p:cNvPr id="23" name="Group 22">
            <a:extLst>
              <a:ext uri="{FF2B5EF4-FFF2-40B4-BE49-F238E27FC236}">
                <a16:creationId xmlns=""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9" name="Rectangle: Rounded Corners 48">
                <a:extLst>
                  <a:ext uri="{FF2B5EF4-FFF2-40B4-BE49-F238E27FC236}">
                    <a16:creationId xmlns=""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5" name="Rectangle: Rounded Corners 124">
              <a:extLst>
                <a:ext uri="{FF2B5EF4-FFF2-40B4-BE49-F238E27FC236}">
                  <a16:creationId xmlns="" xmlns:a16="http://schemas.microsoft.com/office/drawing/2014/main" id="{8FEB6CFE-AB0E-4B4E-B91D-88A1DA89A89A}"/>
                </a:ext>
              </a:extLst>
            </p:cNvPr>
            <p:cNvSpPr/>
            <p:nvPr/>
          </p:nvSpPr>
          <p:spPr>
            <a:xfrm>
              <a:off x="7343554" y="3075428"/>
              <a:ext cx="4400415"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pPr>
              <a:r>
                <a:rPr lang="en-US" sz="2000" kern="1200" dirty="0" err="1" smtClean="0">
                  <a:solidFill>
                    <a:prstClr val="white"/>
                  </a:solidFill>
                  <a:latin typeface="Arial" panose="020B0604020202020204" pitchFamily="34" charset="0"/>
                  <a:cs typeface="Arial" panose="020B0604020202020204" pitchFamily="34" charset="0"/>
                </a:rPr>
                <a:t>Sử</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dụng</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khi</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có</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sự</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cho</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phép</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giám</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sát</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của</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bố</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mẹ</a:t>
              </a:r>
              <a:r>
                <a:rPr lang="en-US" sz="2000" kern="1200" dirty="0" smtClean="0">
                  <a:solidFill>
                    <a:prstClr val="white"/>
                  </a:solidFill>
                  <a:latin typeface="Arial" panose="020B0604020202020204" pitchFamily="34" charset="0"/>
                  <a:cs typeface="Arial" panose="020B0604020202020204" pitchFamily="34" charset="0"/>
                </a:rPr>
                <a:t>.</a:t>
              </a:r>
              <a:endParaRPr lang="en-US" sz="2000" kern="1200" dirty="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55" name="Rectangle: Rounded Corners 54">
                <a:extLst>
                  <a:ext uri="{FF2B5EF4-FFF2-40B4-BE49-F238E27FC236}">
                    <a16:creationId xmlns=""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6" name="Rectangle: Rounded Corners 125">
              <a:extLst>
                <a:ext uri="{FF2B5EF4-FFF2-40B4-BE49-F238E27FC236}">
                  <a16:creationId xmlns=""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000" kern="1200" dirty="0" err="1" smtClean="0">
                  <a:solidFill>
                    <a:prstClr val="white"/>
                  </a:solidFill>
                  <a:latin typeface="Arial" panose="020B0604020202020204" pitchFamily="34" charset="0"/>
                  <a:cs typeface="Arial" panose="020B0604020202020204" pitchFamily="34" charset="0"/>
                </a:rPr>
                <a:t>Tất</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cả</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đáp</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án</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trên</a:t>
              </a:r>
              <a:endParaRPr lang="en-US" sz="2000" kern="1200" dirty="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3" name="Rectangle: Rounded Corners 42">
                <a:extLst>
                  <a:ext uri="{FF2B5EF4-FFF2-40B4-BE49-F238E27FC236}">
                    <a16:creationId xmlns=""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4" name="Rectangle: Rounded Corners 123">
              <a:extLst>
                <a:ext uri="{FF2B5EF4-FFF2-40B4-BE49-F238E27FC236}">
                  <a16:creationId xmlns=""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2000" kern="1200" dirty="0" err="1" smtClean="0">
                  <a:solidFill>
                    <a:prstClr val="white"/>
                  </a:solidFill>
                  <a:latin typeface="Arial" panose="020B0604020202020204" pitchFamily="34" charset="0"/>
                  <a:cs typeface="Arial" panose="020B0604020202020204" pitchFamily="34" charset="0"/>
                </a:rPr>
                <a:t>Khi</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bị</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bắt</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nạt</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đe</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dọa</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trên</a:t>
              </a:r>
              <a:r>
                <a:rPr lang="en-US" sz="2000" kern="1200" dirty="0" smtClean="0">
                  <a:solidFill>
                    <a:prstClr val="white"/>
                  </a:solidFill>
                  <a:latin typeface="Arial" panose="020B0604020202020204" pitchFamily="34" charset="0"/>
                  <a:cs typeface="Arial" panose="020B0604020202020204" pitchFamily="34" charset="0"/>
                </a:rPr>
                <a:t> Internet, </a:t>
              </a:r>
              <a:r>
                <a:rPr lang="en-US" sz="2000" kern="1200" dirty="0" err="1" smtClean="0">
                  <a:solidFill>
                    <a:prstClr val="white"/>
                  </a:solidFill>
                  <a:latin typeface="Arial" panose="020B0604020202020204" pitchFamily="34" charset="0"/>
                  <a:cs typeface="Arial" panose="020B0604020202020204" pitchFamily="34" charset="0"/>
                </a:rPr>
                <a:t>giấu</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người</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lớn</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vì</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ngại</a:t>
              </a:r>
              <a:r>
                <a:rPr lang="en-US" sz="2000" kern="1200" dirty="0" smtClean="0">
                  <a:solidFill>
                    <a:prstClr val="white"/>
                  </a:solidFill>
                  <a:latin typeface="Arial" panose="020B0604020202020204" pitchFamily="34" charset="0"/>
                  <a:cs typeface="Arial" panose="020B0604020202020204" pitchFamily="34" charset="0"/>
                </a:rPr>
                <a:t> chia </a:t>
              </a:r>
              <a:r>
                <a:rPr lang="en-US" sz="2000" kern="1200" dirty="0" err="1" smtClean="0">
                  <a:solidFill>
                    <a:prstClr val="white"/>
                  </a:solidFill>
                  <a:latin typeface="Arial" panose="020B0604020202020204" pitchFamily="34" charset="0"/>
                  <a:cs typeface="Arial" panose="020B0604020202020204" pitchFamily="34" charset="0"/>
                </a:rPr>
                <a:t>sẻ</a:t>
              </a:r>
              <a:r>
                <a:rPr lang="en-US" sz="2000" kern="1200" dirty="0" smtClean="0">
                  <a:solidFill>
                    <a:prstClr val="white"/>
                  </a:solidFill>
                  <a:latin typeface="Arial" panose="020B0604020202020204" pitchFamily="34" charset="0"/>
                  <a:cs typeface="Arial" panose="020B0604020202020204" pitchFamily="34" charset="0"/>
                </a:rPr>
                <a:t>. </a:t>
              </a:r>
              <a:endParaRPr lang="en-US" sz="2000" kern="1200" dirty="0">
                <a:solidFill>
                  <a:prstClr val="white"/>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 name="Rectangle: Rounded Corners 3">
                <a:extLst>
                  <a:ext uri="{FF2B5EF4-FFF2-40B4-BE49-F238E27FC236}">
                    <a16:creationId xmlns=""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 name="Rectangle: Rounded Corners 11">
              <a:extLst>
                <a:ext uri="{FF2B5EF4-FFF2-40B4-BE49-F238E27FC236}">
                  <a16:creationId xmlns="" xmlns:a16="http://schemas.microsoft.com/office/drawing/2014/main" id="{817205D1-8ECF-4ECE-A9DE-175B9F209F00}"/>
                </a:ext>
              </a:extLst>
            </p:cNvPr>
            <p:cNvSpPr/>
            <p:nvPr/>
          </p:nvSpPr>
          <p:spPr>
            <a:xfrm>
              <a:off x="1533561" y="3075428"/>
              <a:ext cx="429573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2000" kern="1200" dirty="0" err="1" smtClean="0">
                  <a:solidFill>
                    <a:prstClr val="white"/>
                  </a:solidFill>
                  <a:latin typeface="Arial" panose="020B0604020202020204" pitchFamily="34" charset="0"/>
                  <a:cs typeface="Arial" panose="020B0604020202020204" pitchFamily="34" charset="0"/>
                </a:rPr>
                <a:t>Xem</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chương</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trình</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dành</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cho</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lứa</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tuổi</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nào</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cũng</a:t>
              </a:r>
              <a:r>
                <a:rPr lang="en-US" sz="2000" kern="1200" dirty="0" smtClean="0">
                  <a:solidFill>
                    <a:prstClr val="white"/>
                  </a:solidFill>
                  <a:latin typeface="Arial" panose="020B0604020202020204" pitchFamily="34" charset="0"/>
                  <a:cs typeface="Arial" panose="020B0604020202020204" pitchFamily="34" charset="0"/>
                </a:rPr>
                <a:t> </a:t>
              </a:r>
              <a:r>
                <a:rPr lang="en-US" sz="2000" kern="1200" dirty="0" err="1" smtClean="0">
                  <a:solidFill>
                    <a:prstClr val="white"/>
                  </a:solidFill>
                  <a:latin typeface="Arial" panose="020B0604020202020204" pitchFamily="34" charset="0"/>
                  <a:cs typeface="Arial" panose="020B0604020202020204" pitchFamily="34" charset="0"/>
                </a:rPr>
                <a:t>được</a:t>
              </a:r>
              <a:r>
                <a:rPr lang="en-US" sz="2000" kern="1200" dirty="0" smtClean="0">
                  <a:solidFill>
                    <a:prstClr val="white"/>
                  </a:solidFill>
                  <a:latin typeface="Arial" panose="020B0604020202020204" pitchFamily="34" charset="0"/>
                  <a:cs typeface="Arial" panose="020B0604020202020204" pitchFamily="34" charset="0"/>
                </a:rPr>
                <a:t>.</a:t>
              </a:r>
              <a:endParaRPr lang="en-US" sz="2000" kern="1200" dirty="0">
                <a:solidFill>
                  <a:prstClr val="white"/>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b="1" kern="1200" dirty="0" err="1" smtClean="0">
                  <a:solidFill>
                    <a:schemeClr val="tx1"/>
                  </a:solidFill>
                  <a:latin typeface="Arial" panose="020B0604020202020204" pitchFamily="34" charset="0"/>
                  <a:cs typeface="Arial" panose="020B0604020202020204" pitchFamily="34" charset="0"/>
                </a:rPr>
                <a:t>Câu</a:t>
              </a:r>
              <a:r>
                <a:rPr lang="en-US" sz="2400" b="1" kern="1200" dirty="0" smtClean="0">
                  <a:solidFill>
                    <a:schemeClr val="tx1"/>
                  </a:solidFill>
                  <a:latin typeface="Arial" panose="020B0604020202020204" pitchFamily="34" charset="0"/>
                  <a:cs typeface="Arial" panose="020B0604020202020204" pitchFamily="34" charset="0"/>
                </a:rPr>
                <a:t> 4: </a:t>
              </a:r>
              <a:r>
                <a:rPr lang="en-US" sz="2400" kern="1200" dirty="0" err="1" smtClean="0">
                  <a:solidFill>
                    <a:schemeClr val="tx1"/>
                  </a:solidFill>
                  <a:latin typeface="Arial" panose="020B0604020202020204" pitchFamily="34" charset="0"/>
                  <a:cs typeface="Arial" panose="020B0604020202020204" pitchFamily="34" charset="0"/>
                </a:rPr>
                <a:t>Khi</a:t>
              </a:r>
              <a:r>
                <a:rPr lang="en-US" sz="2400" kern="1200" dirty="0" smtClean="0">
                  <a:solidFill>
                    <a:schemeClr val="tx1"/>
                  </a:solidFill>
                  <a:latin typeface="Arial" panose="020B0604020202020204" pitchFamily="34" charset="0"/>
                  <a:cs typeface="Arial" panose="020B0604020202020204" pitchFamily="34" charset="0"/>
                </a:rPr>
                <a:t> </a:t>
              </a:r>
              <a:r>
                <a:rPr lang="en-US" sz="2400" kern="1200" dirty="0" err="1" smtClean="0">
                  <a:solidFill>
                    <a:schemeClr val="tx1"/>
                  </a:solidFill>
                  <a:latin typeface="Arial" panose="020B0604020202020204" pitchFamily="34" charset="0"/>
                  <a:cs typeface="Arial" panose="020B0604020202020204" pitchFamily="34" charset="0"/>
                </a:rPr>
                <a:t>sử</a:t>
              </a:r>
              <a:r>
                <a:rPr lang="en-US" sz="2400" kern="1200" dirty="0" smtClean="0">
                  <a:solidFill>
                    <a:schemeClr val="tx1"/>
                  </a:solidFill>
                  <a:latin typeface="Arial" panose="020B0604020202020204" pitchFamily="34" charset="0"/>
                  <a:cs typeface="Arial" panose="020B0604020202020204" pitchFamily="34" charset="0"/>
                </a:rPr>
                <a:t> </a:t>
              </a:r>
              <a:r>
                <a:rPr lang="en-US" sz="2400" kern="1200" dirty="0" err="1" smtClean="0">
                  <a:solidFill>
                    <a:schemeClr val="tx1"/>
                  </a:solidFill>
                  <a:latin typeface="Arial" panose="020B0604020202020204" pitchFamily="34" charset="0"/>
                  <a:cs typeface="Arial" panose="020B0604020202020204" pitchFamily="34" charset="0"/>
                </a:rPr>
                <a:t>dụng</a:t>
              </a:r>
              <a:r>
                <a:rPr lang="en-US" sz="2400" kern="1200" dirty="0" smtClean="0">
                  <a:solidFill>
                    <a:schemeClr val="tx1"/>
                  </a:solidFill>
                  <a:latin typeface="Arial" panose="020B0604020202020204" pitchFamily="34" charset="0"/>
                  <a:cs typeface="Arial" panose="020B0604020202020204" pitchFamily="34" charset="0"/>
                </a:rPr>
                <a:t> Internet, </a:t>
              </a:r>
              <a:r>
                <a:rPr lang="en-US" sz="2400" kern="1200" dirty="0" err="1" smtClean="0">
                  <a:solidFill>
                    <a:schemeClr val="tx1"/>
                  </a:solidFill>
                  <a:latin typeface="Arial" panose="020B0604020202020204" pitchFamily="34" charset="0"/>
                  <a:cs typeface="Arial" panose="020B0604020202020204" pitchFamily="34" charset="0"/>
                </a:rPr>
                <a:t>em</a:t>
              </a:r>
              <a:r>
                <a:rPr lang="en-US" sz="2400" kern="1200" dirty="0" smtClean="0">
                  <a:solidFill>
                    <a:schemeClr val="tx1"/>
                  </a:solidFill>
                  <a:latin typeface="Arial" panose="020B0604020202020204" pitchFamily="34" charset="0"/>
                  <a:cs typeface="Arial" panose="020B0604020202020204" pitchFamily="34" charset="0"/>
                </a:rPr>
                <a:t> </a:t>
              </a:r>
              <a:r>
                <a:rPr lang="en-US" sz="2400" kern="1200" dirty="0" err="1" smtClean="0">
                  <a:solidFill>
                    <a:schemeClr val="tx1"/>
                  </a:solidFill>
                  <a:latin typeface="Arial" panose="020B0604020202020204" pitchFamily="34" charset="0"/>
                  <a:cs typeface="Arial" panose="020B0604020202020204" pitchFamily="34" charset="0"/>
                </a:rPr>
                <a:t>cần</a:t>
              </a:r>
              <a:r>
                <a:rPr lang="en-US" sz="2400" kern="1200" dirty="0" smtClean="0">
                  <a:solidFill>
                    <a:schemeClr val="tx1"/>
                  </a:solidFill>
                  <a:latin typeface="Arial" panose="020B0604020202020204" pitchFamily="34" charset="0"/>
                  <a:cs typeface="Arial" panose="020B0604020202020204" pitchFamily="34" charset="0"/>
                </a:rPr>
                <a:t> </a:t>
              </a:r>
              <a:r>
                <a:rPr lang="en-US" sz="2400" kern="1200" dirty="0" err="1" smtClean="0">
                  <a:solidFill>
                    <a:schemeClr val="tx1"/>
                  </a:solidFill>
                  <a:latin typeface="Arial" panose="020B0604020202020204" pitchFamily="34" charset="0"/>
                  <a:cs typeface="Arial" panose="020B0604020202020204" pitchFamily="34" charset="0"/>
                </a:rPr>
                <a:t>lưu</a:t>
              </a:r>
              <a:r>
                <a:rPr lang="en-US" sz="2400" kern="1200" dirty="0" smtClean="0">
                  <a:solidFill>
                    <a:schemeClr val="tx1"/>
                  </a:solidFill>
                  <a:latin typeface="Arial" panose="020B0604020202020204" pitchFamily="34" charset="0"/>
                  <a:cs typeface="Arial" panose="020B0604020202020204" pitchFamily="34" charset="0"/>
                </a:rPr>
                <a:t> ý </a:t>
              </a:r>
              <a:r>
                <a:rPr lang="en-US" sz="2400" kern="1200" dirty="0" err="1" smtClean="0">
                  <a:solidFill>
                    <a:schemeClr val="tx1"/>
                  </a:solidFill>
                  <a:latin typeface="Arial" panose="020B0604020202020204" pitchFamily="34" charset="0"/>
                  <a:cs typeface="Arial" panose="020B0604020202020204" pitchFamily="34" charset="0"/>
                </a:rPr>
                <a:t>gì</a:t>
              </a:r>
              <a:r>
                <a:rPr lang="en-US" sz="2400" kern="1200" dirty="0" smtClean="0">
                  <a:solidFill>
                    <a:schemeClr val="tx1"/>
                  </a:solidFill>
                  <a:latin typeface="Arial" panose="020B0604020202020204" pitchFamily="34" charset="0"/>
                  <a:cs typeface="Arial" panose="020B0604020202020204" pitchFamily="34" charset="0"/>
                </a:rPr>
                <a:t>?</a:t>
              </a:r>
              <a:endParaRPr lang="en-US" sz="2400" kern="1200" dirty="0">
                <a:solidFill>
                  <a:schemeClr val="tx1"/>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 xmlns:a16="http://schemas.microsoft.com/office/drawing/2014/main" id="{655755B7-2B89-4C82-B7B3-A9A4AA6270FE}"/>
              </a:ext>
            </a:extLst>
          </p:cNvPr>
          <p:cNvPicPr>
            <a:picLocks noChangeAspect="1"/>
          </p:cNvPicPr>
          <p:nvPr/>
        </p:nvPicPr>
        <p:blipFill>
          <a:blip r:embed="rId9"/>
          <a:stretch>
            <a:fillRect/>
          </a:stretch>
        </p:blipFill>
        <p:spPr>
          <a:xfrm>
            <a:off x="157962" y="2451965"/>
            <a:ext cx="992210" cy="914480"/>
          </a:xfrm>
          <a:prstGeom prst="rect">
            <a:avLst/>
          </a:prstGeom>
        </p:spPr>
      </p:pic>
      <p:pic>
        <p:nvPicPr>
          <p:cNvPr id="116" name="ChuongLa - 9Slide.vn">
            <a:extLst>
              <a:ext uri="{FF2B5EF4-FFF2-40B4-BE49-F238E27FC236}">
                <a16:creationId xmlns="" xmlns:a16="http://schemas.microsoft.com/office/drawing/2014/main" id="{C86FD277-D7C1-4175-9CE8-89B100B9DFFB}"/>
              </a:ext>
            </a:extLst>
          </p:cNvPr>
          <p:cNvPicPr>
            <a:picLocks noChangeAspect="1"/>
          </p:cNvPicPr>
          <p:nvPr/>
        </p:nvPicPr>
        <p:blipFill>
          <a:blip r:embed="rId9"/>
          <a:stretch>
            <a:fillRect/>
          </a:stretch>
        </p:blipFill>
        <p:spPr>
          <a:xfrm>
            <a:off x="157962" y="3914731"/>
            <a:ext cx="992210" cy="914480"/>
          </a:xfrm>
          <a:prstGeom prst="rect">
            <a:avLst/>
          </a:prstGeom>
        </p:spPr>
      </p:pic>
      <p:pic>
        <p:nvPicPr>
          <p:cNvPr id="119" name="ChuongXanh - 9Slide.vn">
            <a:extLst>
              <a:ext uri="{FF2B5EF4-FFF2-40B4-BE49-F238E27FC236}">
                <a16:creationId xmlns="" xmlns:a16="http://schemas.microsoft.com/office/drawing/2014/main" id="{DCAFEAC0-B8B5-42C5-94DB-0577C814E6A6}"/>
              </a:ext>
            </a:extLst>
          </p:cNvPr>
          <p:cNvPicPr>
            <a:picLocks noChangeAspect="1"/>
          </p:cNvPicPr>
          <p:nvPr/>
        </p:nvPicPr>
        <p:blipFill>
          <a:blip r:embed="rId9"/>
          <a:stretch>
            <a:fillRect/>
          </a:stretch>
        </p:blipFill>
        <p:spPr>
          <a:xfrm>
            <a:off x="4667599" y="2451965"/>
            <a:ext cx="992210" cy="914480"/>
          </a:xfrm>
          <a:prstGeom prst="rect">
            <a:avLst/>
          </a:prstGeom>
        </p:spPr>
      </p:pic>
      <p:pic>
        <p:nvPicPr>
          <p:cNvPr id="120" name="ChuongDo - 9Slide.vn">
            <a:extLst>
              <a:ext uri="{FF2B5EF4-FFF2-40B4-BE49-F238E27FC236}">
                <a16:creationId xmlns="" xmlns:a16="http://schemas.microsoft.com/office/drawing/2014/main" id="{F866C24F-F6FF-4EB3-A1BD-2435DD437008}"/>
              </a:ext>
            </a:extLst>
          </p:cNvPr>
          <p:cNvPicPr>
            <a:picLocks noChangeAspect="1"/>
          </p:cNvPicPr>
          <p:nvPr/>
        </p:nvPicPr>
        <p:blipFill>
          <a:blip r:embed="rId9"/>
          <a:stretch>
            <a:fillRect/>
          </a:stretch>
        </p:blipFill>
        <p:spPr>
          <a:xfrm>
            <a:off x="4667599" y="3914731"/>
            <a:ext cx="992210" cy="914480"/>
          </a:xfrm>
          <a:prstGeom prst="rect">
            <a:avLst/>
          </a:prstGeom>
        </p:spPr>
      </p:pic>
      <p:grpSp>
        <p:nvGrpSpPr>
          <p:cNvPr id="26" name="Group 25">
            <a:extLst>
              <a:ext uri="{FF2B5EF4-FFF2-40B4-BE49-F238E27FC236}">
                <a16:creationId xmlns="" xmlns:a16="http://schemas.microsoft.com/office/drawing/2014/main" id="{D88582B8-A3C9-486C-963D-8CEED620D8EC}"/>
              </a:ext>
            </a:extLst>
          </p:cNvPr>
          <p:cNvGrpSpPr/>
          <p:nvPr/>
        </p:nvGrpSpPr>
        <p:grpSpPr>
          <a:xfrm>
            <a:off x="-3085206" y="114348"/>
            <a:ext cx="3035028" cy="1749231"/>
            <a:chOff x="-4113608" y="152464"/>
            <a:chExt cx="4046704" cy="2332308"/>
          </a:xfrm>
        </p:grpSpPr>
        <p:pic>
          <p:nvPicPr>
            <p:cNvPr id="24" name="Picture 23">
              <a:extLst>
                <a:ext uri="{FF2B5EF4-FFF2-40B4-BE49-F238E27FC236}">
                  <a16:creationId xmlns="" xmlns:a16="http://schemas.microsoft.com/office/drawing/2014/main" id="{D664CCA0-10CD-421D-8230-24CED5AA521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100" kern="1200">
                  <a:solidFill>
                    <a:prstClr val="black">
                      <a:lumMod val="65000"/>
                      <a:lumOff val="35000"/>
                    </a:prstClr>
                  </a:solidFill>
                  <a:latin typeface="iCiel Cadena" panose="02000503000000020004" pitchFamily="50" charset="0"/>
                </a:rPr>
                <a:t>Yeahhh,</a:t>
              </a:r>
            </a:p>
            <a:p>
              <a:pPr algn="ctr">
                <a:buClrTx/>
                <a:buFontTx/>
                <a:buNone/>
              </a:pPr>
              <a:r>
                <a:rPr lang="en-US" sz="900" kern="1200">
                  <a:solidFill>
                    <a:prstClr val="black">
                      <a:lumMod val="65000"/>
                      <a:lumOff val="35000"/>
                    </a:prstClr>
                  </a:solidFill>
                  <a:latin typeface="iCiel Cadena" panose="02000503000000020004" pitchFamily="50" charset="0"/>
                </a:rPr>
                <a:t>Đúng rồi!</a:t>
              </a:r>
            </a:p>
            <a:p>
              <a:pPr algn="ctr">
                <a:buClrTx/>
                <a:buFontTx/>
                <a:buNone/>
              </a:pPr>
              <a:r>
                <a:rPr lang="en-US" sz="900" kern="1200">
                  <a:solidFill>
                    <a:prstClr val="black">
                      <a:lumMod val="65000"/>
                      <a:lumOff val="35000"/>
                    </a:prstClr>
                  </a:solidFill>
                  <a:latin typeface="iCiel Cadena" panose="02000503000000020004" pitchFamily="50" charset="0"/>
                </a:rPr>
                <a:t>Mình thích màu này!</a:t>
              </a:r>
              <a:endParaRPr lang="en-US" sz="675" kern="12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a:buClrTx/>
                  <a:buFontTx/>
                  <a:buNone/>
                </a:pPr>
                <a:r>
                  <a:rPr lang="en-US" sz="1800" kern="1200">
                    <a:solidFill>
                      <a:prstClr val="black">
                        <a:lumMod val="65000"/>
                        <a:lumOff val="35000"/>
                      </a:prstClr>
                    </a:solidFill>
                    <a:latin typeface="iCiel Cadena" panose="02000503000000020004" pitchFamily="50" charset="0"/>
                  </a:rPr>
                  <a:t>Huhu,</a:t>
                </a:r>
              </a:p>
              <a:p>
                <a:pPr algn="ctr">
                  <a:buClrTx/>
                  <a:buFontTx/>
                  <a:buNone/>
                </a:pPr>
                <a:r>
                  <a:rPr lang="en-US" sz="1050" kern="1200">
                    <a:solidFill>
                      <a:prstClr val="black">
                        <a:lumMod val="65000"/>
                        <a:lumOff val="35000"/>
                      </a:prstClr>
                    </a:solidFill>
                    <a:latin typeface="iCiel Cadena" panose="02000503000000020004" pitchFamily="50" charset="0"/>
                  </a:rPr>
                  <a:t>chưa chính xác rồi!</a:t>
                </a:r>
              </a:p>
              <a:p>
                <a:pPr algn="ctr">
                  <a:buClrTx/>
                  <a:buFontTx/>
                  <a:buNone/>
                </a:pPr>
                <a:r>
                  <a:rPr lang="en-US" sz="1050" kern="12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 xmlns:a16="http://schemas.microsoft.com/office/drawing/2014/main" id="{1407C153-BFDD-497E-BDAA-AD051BD675DE}"/>
              </a:ext>
            </a:extLst>
          </p:cNvPr>
          <p:cNvPicPr>
            <a:picLocks noChangeAspect="1"/>
          </p:cNvPicPr>
          <p:nvPr/>
        </p:nvPicPr>
        <p:blipFill>
          <a:blip r:embed="rId13"/>
          <a:stretch>
            <a:fillRect/>
          </a:stretch>
        </p:blipFill>
        <p:spPr>
          <a:xfrm>
            <a:off x="459931" y="235615"/>
            <a:ext cx="1161389" cy="1787807"/>
          </a:xfrm>
          <a:prstGeom prst="rect">
            <a:avLst/>
          </a:prstGeom>
        </p:spPr>
      </p:pic>
      <p:pic>
        <p:nvPicPr>
          <p:cNvPr id="40" name="AmthanhThua">
            <a:hlinkClick r:id="" action="ppaction://media"/>
            <a:extLst>
              <a:ext uri="{FF2B5EF4-FFF2-40B4-BE49-F238E27FC236}">
                <a16:creationId xmlns=""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44" name="Rectangle 43">
            <a:extLst>
              <a:ext uri="{FF2B5EF4-FFF2-40B4-BE49-F238E27FC236}">
                <a16:creationId xmlns="" xmlns:a16="http://schemas.microsoft.com/office/drawing/2014/main" id="{AA723489-6D49-4107-80ED-43DDD32393D2}"/>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 xmlns:a16="http://schemas.microsoft.com/office/drawing/2014/main" id="{439A5C3D-AD3E-49A3-A59D-28CD740F870A}"/>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 xmlns:a16="http://schemas.microsoft.com/office/drawing/2014/main" id="{EB22FE30-64B9-4DD6-B774-F0776B9F11C3}"/>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 xmlns:a16="http://schemas.microsoft.com/office/drawing/2014/main" id="{6E54F014-411F-411D-A101-01DCA001A839}"/>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10841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81 " pathEditMode="relative" rAng="0" ptsTypes="AA" p14:bounceEnd="57000">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208 " pathEditMode="relative" rAng="0" ptsTypes="AA" p14:bounceEnd="57000">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14:presetBounceEnd="65000">
                                      <p:stCondLst>
                                        <p:cond delay="0"/>
                                      </p:stCondLst>
                                      <p:childTnLst>
                                        <p:animMotion origin="layout" path="M 4.16667E-6 3.7037E-7 L 0.34882 0.0412 " pathEditMode="relative" rAng="0" ptsTypes="AA" p14:bounceEnd="65000">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5000">
                                      <p:stCondLst>
                                        <p:cond delay="0"/>
                                      </p:stCondLst>
                                      <p:childTnLst>
                                        <p:animMotion origin="layout" path="M 1.45833E-6 4.07407E-6 L 0.58854 0.0581 " pathEditMode="relative" rAng="0" ptsTypes="AA" p14:bounceEnd="55000">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81 " pathEditMode="relative" rAng="0" ptsTypes="AA">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208 " pathEditMode="relative" rAng="0" ptsTypes="AA">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stCondLst>
                                        <p:cond delay="0"/>
                                      </p:stCondLst>
                                      <p:childTnLst>
                                        <p:animMotion origin="layout" path="M 4.16667E-6 3.7037E-7 L 0.34882 0.0412 " pathEditMode="relative" rAng="0" ptsTypes="AA">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58854 0.0581 " pathEditMode="relative" rAng="0" ptsTypes="AA">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88"/>
        <p:cNvGrpSpPr/>
        <p:nvPr/>
      </p:nvGrpSpPr>
      <p:grpSpPr>
        <a:xfrm>
          <a:off x="0" y="0"/>
          <a:ext cx="0" cy="0"/>
          <a:chOff x="0" y="0"/>
          <a:chExt cx="0" cy="0"/>
        </a:xfrm>
      </p:grpSpPr>
      <p:sp>
        <p:nvSpPr>
          <p:cNvPr id="689" name="Google Shape;689;p37"/>
          <p:cNvSpPr txBox="1">
            <a:spLocks noGrp="1"/>
          </p:cNvSpPr>
          <p:nvPr>
            <p:ph type="ctrTitle"/>
          </p:nvPr>
        </p:nvSpPr>
        <p:spPr>
          <a:xfrm>
            <a:off x="735561" y="1043063"/>
            <a:ext cx="7717500" cy="904500"/>
          </a:xfrm>
          <a:prstGeom prst="rect">
            <a:avLst/>
          </a:prstGeom>
        </p:spPr>
        <p:txBody>
          <a:bodyPr spcFirstLastPara="1" wrap="square" lIns="91425" tIns="91425" rIns="91425" bIns="91425" anchor="b" anchorCtr="0">
            <a:noAutofit/>
          </a:bodyPr>
          <a:lstStyle/>
          <a:p>
            <a:pPr marL="0" lvl="0" indent="0" algn="ctr" rtl="0">
              <a:lnSpc>
                <a:spcPct val="120000"/>
              </a:lnSpc>
              <a:spcBef>
                <a:spcPts val="0"/>
              </a:spcBef>
              <a:spcAft>
                <a:spcPts val="0"/>
              </a:spcAft>
              <a:buNone/>
            </a:pPr>
            <a:r>
              <a:rPr lang="en-US" sz="3600" dirty="0" smtClean="0">
                <a:solidFill>
                  <a:schemeClr val="accent4">
                    <a:lumMod val="75000"/>
                  </a:schemeClr>
                </a:solidFill>
                <a:latin typeface="+mn-lt"/>
              </a:rPr>
              <a:t>BÀI</a:t>
            </a:r>
            <a:r>
              <a:rPr lang="en-US" sz="3600" dirty="0" smtClean="0">
                <a:solidFill>
                  <a:schemeClr val="accent3"/>
                </a:solidFill>
                <a:latin typeface="+mn-lt"/>
              </a:rPr>
              <a:t> </a:t>
            </a:r>
            <a:r>
              <a:rPr lang="en-US" sz="3600" dirty="0" smtClean="0">
                <a:solidFill>
                  <a:schemeClr val="accent1">
                    <a:lumMod val="50000"/>
                  </a:schemeClr>
                </a:solidFill>
                <a:latin typeface="+mn-lt"/>
              </a:rPr>
              <a:t>6</a:t>
            </a:r>
            <a:r>
              <a:rPr lang="en-US" sz="3600" dirty="0" smtClean="0">
                <a:solidFill>
                  <a:schemeClr val="accent3"/>
                </a:solidFill>
                <a:latin typeface="+mn-lt"/>
              </a:rPr>
              <a:t>: </a:t>
            </a:r>
            <a:r>
              <a:rPr lang="en-US" sz="3600" dirty="0" smtClean="0">
                <a:solidFill>
                  <a:schemeClr val="accent2">
                    <a:lumMod val="75000"/>
                  </a:schemeClr>
                </a:solidFill>
                <a:latin typeface="+mn-lt"/>
              </a:rPr>
              <a:t>KHÁM</a:t>
            </a:r>
            <a:r>
              <a:rPr lang="en-US" sz="3600" dirty="0" smtClean="0">
                <a:solidFill>
                  <a:schemeClr val="accent3"/>
                </a:solidFill>
                <a:latin typeface="+mn-lt"/>
              </a:rPr>
              <a:t> </a:t>
            </a:r>
            <a:r>
              <a:rPr lang="en-US" sz="3600" dirty="0" smtClean="0">
                <a:solidFill>
                  <a:schemeClr val="accent3">
                    <a:lumMod val="75000"/>
                  </a:schemeClr>
                </a:solidFill>
                <a:latin typeface="+mn-lt"/>
              </a:rPr>
              <a:t>PHÁ</a:t>
            </a:r>
            <a:r>
              <a:rPr lang="en-US" sz="3600" dirty="0" smtClean="0">
                <a:solidFill>
                  <a:schemeClr val="accent3"/>
                </a:solidFill>
                <a:latin typeface="+mn-lt"/>
              </a:rPr>
              <a:t> </a:t>
            </a:r>
            <a:r>
              <a:rPr lang="en-US" sz="3600" dirty="0" smtClean="0">
                <a:solidFill>
                  <a:schemeClr val="accent4">
                    <a:lumMod val="75000"/>
                  </a:schemeClr>
                </a:solidFill>
                <a:latin typeface="+mn-lt"/>
              </a:rPr>
              <a:t>THÔNG</a:t>
            </a:r>
            <a:r>
              <a:rPr lang="en-US" sz="3600" dirty="0" smtClean="0">
                <a:solidFill>
                  <a:schemeClr val="accent3"/>
                </a:solidFill>
                <a:latin typeface="+mn-lt"/>
              </a:rPr>
              <a:t> </a:t>
            </a:r>
            <a:r>
              <a:rPr lang="en-US" sz="3600" dirty="0" smtClean="0">
                <a:solidFill>
                  <a:schemeClr val="accent1">
                    <a:lumMod val="75000"/>
                  </a:schemeClr>
                </a:solidFill>
                <a:latin typeface="+mn-lt"/>
              </a:rPr>
              <a:t>TIN</a:t>
            </a:r>
            <a:r>
              <a:rPr lang="en-US" sz="3600" dirty="0" smtClean="0">
                <a:solidFill>
                  <a:schemeClr val="accent3"/>
                </a:solidFill>
                <a:latin typeface="+mn-lt"/>
              </a:rPr>
              <a:t> </a:t>
            </a:r>
            <a:r>
              <a:rPr lang="en-US" sz="3600" dirty="0" smtClean="0">
                <a:solidFill>
                  <a:schemeClr val="accent1">
                    <a:lumMod val="50000"/>
                  </a:schemeClr>
                </a:solidFill>
                <a:latin typeface="+mn-lt"/>
              </a:rPr>
              <a:t>TRÊN</a:t>
            </a:r>
            <a:r>
              <a:rPr lang="en-US" sz="3600" dirty="0" smtClean="0">
                <a:solidFill>
                  <a:schemeClr val="accent3"/>
                </a:solidFill>
                <a:latin typeface="+mn-lt"/>
              </a:rPr>
              <a:t> </a:t>
            </a:r>
            <a:r>
              <a:rPr lang="en-US" sz="3600" dirty="0" smtClean="0">
                <a:solidFill>
                  <a:schemeClr val="accent2"/>
                </a:solidFill>
                <a:latin typeface="+mn-lt"/>
              </a:rPr>
              <a:t>INTERNET</a:t>
            </a:r>
            <a:endParaRPr sz="3600" dirty="0">
              <a:solidFill>
                <a:schemeClr val="accent2"/>
              </a:solidFill>
              <a:latin typeface="+mn-lt"/>
            </a:endParaRPr>
          </a:p>
        </p:txBody>
      </p:sp>
      <p:sp>
        <p:nvSpPr>
          <p:cNvPr id="690" name="Google Shape;690;p37"/>
          <p:cNvSpPr txBox="1">
            <a:spLocks noGrp="1"/>
          </p:cNvSpPr>
          <p:nvPr>
            <p:ph type="subTitle" idx="1"/>
          </p:nvPr>
        </p:nvSpPr>
        <p:spPr>
          <a:xfrm>
            <a:off x="2037552" y="1914413"/>
            <a:ext cx="5373900" cy="52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smtClean="0">
                <a:solidFill>
                  <a:schemeClr val="tx2">
                    <a:lumMod val="10000"/>
                  </a:schemeClr>
                </a:solidFill>
                <a:latin typeface="+mn-lt"/>
              </a:rPr>
              <a:t>CHỦ ĐỀ 2: MẠNG MÁY TÍNH VÀ INTERNET</a:t>
            </a:r>
            <a:endParaRPr b="1" dirty="0">
              <a:solidFill>
                <a:schemeClr val="tx2">
                  <a:lumMod val="10000"/>
                </a:schemeClr>
              </a:solidFill>
              <a:latin typeface="+mn-lt"/>
            </a:endParaRPr>
          </a:p>
        </p:txBody>
      </p:sp>
      <p:grpSp>
        <p:nvGrpSpPr>
          <p:cNvPr id="692" name="Google Shape;692;p37"/>
          <p:cNvGrpSpPr/>
          <p:nvPr/>
        </p:nvGrpSpPr>
        <p:grpSpPr>
          <a:xfrm>
            <a:off x="3918522" y="3359205"/>
            <a:ext cx="1282707" cy="1335931"/>
            <a:chOff x="3918522" y="3286956"/>
            <a:chExt cx="1282707" cy="1335931"/>
          </a:xfrm>
        </p:grpSpPr>
        <p:sp>
          <p:nvSpPr>
            <p:cNvPr id="693" name="Google Shape;693;p37"/>
            <p:cNvSpPr/>
            <p:nvPr/>
          </p:nvSpPr>
          <p:spPr>
            <a:xfrm>
              <a:off x="4409662" y="4416181"/>
              <a:ext cx="192689" cy="133775"/>
            </a:xfrm>
            <a:custGeom>
              <a:avLst/>
              <a:gdLst/>
              <a:ahLst/>
              <a:cxnLst/>
              <a:rect l="l" t="t" r="r" b="b"/>
              <a:pathLst>
                <a:path w="16579" h="11510" extrusionOk="0">
                  <a:moveTo>
                    <a:pt x="12196" y="0"/>
                  </a:moveTo>
                  <a:cubicBezTo>
                    <a:pt x="8194" y="0"/>
                    <a:pt x="443" y="1974"/>
                    <a:pt x="443" y="1974"/>
                  </a:cubicBezTo>
                  <a:lnTo>
                    <a:pt x="1" y="9608"/>
                  </a:lnTo>
                  <a:lnTo>
                    <a:pt x="9645" y="11231"/>
                  </a:lnTo>
                  <a:cubicBezTo>
                    <a:pt x="9645" y="11231"/>
                    <a:pt x="10521" y="11509"/>
                    <a:pt x="11634" y="11509"/>
                  </a:cubicBezTo>
                  <a:cubicBezTo>
                    <a:pt x="13470" y="11509"/>
                    <a:pt x="15950" y="10751"/>
                    <a:pt x="16191" y="6732"/>
                  </a:cubicBezTo>
                  <a:cubicBezTo>
                    <a:pt x="16578" y="278"/>
                    <a:pt x="13554" y="112"/>
                    <a:pt x="13554" y="112"/>
                  </a:cubicBezTo>
                  <a:cubicBezTo>
                    <a:pt x="13184" y="34"/>
                    <a:pt x="12722" y="0"/>
                    <a:pt x="121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7"/>
            <p:cNvSpPr/>
            <p:nvPr/>
          </p:nvSpPr>
          <p:spPr>
            <a:xfrm>
              <a:off x="4012150" y="3436337"/>
              <a:ext cx="1090927" cy="580059"/>
            </a:xfrm>
            <a:custGeom>
              <a:avLst/>
              <a:gdLst/>
              <a:ahLst/>
              <a:cxnLst/>
              <a:rect l="l" t="t" r="r" b="b"/>
              <a:pathLst>
                <a:path w="79718" h="42387" extrusionOk="0">
                  <a:moveTo>
                    <a:pt x="38891" y="1"/>
                  </a:moveTo>
                  <a:lnTo>
                    <a:pt x="19325" y="5883"/>
                  </a:lnTo>
                  <a:cubicBezTo>
                    <a:pt x="18259" y="5438"/>
                    <a:pt x="17164" y="5234"/>
                    <a:pt x="16085" y="5234"/>
                  </a:cubicBezTo>
                  <a:cubicBezTo>
                    <a:pt x="8977" y="5234"/>
                    <a:pt x="2559" y="14096"/>
                    <a:pt x="9331" y="21428"/>
                  </a:cubicBezTo>
                  <a:cubicBezTo>
                    <a:pt x="9331" y="21428"/>
                    <a:pt x="0" y="37785"/>
                    <a:pt x="18846" y="41565"/>
                  </a:cubicBezTo>
                  <a:cubicBezTo>
                    <a:pt x="21721" y="42140"/>
                    <a:pt x="24208" y="42387"/>
                    <a:pt x="26360" y="42387"/>
                  </a:cubicBezTo>
                  <a:cubicBezTo>
                    <a:pt x="36413" y="42387"/>
                    <a:pt x="39151" y="37010"/>
                    <a:pt x="39849" y="34687"/>
                  </a:cubicBezTo>
                  <a:cubicBezTo>
                    <a:pt x="40563" y="37010"/>
                    <a:pt x="43304" y="42387"/>
                    <a:pt x="53357" y="42387"/>
                  </a:cubicBezTo>
                  <a:cubicBezTo>
                    <a:pt x="55509" y="42387"/>
                    <a:pt x="57997" y="42140"/>
                    <a:pt x="60871" y="41565"/>
                  </a:cubicBezTo>
                  <a:cubicBezTo>
                    <a:pt x="79717" y="37785"/>
                    <a:pt x="70368" y="21447"/>
                    <a:pt x="70368" y="21447"/>
                  </a:cubicBezTo>
                  <a:cubicBezTo>
                    <a:pt x="77156" y="14098"/>
                    <a:pt x="70739" y="5234"/>
                    <a:pt x="63632" y="5234"/>
                  </a:cubicBezTo>
                  <a:cubicBezTo>
                    <a:pt x="62553" y="5234"/>
                    <a:pt x="61459" y="5438"/>
                    <a:pt x="60392" y="5883"/>
                  </a:cubicBezTo>
                  <a:lnTo>
                    <a:pt x="408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7"/>
            <p:cNvSpPr/>
            <p:nvPr/>
          </p:nvSpPr>
          <p:spPr>
            <a:xfrm>
              <a:off x="4234452" y="4160562"/>
              <a:ext cx="623576" cy="222597"/>
            </a:xfrm>
            <a:custGeom>
              <a:avLst/>
              <a:gdLst/>
              <a:ahLst/>
              <a:cxnLst/>
              <a:rect l="l" t="t" r="r" b="b"/>
              <a:pathLst>
                <a:path w="45567" h="16266" extrusionOk="0">
                  <a:moveTo>
                    <a:pt x="1" y="1"/>
                  </a:moveTo>
                  <a:lnTo>
                    <a:pt x="1" y="16265"/>
                  </a:lnTo>
                  <a:lnTo>
                    <a:pt x="45567" y="16265"/>
                  </a:lnTo>
                  <a:lnTo>
                    <a:pt x="455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7"/>
            <p:cNvSpPr/>
            <p:nvPr/>
          </p:nvSpPr>
          <p:spPr>
            <a:xfrm>
              <a:off x="3918522" y="4191256"/>
              <a:ext cx="925395" cy="356435"/>
            </a:xfrm>
            <a:custGeom>
              <a:avLst/>
              <a:gdLst/>
              <a:ahLst/>
              <a:cxnLst/>
              <a:rect l="l" t="t" r="r" b="b"/>
              <a:pathLst>
                <a:path w="67622" h="26046" extrusionOk="0">
                  <a:moveTo>
                    <a:pt x="15395" y="0"/>
                  </a:moveTo>
                  <a:cubicBezTo>
                    <a:pt x="11476" y="0"/>
                    <a:pt x="7066" y="1286"/>
                    <a:pt x="4758" y="6296"/>
                  </a:cubicBezTo>
                  <a:cubicBezTo>
                    <a:pt x="1" y="16585"/>
                    <a:pt x="19381" y="18854"/>
                    <a:pt x="19381" y="18854"/>
                  </a:cubicBezTo>
                  <a:lnTo>
                    <a:pt x="58936" y="24386"/>
                  </a:lnTo>
                  <a:cubicBezTo>
                    <a:pt x="62937" y="24957"/>
                    <a:pt x="67179" y="26045"/>
                    <a:pt x="67179" y="26045"/>
                  </a:cubicBezTo>
                  <a:lnTo>
                    <a:pt x="67621" y="18411"/>
                  </a:lnTo>
                  <a:cubicBezTo>
                    <a:pt x="66588" y="18300"/>
                    <a:pt x="65427" y="18116"/>
                    <a:pt x="64247" y="17876"/>
                  </a:cubicBezTo>
                  <a:lnTo>
                    <a:pt x="23106" y="1428"/>
                  </a:lnTo>
                  <a:cubicBezTo>
                    <a:pt x="23106" y="1428"/>
                    <a:pt x="19524" y="0"/>
                    <a:pt x="15395" y="0"/>
                  </a:cubicBez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7"/>
            <p:cNvSpPr/>
            <p:nvPr/>
          </p:nvSpPr>
          <p:spPr>
            <a:xfrm>
              <a:off x="4348265" y="4264030"/>
              <a:ext cx="510772" cy="345227"/>
            </a:xfrm>
            <a:custGeom>
              <a:avLst/>
              <a:gdLst/>
              <a:ahLst/>
              <a:cxnLst/>
              <a:rect l="l" t="t" r="r" b="b"/>
              <a:pathLst>
                <a:path w="37324" h="25227" extrusionOk="0">
                  <a:moveTo>
                    <a:pt x="5367" y="0"/>
                  </a:moveTo>
                  <a:lnTo>
                    <a:pt x="0" y="19787"/>
                  </a:lnTo>
                  <a:lnTo>
                    <a:pt x="37324" y="25227"/>
                  </a:lnTo>
                  <a:lnTo>
                    <a:pt x="37010" y="8907"/>
                  </a:lnTo>
                  <a:lnTo>
                    <a:pt x="53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7"/>
            <p:cNvSpPr/>
            <p:nvPr/>
          </p:nvSpPr>
          <p:spPr>
            <a:xfrm>
              <a:off x="4426744" y="4278919"/>
              <a:ext cx="71175" cy="245300"/>
            </a:xfrm>
            <a:custGeom>
              <a:avLst/>
              <a:gdLst/>
              <a:ahLst/>
              <a:cxnLst/>
              <a:rect l="l" t="t" r="r" b="b"/>
              <a:pathLst>
                <a:path w="5201" h="17925" fill="none" extrusionOk="0">
                  <a:moveTo>
                    <a:pt x="5201" y="0"/>
                  </a:moveTo>
                  <a:lnTo>
                    <a:pt x="0" y="17924"/>
                  </a:lnTo>
                </a:path>
              </a:pathLst>
            </a:custGeom>
            <a:noFill/>
            <a:ln w="25350" cap="flat" cmpd="sng">
              <a:solidFill>
                <a:schemeClr val="l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7"/>
            <p:cNvSpPr/>
            <p:nvPr/>
          </p:nvSpPr>
          <p:spPr>
            <a:xfrm>
              <a:off x="4359116" y="4280178"/>
              <a:ext cx="71175" cy="245300"/>
            </a:xfrm>
            <a:custGeom>
              <a:avLst/>
              <a:gdLst/>
              <a:ahLst/>
              <a:cxnLst/>
              <a:rect l="l" t="t" r="r" b="b"/>
              <a:pathLst>
                <a:path w="5201" h="17925" fill="none" extrusionOk="0">
                  <a:moveTo>
                    <a:pt x="5201" y="1"/>
                  </a:moveTo>
                  <a:lnTo>
                    <a:pt x="0" y="17925"/>
                  </a:lnTo>
                </a:path>
              </a:pathLst>
            </a:custGeom>
            <a:noFill/>
            <a:ln w="25350" cap="flat" cmpd="sng">
              <a:solidFill>
                <a:schemeClr val="l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7"/>
            <p:cNvSpPr/>
            <p:nvPr/>
          </p:nvSpPr>
          <p:spPr>
            <a:xfrm>
              <a:off x="4275847" y="4204886"/>
              <a:ext cx="925381" cy="356421"/>
            </a:xfrm>
            <a:custGeom>
              <a:avLst/>
              <a:gdLst/>
              <a:ahLst/>
              <a:cxnLst/>
              <a:rect l="l" t="t" r="r" b="b"/>
              <a:pathLst>
                <a:path w="67621" h="26045" extrusionOk="0">
                  <a:moveTo>
                    <a:pt x="52229" y="0"/>
                  </a:moveTo>
                  <a:cubicBezTo>
                    <a:pt x="48098" y="0"/>
                    <a:pt x="44515" y="1427"/>
                    <a:pt x="44515" y="1427"/>
                  </a:cubicBezTo>
                  <a:lnTo>
                    <a:pt x="3375" y="17894"/>
                  </a:lnTo>
                  <a:cubicBezTo>
                    <a:pt x="2195" y="18116"/>
                    <a:pt x="1051" y="18300"/>
                    <a:pt x="0" y="18411"/>
                  </a:cubicBezTo>
                  <a:lnTo>
                    <a:pt x="443" y="26045"/>
                  </a:lnTo>
                  <a:cubicBezTo>
                    <a:pt x="443" y="26045"/>
                    <a:pt x="4702" y="24957"/>
                    <a:pt x="8685" y="24404"/>
                  </a:cubicBezTo>
                  <a:lnTo>
                    <a:pt x="48240" y="18853"/>
                  </a:lnTo>
                  <a:cubicBezTo>
                    <a:pt x="48240" y="18853"/>
                    <a:pt x="67621" y="16585"/>
                    <a:pt x="62881" y="6296"/>
                  </a:cubicBezTo>
                  <a:cubicBezTo>
                    <a:pt x="60565" y="1285"/>
                    <a:pt x="56150" y="0"/>
                    <a:pt x="52229" y="0"/>
                  </a:cubicBez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7"/>
            <p:cNvSpPr/>
            <p:nvPr/>
          </p:nvSpPr>
          <p:spPr>
            <a:xfrm>
              <a:off x="4260699" y="4277660"/>
              <a:ext cx="510772" cy="345227"/>
            </a:xfrm>
            <a:custGeom>
              <a:avLst/>
              <a:gdLst/>
              <a:ahLst/>
              <a:cxnLst/>
              <a:rect l="l" t="t" r="r" b="b"/>
              <a:pathLst>
                <a:path w="37324" h="25227" extrusionOk="0">
                  <a:moveTo>
                    <a:pt x="31958" y="0"/>
                  </a:moveTo>
                  <a:lnTo>
                    <a:pt x="333" y="8907"/>
                  </a:lnTo>
                  <a:lnTo>
                    <a:pt x="1" y="25226"/>
                  </a:lnTo>
                  <a:lnTo>
                    <a:pt x="37324" y="19787"/>
                  </a:lnTo>
                  <a:lnTo>
                    <a:pt x="319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7"/>
            <p:cNvSpPr/>
            <p:nvPr/>
          </p:nvSpPr>
          <p:spPr>
            <a:xfrm>
              <a:off x="4621801" y="4292549"/>
              <a:ext cx="71175" cy="245300"/>
            </a:xfrm>
            <a:custGeom>
              <a:avLst/>
              <a:gdLst/>
              <a:ahLst/>
              <a:cxnLst/>
              <a:rect l="l" t="t" r="r" b="b"/>
              <a:pathLst>
                <a:path w="5201" h="17925" fill="none" extrusionOk="0">
                  <a:moveTo>
                    <a:pt x="1" y="0"/>
                  </a:moveTo>
                  <a:lnTo>
                    <a:pt x="5201" y="17924"/>
                  </a:lnTo>
                </a:path>
              </a:pathLst>
            </a:custGeom>
            <a:noFill/>
            <a:ln w="25350" cap="flat" cmpd="sng">
              <a:solidFill>
                <a:schemeClr val="l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7"/>
            <p:cNvSpPr/>
            <p:nvPr/>
          </p:nvSpPr>
          <p:spPr>
            <a:xfrm>
              <a:off x="4689429" y="4293808"/>
              <a:ext cx="71175" cy="245300"/>
            </a:xfrm>
            <a:custGeom>
              <a:avLst/>
              <a:gdLst/>
              <a:ahLst/>
              <a:cxnLst/>
              <a:rect l="l" t="t" r="r" b="b"/>
              <a:pathLst>
                <a:path w="5201" h="17925" fill="none" extrusionOk="0">
                  <a:moveTo>
                    <a:pt x="1" y="0"/>
                  </a:moveTo>
                  <a:lnTo>
                    <a:pt x="5201" y="17924"/>
                  </a:lnTo>
                </a:path>
              </a:pathLst>
            </a:custGeom>
            <a:noFill/>
            <a:ln w="25350" cap="flat" cmpd="sng">
              <a:solidFill>
                <a:schemeClr val="l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7"/>
            <p:cNvSpPr/>
            <p:nvPr/>
          </p:nvSpPr>
          <p:spPr>
            <a:xfrm>
              <a:off x="4310660" y="3772715"/>
              <a:ext cx="484539" cy="441117"/>
            </a:xfrm>
            <a:custGeom>
              <a:avLst/>
              <a:gdLst/>
              <a:ahLst/>
              <a:cxnLst/>
              <a:rect l="l" t="t" r="r" b="b"/>
              <a:pathLst>
                <a:path w="35407" h="32234" extrusionOk="0">
                  <a:moveTo>
                    <a:pt x="941" y="0"/>
                  </a:moveTo>
                  <a:cubicBezTo>
                    <a:pt x="941" y="0"/>
                    <a:pt x="1" y="8501"/>
                    <a:pt x="5072" y="18016"/>
                  </a:cubicBezTo>
                  <a:cubicBezTo>
                    <a:pt x="5072" y="18016"/>
                    <a:pt x="7266" y="24950"/>
                    <a:pt x="4132" y="32234"/>
                  </a:cubicBezTo>
                  <a:lnTo>
                    <a:pt x="31294" y="32234"/>
                  </a:lnTo>
                  <a:cubicBezTo>
                    <a:pt x="28159" y="24950"/>
                    <a:pt x="30354" y="18016"/>
                    <a:pt x="30354" y="18016"/>
                  </a:cubicBezTo>
                  <a:cubicBezTo>
                    <a:pt x="35406" y="8501"/>
                    <a:pt x="34484" y="0"/>
                    <a:pt x="344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7"/>
            <p:cNvSpPr/>
            <p:nvPr/>
          </p:nvSpPr>
          <p:spPr>
            <a:xfrm>
              <a:off x="4435571" y="3772715"/>
              <a:ext cx="236980" cy="68657"/>
            </a:xfrm>
            <a:custGeom>
              <a:avLst/>
              <a:gdLst/>
              <a:ahLst/>
              <a:cxnLst/>
              <a:rect l="l" t="t" r="r" b="b"/>
              <a:pathLst>
                <a:path w="17317" h="5017" extrusionOk="0">
                  <a:moveTo>
                    <a:pt x="1" y="0"/>
                  </a:moveTo>
                  <a:lnTo>
                    <a:pt x="8778" y="5016"/>
                  </a:lnTo>
                  <a:lnTo>
                    <a:pt x="17316" y="0"/>
                  </a:ln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7"/>
            <p:cNvSpPr/>
            <p:nvPr/>
          </p:nvSpPr>
          <p:spPr>
            <a:xfrm>
              <a:off x="4070692" y="3944812"/>
              <a:ext cx="271288" cy="294183"/>
            </a:xfrm>
            <a:custGeom>
              <a:avLst/>
              <a:gdLst/>
              <a:ahLst/>
              <a:cxnLst/>
              <a:rect l="l" t="t" r="r" b="b"/>
              <a:pathLst>
                <a:path w="19824" h="21497" extrusionOk="0">
                  <a:moveTo>
                    <a:pt x="6325" y="1"/>
                  </a:moveTo>
                  <a:lnTo>
                    <a:pt x="1752" y="11618"/>
                  </a:lnTo>
                  <a:cubicBezTo>
                    <a:pt x="0" y="16099"/>
                    <a:pt x="3006" y="21004"/>
                    <a:pt x="7800" y="21465"/>
                  </a:cubicBezTo>
                  <a:cubicBezTo>
                    <a:pt x="8025" y="21486"/>
                    <a:pt x="8248" y="21496"/>
                    <a:pt x="8470" y="21496"/>
                  </a:cubicBezTo>
                  <a:cubicBezTo>
                    <a:pt x="11386" y="21496"/>
                    <a:pt x="14044" y="19726"/>
                    <a:pt x="15158" y="16984"/>
                  </a:cubicBezTo>
                  <a:lnTo>
                    <a:pt x="19823" y="5514"/>
                  </a:lnTo>
                  <a:lnTo>
                    <a:pt x="6325" y="1"/>
                  </a:ln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7"/>
            <p:cNvSpPr/>
            <p:nvPr/>
          </p:nvSpPr>
          <p:spPr>
            <a:xfrm>
              <a:off x="4157491" y="3772715"/>
              <a:ext cx="285178" cy="247572"/>
            </a:xfrm>
            <a:custGeom>
              <a:avLst/>
              <a:gdLst/>
              <a:ahLst/>
              <a:cxnLst/>
              <a:rect l="l" t="t" r="r" b="b"/>
              <a:pathLst>
                <a:path w="20839" h="18091" extrusionOk="0">
                  <a:moveTo>
                    <a:pt x="10235" y="0"/>
                  </a:moveTo>
                  <a:cubicBezTo>
                    <a:pt x="7045" y="0"/>
                    <a:pt x="4187" y="1937"/>
                    <a:pt x="3025" y="4905"/>
                  </a:cubicBezTo>
                  <a:lnTo>
                    <a:pt x="1" y="12595"/>
                  </a:lnTo>
                  <a:lnTo>
                    <a:pt x="13480" y="18090"/>
                  </a:lnTo>
                  <a:lnTo>
                    <a:pt x="208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7"/>
            <p:cNvSpPr/>
            <p:nvPr/>
          </p:nvSpPr>
          <p:spPr>
            <a:xfrm>
              <a:off x="4094160" y="4082218"/>
              <a:ext cx="535747" cy="156595"/>
            </a:xfrm>
            <a:custGeom>
              <a:avLst/>
              <a:gdLst/>
              <a:ahLst/>
              <a:cxnLst/>
              <a:rect l="l" t="t" r="r" b="b"/>
              <a:pathLst>
                <a:path w="39149" h="11443" extrusionOk="0">
                  <a:moveTo>
                    <a:pt x="12795" y="1"/>
                  </a:moveTo>
                  <a:cubicBezTo>
                    <a:pt x="9939" y="1"/>
                    <a:pt x="7111" y="362"/>
                    <a:pt x="4463" y="1245"/>
                  </a:cubicBezTo>
                  <a:cubicBezTo>
                    <a:pt x="2895" y="1761"/>
                    <a:pt x="1660" y="2978"/>
                    <a:pt x="1143" y="4546"/>
                  </a:cubicBezTo>
                  <a:cubicBezTo>
                    <a:pt x="0" y="7939"/>
                    <a:pt x="2508" y="11442"/>
                    <a:pt x="6104" y="11442"/>
                  </a:cubicBezTo>
                  <a:lnTo>
                    <a:pt x="36807" y="11442"/>
                  </a:lnTo>
                  <a:lnTo>
                    <a:pt x="39149" y="7367"/>
                  </a:lnTo>
                  <a:cubicBezTo>
                    <a:pt x="39149" y="7367"/>
                    <a:pt x="25689" y="1"/>
                    <a:pt x="12795" y="1"/>
                  </a:cubicBez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7"/>
            <p:cNvSpPr/>
            <p:nvPr/>
          </p:nvSpPr>
          <p:spPr>
            <a:xfrm>
              <a:off x="4491841" y="4082218"/>
              <a:ext cx="535761" cy="156595"/>
            </a:xfrm>
            <a:custGeom>
              <a:avLst/>
              <a:gdLst/>
              <a:ahLst/>
              <a:cxnLst/>
              <a:rect l="l" t="t" r="r" b="b"/>
              <a:pathLst>
                <a:path w="39150" h="11443" extrusionOk="0">
                  <a:moveTo>
                    <a:pt x="26355" y="1"/>
                  </a:moveTo>
                  <a:cubicBezTo>
                    <a:pt x="13460" y="1"/>
                    <a:pt x="1" y="7367"/>
                    <a:pt x="1" y="7367"/>
                  </a:cubicBezTo>
                  <a:lnTo>
                    <a:pt x="2343" y="11442"/>
                  </a:lnTo>
                  <a:lnTo>
                    <a:pt x="33046" y="11442"/>
                  </a:lnTo>
                  <a:cubicBezTo>
                    <a:pt x="36642" y="11442"/>
                    <a:pt x="39150" y="7939"/>
                    <a:pt x="38006" y="4546"/>
                  </a:cubicBezTo>
                  <a:cubicBezTo>
                    <a:pt x="37490" y="2978"/>
                    <a:pt x="36255" y="1761"/>
                    <a:pt x="34687" y="1245"/>
                  </a:cubicBezTo>
                  <a:cubicBezTo>
                    <a:pt x="32039" y="362"/>
                    <a:pt x="29211" y="1"/>
                    <a:pt x="26355" y="1"/>
                  </a:cubicBez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7"/>
            <p:cNvSpPr/>
            <p:nvPr/>
          </p:nvSpPr>
          <p:spPr>
            <a:xfrm>
              <a:off x="4781032" y="3944812"/>
              <a:ext cx="271548" cy="294183"/>
            </a:xfrm>
            <a:custGeom>
              <a:avLst/>
              <a:gdLst/>
              <a:ahLst/>
              <a:cxnLst/>
              <a:rect l="l" t="t" r="r" b="b"/>
              <a:pathLst>
                <a:path w="19843" h="21497" extrusionOk="0">
                  <a:moveTo>
                    <a:pt x="13499" y="1"/>
                  </a:moveTo>
                  <a:lnTo>
                    <a:pt x="1" y="5514"/>
                  </a:lnTo>
                  <a:lnTo>
                    <a:pt x="4666" y="16984"/>
                  </a:lnTo>
                  <a:cubicBezTo>
                    <a:pt x="5780" y="19726"/>
                    <a:pt x="8454" y="21496"/>
                    <a:pt x="11372" y="21496"/>
                  </a:cubicBezTo>
                  <a:cubicBezTo>
                    <a:pt x="11594" y="21496"/>
                    <a:pt x="11818" y="21486"/>
                    <a:pt x="12042" y="21465"/>
                  </a:cubicBezTo>
                  <a:cubicBezTo>
                    <a:pt x="16818" y="21004"/>
                    <a:pt x="19842" y="16099"/>
                    <a:pt x="18072" y="11618"/>
                  </a:cubicBezTo>
                  <a:lnTo>
                    <a:pt x="13499" y="1"/>
                  </a:ln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7"/>
            <p:cNvSpPr/>
            <p:nvPr/>
          </p:nvSpPr>
          <p:spPr>
            <a:xfrm>
              <a:off x="4680343" y="3772715"/>
              <a:ext cx="285424" cy="247572"/>
            </a:xfrm>
            <a:custGeom>
              <a:avLst/>
              <a:gdLst/>
              <a:ahLst/>
              <a:cxnLst/>
              <a:rect l="l" t="t" r="r" b="b"/>
              <a:pathLst>
                <a:path w="20857" h="18091" extrusionOk="0">
                  <a:moveTo>
                    <a:pt x="1" y="0"/>
                  </a:moveTo>
                  <a:lnTo>
                    <a:pt x="7359" y="18090"/>
                  </a:lnTo>
                  <a:lnTo>
                    <a:pt x="20857" y="12595"/>
                  </a:lnTo>
                  <a:lnTo>
                    <a:pt x="17833" y="4905"/>
                  </a:lnTo>
                  <a:cubicBezTo>
                    <a:pt x="16652" y="1937"/>
                    <a:pt x="13794" y="0"/>
                    <a:pt x="106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7"/>
            <p:cNvSpPr/>
            <p:nvPr/>
          </p:nvSpPr>
          <p:spPr>
            <a:xfrm>
              <a:off x="4241773" y="4210538"/>
              <a:ext cx="631650" cy="31051"/>
            </a:xfrm>
            <a:custGeom>
              <a:avLst/>
              <a:gdLst/>
              <a:ahLst/>
              <a:cxnLst/>
              <a:rect l="l" t="t" r="r" b="b"/>
              <a:pathLst>
                <a:path w="46157" h="2269" extrusionOk="0">
                  <a:moveTo>
                    <a:pt x="1" y="0"/>
                  </a:moveTo>
                  <a:lnTo>
                    <a:pt x="1" y="2268"/>
                  </a:lnTo>
                  <a:lnTo>
                    <a:pt x="46157" y="2268"/>
                  </a:lnTo>
                  <a:lnTo>
                    <a:pt x="46157"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7"/>
            <p:cNvSpPr/>
            <p:nvPr/>
          </p:nvSpPr>
          <p:spPr>
            <a:xfrm>
              <a:off x="4275847" y="3880974"/>
              <a:ext cx="563514" cy="360622"/>
            </a:xfrm>
            <a:custGeom>
              <a:avLst/>
              <a:gdLst/>
              <a:ahLst/>
              <a:cxnLst/>
              <a:rect l="l" t="t" r="r" b="b"/>
              <a:pathLst>
                <a:path w="41178" h="26352" extrusionOk="0">
                  <a:moveTo>
                    <a:pt x="1660" y="0"/>
                  </a:moveTo>
                  <a:cubicBezTo>
                    <a:pt x="738" y="0"/>
                    <a:pt x="0" y="738"/>
                    <a:pt x="0" y="1641"/>
                  </a:cubicBezTo>
                  <a:lnTo>
                    <a:pt x="0" y="26351"/>
                  </a:lnTo>
                  <a:lnTo>
                    <a:pt x="41177" y="26351"/>
                  </a:lnTo>
                  <a:lnTo>
                    <a:pt x="41177" y="1641"/>
                  </a:lnTo>
                  <a:cubicBezTo>
                    <a:pt x="41177" y="738"/>
                    <a:pt x="40440" y="0"/>
                    <a:pt x="39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7"/>
            <p:cNvSpPr/>
            <p:nvPr/>
          </p:nvSpPr>
          <p:spPr>
            <a:xfrm>
              <a:off x="4519606" y="4035663"/>
              <a:ext cx="74705" cy="74445"/>
            </a:xfrm>
            <a:custGeom>
              <a:avLst/>
              <a:gdLst/>
              <a:ahLst/>
              <a:cxnLst/>
              <a:rect l="l" t="t" r="r" b="b"/>
              <a:pathLst>
                <a:path w="5459" h="5440" extrusionOk="0">
                  <a:moveTo>
                    <a:pt x="2730" y="0"/>
                  </a:moveTo>
                  <a:cubicBezTo>
                    <a:pt x="1217" y="0"/>
                    <a:pt x="0" y="1217"/>
                    <a:pt x="0" y="2711"/>
                  </a:cubicBezTo>
                  <a:cubicBezTo>
                    <a:pt x="0" y="4223"/>
                    <a:pt x="1217" y="5440"/>
                    <a:pt x="2730" y="5440"/>
                  </a:cubicBezTo>
                  <a:cubicBezTo>
                    <a:pt x="4242" y="5440"/>
                    <a:pt x="5459" y="4223"/>
                    <a:pt x="5459" y="2711"/>
                  </a:cubicBezTo>
                  <a:cubicBezTo>
                    <a:pt x="5459" y="1217"/>
                    <a:pt x="4242" y="0"/>
                    <a:pt x="2730" y="0"/>
                  </a:cubicBez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7"/>
            <p:cNvSpPr/>
            <p:nvPr/>
          </p:nvSpPr>
          <p:spPr>
            <a:xfrm>
              <a:off x="4500175" y="3663705"/>
              <a:ext cx="103731" cy="125175"/>
            </a:xfrm>
            <a:custGeom>
              <a:avLst/>
              <a:gdLst/>
              <a:ahLst/>
              <a:cxnLst/>
              <a:rect l="l" t="t" r="r" b="b"/>
              <a:pathLst>
                <a:path w="7580" h="9147" extrusionOk="0">
                  <a:moveTo>
                    <a:pt x="1" y="0"/>
                  </a:moveTo>
                  <a:lnTo>
                    <a:pt x="1" y="9147"/>
                  </a:lnTo>
                  <a:lnTo>
                    <a:pt x="7579" y="9147"/>
                  </a:lnTo>
                  <a:lnTo>
                    <a:pt x="7579" y="0"/>
                  </a:ln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7"/>
            <p:cNvSpPr/>
            <p:nvPr/>
          </p:nvSpPr>
          <p:spPr>
            <a:xfrm>
              <a:off x="4500175" y="3648556"/>
              <a:ext cx="103731" cy="94904"/>
            </a:xfrm>
            <a:custGeom>
              <a:avLst/>
              <a:gdLst/>
              <a:ahLst/>
              <a:cxnLst/>
              <a:rect l="l" t="t" r="r" b="b"/>
              <a:pathLst>
                <a:path w="7580" h="6935" extrusionOk="0">
                  <a:moveTo>
                    <a:pt x="7579" y="1"/>
                  </a:moveTo>
                  <a:lnTo>
                    <a:pt x="1" y="2638"/>
                  </a:lnTo>
                  <a:lnTo>
                    <a:pt x="7579" y="6934"/>
                  </a:lnTo>
                  <a:lnTo>
                    <a:pt x="7579" y="1"/>
                  </a:lnTo>
                  <a:close/>
                </a:path>
              </a:pathLst>
            </a:custGeom>
            <a:solidFill>
              <a:srgbClr val="EE8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7"/>
            <p:cNvSpPr/>
            <p:nvPr/>
          </p:nvSpPr>
          <p:spPr>
            <a:xfrm>
              <a:off x="4327574" y="3286956"/>
              <a:ext cx="447179" cy="355573"/>
            </a:xfrm>
            <a:custGeom>
              <a:avLst/>
              <a:gdLst/>
              <a:ahLst/>
              <a:cxnLst/>
              <a:rect l="l" t="t" r="r" b="b"/>
              <a:pathLst>
                <a:path w="32677" h="25983" extrusionOk="0">
                  <a:moveTo>
                    <a:pt x="16338" y="0"/>
                  </a:moveTo>
                  <a:cubicBezTo>
                    <a:pt x="7303" y="0"/>
                    <a:pt x="0" y="5809"/>
                    <a:pt x="0" y="13000"/>
                  </a:cubicBezTo>
                  <a:cubicBezTo>
                    <a:pt x="0" y="20174"/>
                    <a:pt x="7303" y="25982"/>
                    <a:pt x="16338" y="25982"/>
                  </a:cubicBezTo>
                  <a:cubicBezTo>
                    <a:pt x="25356" y="25982"/>
                    <a:pt x="32676" y="20174"/>
                    <a:pt x="32676" y="13000"/>
                  </a:cubicBezTo>
                  <a:cubicBezTo>
                    <a:pt x="32676" y="5809"/>
                    <a:pt x="25356" y="0"/>
                    <a:pt x="16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7"/>
            <p:cNvSpPr/>
            <p:nvPr/>
          </p:nvSpPr>
          <p:spPr>
            <a:xfrm>
              <a:off x="4317475" y="3325971"/>
              <a:ext cx="456526" cy="362484"/>
            </a:xfrm>
            <a:custGeom>
              <a:avLst/>
              <a:gdLst/>
              <a:ahLst/>
              <a:cxnLst/>
              <a:rect l="l" t="t" r="r" b="b"/>
              <a:pathLst>
                <a:path w="33360" h="26488" extrusionOk="0">
                  <a:moveTo>
                    <a:pt x="18059" y="0"/>
                  </a:moveTo>
                  <a:cubicBezTo>
                    <a:pt x="17656" y="0"/>
                    <a:pt x="17243" y="9"/>
                    <a:pt x="16818" y="26"/>
                  </a:cubicBezTo>
                  <a:cubicBezTo>
                    <a:pt x="3763" y="524"/>
                    <a:pt x="1550" y="8803"/>
                    <a:pt x="1550" y="8803"/>
                  </a:cubicBezTo>
                  <a:cubicBezTo>
                    <a:pt x="1550" y="8803"/>
                    <a:pt x="1" y="26487"/>
                    <a:pt x="16781" y="26487"/>
                  </a:cubicBezTo>
                  <a:cubicBezTo>
                    <a:pt x="29560" y="26487"/>
                    <a:pt x="32400" y="17581"/>
                    <a:pt x="32990" y="12159"/>
                  </a:cubicBezTo>
                  <a:cubicBezTo>
                    <a:pt x="33359" y="8637"/>
                    <a:pt x="31902" y="5170"/>
                    <a:pt x="29044" y="3068"/>
                  </a:cubicBezTo>
                  <a:cubicBezTo>
                    <a:pt x="26783" y="1407"/>
                    <a:pt x="23314" y="0"/>
                    <a:pt x="18059" y="0"/>
                  </a:cubicBez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7"/>
            <p:cNvSpPr/>
            <p:nvPr/>
          </p:nvSpPr>
          <p:spPr>
            <a:xfrm>
              <a:off x="4319747" y="3322030"/>
              <a:ext cx="240251" cy="167571"/>
            </a:xfrm>
            <a:custGeom>
              <a:avLst/>
              <a:gdLst/>
              <a:ahLst/>
              <a:cxnLst/>
              <a:rect l="l" t="t" r="r" b="b"/>
              <a:pathLst>
                <a:path w="17556" h="12245" extrusionOk="0">
                  <a:moveTo>
                    <a:pt x="14647" y="0"/>
                  </a:moveTo>
                  <a:cubicBezTo>
                    <a:pt x="12046" y="0"/>
                    <a:pt x="8138" y="448"/>
                    <a:pt x="4777" y="2674"/>
                  </a:cubicBezTo>
                  <a:cubicBezTo>
                    <a:pt x="1" y="5809"/>
                    <a:pt x="1328" y="12244"/>
                    <a:pt x="1328" y="12244"/>
                  </a:cubicBezTo>
                  <a:cubicBezTo>
                    <a:pt x="1328" y="12244"/>
                    <a:pt x="14200" y="10659"/>
                    <a:pt x="17556" y="203"/>
                  </a:cubicBezTo>
                  <a:cubicBezTo>
                    <a:pt x="17556" y="203"/>
                    <a:pt x="16397" y="0"/>
                    <a:pt x="146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7"/>
            <p:cNvSpPr/>
            <p:nvPr/>
          </p:nvSpPr>
          <p:spPr>
            <a:xfrm>
              <a:off x="4541816" y="3320976"/>
              <a:ext cx="241003" cy="161809"/>
            </a:xfrm>
            <a:custGeom>
              <a:avLst/>
              <a:gdLst/>
              <a:ahLst/>
              <a:cxnLst/>
              <a:rect l="l" t="t" r="r" b="b"/>
              <a:pathLst>
                <a:path w="17611" h="11824" extrusionOk="0">
                  <a:moveTo>
                    <a:pt x="2990" y="1"/>
                  </a:moveTo>
                  <a:cubicBezTo>
                    <a:pt x="1182" y="1"/>
                    <a:pt x="0" y="243"/>
                    <a:pt x="0" y="243"/>
                  </a:cubicBezTo>
                  <a:cubicBezTo>
                    <a:pt x="2029" y="11049"/>
                    <a:pt x="16725" y="11824"/>
                    <a:pt x="16725" y="11824"/>
                  </a:cubicBezTo>
                  <a:cubicBezTo>
                    <a:pt x="16725" y="11824"/>
                    <a:pt x="17611" y="5628"/>
                    <a:pt x="12189" y="2401"/>
                  </a:cubicBezTo>
                  <a:cubicBezTo>
                    <a:pt x="8880" y="426"/>
                    <a:pt x="5385" y="1"/>
                    <a:pt x="29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7"/>
            <p:cNvSpPr/>
            <p:nvPr/>
          </p:nvSpPr>
          <p:spPr>
            <a:xfrm>
              <a:off x="4260699" y="3478225"/>
              <a:ext cx="113324" cy="103485"/>
            </a:xfrm>
            <a:custGeom>
              <a:avLst/>
              <a:gdLst/>
              <a:ahLst/>
              <a:cxnLst/>
              <a:rect l="l" t="t" r="r" b="b"/>
              <a:pathLst>
                <a:path w="8281" h="7562" extrusionOk="0">
                  <a:moveTo>
                    <a:pt x="4131" y="1"/>
                  </a:moveTo>
                  <a:cubicBezTo>
                    <a:pt x="1845" y="1"/>
                    <a:pt x="1" y="1697"/>
                    <a:pt x="1" y="3781"/>
                  </a:cubicBezTo>
                  <a:cubicBezTo>
                    <a:pt x="1" y="5865"/>
                    <a:pt x="1845" y="7561"/>
                    <a:pt x="4131" y="7561"/>
                  </a:cubicBezTo>
                  <a:cubicBezTo>
                    <a:pt x="6436" y="7561"/>
                    <a:pt x="8280" y="5865"/>
                    <a:pt x="8280" y="3781"/>
                  </a:cubicBezTo>
                  <a:cubicBezTo>
                    <a:pt x="8280" y="1697"/>
                    <a:pt x="6436" y="1"/>
                    <a:pt x="4131" y="1"/>
                  </a:cubicBez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7"/>
            <p:cNvSpPr/>
            <p:nvPr/>
          </p:nvSpPr>
          <p:spPr>
            <a:xfrm>
              <a:off x="4295279" y="3509015"/>
              <a:ext cx="35088" cy="43162"/>
            </a:xfrm>
            <a:custGeom>
              <a:avLst/>
              <a:gdLst/>
              <a:ahLst/>
              <a:cxnLst/>
              <a:rect l="l" t="t" r="r" b="b"/>
              <a:pathLst>
                <a:path w="2564" h="3154" fill="none" extrusionOk="0">
                  <a:moveTo>
                    <a:pt x="0" y="701"/>
                  </a:moveTo>
                  <a:cubicBezTo>
                    <a:pt x="0" y="701"/>
                    <a:pt x="2434" y="0"/>
                    <a:pt x="2563" y="3154"/>
                  </a:cubicBezTo>
                </a:path>
              </a:pathLst>
            </a:custGeom>
            <a:noFill/>
            <a:ln w="5525" cap="rnd" cmpd="sng">
              <a:solidFill>
                <a:srgbClr val="EE8D8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7"/>
            <p:cNvSpPr/>
            <p:nvPr/>
          </p:nvSpPr>
          <p:spPr>
            <a:xfrm>
              <a:off x="4735107" y="3478225"/>
              <a:ext cx="113570" cy="103485"/>
            </a:xfrm>
            <a:custGeom>
              <a:avLst/>
              <a:gdLst/>
              <a:ahLst/>
              <a:cxnLst/>
              <a:rect l="l" t="t" r="r" b="b"/>
              <a:pathLst>
                <a:path w="8299" h="7562" extrusionOk="0">
                  <a:moveTo>
                    <a:pt x="4149" y="1"/>
                  </a:moveTo>
                  <a:cubicBezTo>
                    <a:pt x="1863" y="1"/>
                    <a:pt x="0" y="1697"/>
                    <a:pt x="0" y="3781"/>
                  </a:cubicBezTo>
                  <a:cubicBezTo>
                    <a:pt x="0" y="5865"/>
                    <a:pt x="1863" y="7561"/>
                    <a:pt x="4149" y="7561"/>
                  </a:cubicBezTo>
                  <a:cubicBezTo>
                    <a:pt x="6436" y="7561"/>
                    <a:pt x="8298" y="5865"/>
                    <a:pt x="8298" y="3781"/>
                  </a:cubicBezTo>
                  <a:cubicBezTo>
                    <a:pt x="8298" y="1697"/>
                    <a:pt x="6436" y="1"/>
                    <a:pt x="4149" y="1"/>
                  </a:cubicBezTo>
                  <a:close/>
                </a:path>
              </a:pathLst>
            </a:custGeom>
            <a:solidFill>
              <a:srgbClr val="FBB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7"/>
            <p:cNvSpPr/>
            <p:nvPr/>
          </p:nvSpPr>
          <p:spPr>
            <a:xfrm>
              <a:off x="4774724" y="3505484"/>
              <a:ext cx="38112" cy="43162"/>
            </a:xfrm>
            <a:custGeom>
              <a:avLst/>
              <a:gdLst/>
              <a:ahLst/>
              <a:cxnLst/>
              <a:rect l="l" t="t" r="r" b="b"/>
              <a:pathLst>
                <a:path w="2785" h="3154" fill="none" extrusionOk="0">
                  <a:moveTo>
                    <a:pt x="2785" y="701"/>
                  </a:moveTo>
                  <a:cubicBezTo>
                    <a:pt x="2785" y="701"/>
                    <a:pt x="148" y="0"/>
                    <a:pt x="0" y="3153"/>
                  </a:cubicBezTo>
                </a:path>
              </a:pathLst>
            </a:custGeom>
            <a:noFill/>
            <a:ln w="6000" cap="rnd" cmpd="sng">
              <a:solidFill>
                <a:srgbClr val="EE8D8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7"/>
            <p:cNvSpPr/>
            <p:nvPr/>
          </p:nvSpPr>
          <p:spPr>
            <a:xfrm>
              <a:off x="4328080" y="3462830"/>
              <a:ext cx="40384" cy="54274"/>
            </a:xfrm>
            <a:custGeom>
              <a:avLst/>
              <a:gdLst/>
              <a:ahLst/>
              <a:cxnLst/>
              <a:rect l="l" t="t" r="r" b="b"/>
              <a:pathLst>
                <a:path w="2951" h="3966" extrusionOk="0">
                  <a:moveTo>
                    <a:pt x="2951" y="1"/>
                  </a:moveTo>
                  <a:lnTo>
                    <a:pt x="0" y="1199"/>
                  </a:lnTo>
                  <a:lnTo>
                    <a:pt x="1586" y="3965"/>
                  </a:lnTo>
                  <a:lnTo>
                    <a:pt x="29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7"/>
            <p:cNvSpPr/>
            <p:nvPr/>
          </p:nvSpPr>
          <p:spPr>
            <a:xfrm>
              <a:off x="4724502" y="3464855"/>
              <a:ext cx="49484" cy="52249"/>
            </a:xfrm>
            <a:custGeom>
              <a:avLst/>
              <a:gdLst/>
              <a:ahLst/>
              <a:cxnLst/>
              <a:rect l="l" t="t" r="r" b="b"/>
              <a:pathLst>
                <a:path w="3616" h="3818" extrusionOk="0">
                  <a:moveTo>
                    <a:pt x="1" y="0"/>
                  </a:moveTo>
                  <a:lnTo>
                    <a:pt x="2048" y="3817"/>
                  </a:lnTo>
                  <a:lnTo>
                    <a:pt x="3615" y="1107"/>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7"/>
            <p:cNvSpPr/>
            <p:nvPr/>
          </p:nvSpPr>
          <p:spPr>
            <a:xfrm>
              <a:off x="4411103" y="3514749"/>
              <a:ext cx="97162" cy="57572"/>
            </a:xfrm>
            <a:custGeom>
              <a:avLst/>
              <a:gdLst/>
              <a:ahLst/>
              <a:cxnLst/>
              <a:rect l="l" t="t" r="r" b="b"/>
              <a:pathLst>
                <a:path w="7100" h="4207" extrusionOk="0">
                  <a:moveTo>
                    <a:pt x="3273" y="1"/>
                  </a:moveTo>
                  <a:cubicBezTo>
                    <a:pt x="1318" y="1"/>
                    <a:pt x="0" y="1333"/>
                    <a:pt x="0" y="1333"/>
                  </a:cubicBezTo>
                  <a:cubicBezTo>
                    <a:pt x="0" y="1333"/>
                    <a:pt x="314" y="3528"/>
                    <a:pt x="3190" y="4081"/>
                  </a:cubicBezTo>
                  <a:cubicBezTo>
                    <a:pt x="3652" y="4169"/>
                    <a:pt x="4066" y="4206"/>
                    <a:pt x="4436" y="4206"/>
                  </a:cubicBezTo>
                  <a:cubicBezTo>
                    <a:pt x="6383" y="4206"/>
                    <a:pt x="7100" y="3177"/>
                    <a:pt x="7100" y="3177"/>
                  </a:cubicBezTo>
                  <a:cubicBezTo>
                    <a:pt x="7100" y="3177"/>
                    <a:pt x="6473" y="540"/>
                    <a:pt x="4094" y="79"/>
                  </a:cubicBezTo>
                  <a:cubicBezTo>
                    <a:pt x="3810" y="25"/>
                    <a:pt x="3536" y="1"/>
                    <a:pt x="3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7"/>
            <p:cNvSpPr/>
            <p:nvPr/>
          </p:nvSpPr>
          <p:spPr>
            <a:xfrm>
              <a:off x="4423720" y="3510219"/>
              <a:ext cx="71927" cy="66235"/>
            </a:xfrm>
            <a:custGeom>
              <a:avLst/>
              <a:gdLst/>
              <a:ahLst/>
              <a:cxnLst/>
              <a:rect l="l" t="t" r="r" b="b"/>
              <a:pathLst>
                <a:path w="5256" h="4840" extrusionOk="0">
                  <a:moveTo>
                    <a:pt x="2636" y="1"/>
                  </a:moveTo>
                  <a:cubicBezTo>
                    <a:pt x="1498" y="1"/>
                    <a:pt x="487" y="799"/>
                    <a:pt x="258" y="1959"/>
                  </a:cubicBezTo>
                  <a:cubicBezTo>
                    <a:pt x="0" y="3287"/>
                    <a:pt x="867" y="4541"/>
                    <a:pt x="2176" y="4799"/>
                  </a:cubicBezTo>
                  <a:cubicBezTo>
                    <a:pt x="2325" y="4826"/>
                    <a:pt x="2474" y="4840"/>
                    <a:pt x="2621" y="4840"/>
                  </a:cubicBezTo>
                  <a:cubicBezTo>
                    <a:pt x="3762" y="4840"/>
                    <a:pt x="4785" y="4041"/>
                    <a:pt x="4997" y="2881"/>
                  </a:cubicBezTo>
                  <a:cubicBezTo>
                    <a:pt x="5256" y="1572"/>
                    <a:pt x="4389" y="300"/>
                    <a:pt x="3080" y="41"/>
                  </a:cubicBezTo>
                  <a:cubicBezTo>
                    <a:pt x="2931" y="14"/>
                    <a:pt x="2782" y="1"/>
                    <a:pt x="26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7"/>
            <p:cNvSpPr/>
            <p:nvPr/>
          </p:nvSpPr>
          <p:spPr>
            <a:xfrm>
              <a:off x="4582691" y="3514749"/>
              <a:ext cx="97162" cy="57572"/>
            </a:xfrm>
            <a:custGeom>
              <a:avLst/>
              <a:gdLst/>
              <a:ahLst/>
              <a:cxnLst/>
              <a:rect l="l" t="t" r="r" b="b"/>
              <a:pathLst>
                <a:path w="7100" h="4207" extrusionOk="0">
                  <a:moveTo>
                    <a:pt x="3822" y="1"/>
                  </a:moveTo>
                  <a:cubicBezTo>
                    <a:pt x="3561" y="1"/>
                    <a:pt x="3288" y="25"/>
                    <a:pt x="3006" y="79"/>
                  </a:cubicBezTo>
                  <a:cubicBezTo>
                    <a:pt x="627" y="540"/>
                    <a:pt x="0" y="3177"/>
                    <a:pt x="0" y="3177"/>
                  </a:cubicBezTo>
                  <a:cubicBezTo>
                    <a:pt x="0" y="3177"/>
                    <a:pt x="704" y="4206"/>
                    <a:pt x="2647" y="4206"/>
                  </a:cubicBezTo>
                  <a:cubicBezTo>
                    <a:pt x="3016" y="4206"/>
                    <a:pt x="3429" y="4169"/>
                    <a:pt x="3891" y="4081"/>
                  </a:cubicBezTo>
                  <a:cubicBezTo>
                    <a:pt x="6786" y="3528"/>
                    <a:pt x="7100" y="1333"/>
                    <a:pt x="7100" y="1333"/>
                  </a:cubicBezTo>
                  <a:cubicBezTo>
                    <a:pt x="7100" y="1333"/>
                    <a:pt x="5767" y="1"/>
                    <a:pt x="38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7"/>
            <p:cNvSpPr/>
            <p:nvPr/>
          </p:nvSpPr>
          <p:spPr>
            <a:xfrm>
              <a:off x="4595062" y="3510219"/>
              <a:ext cx="71927" cy="66235"/>
            </a:xfrm>
            <a:custGeom>
              <a:avLst/>
              <a:gdLst/>
              <a:ahLst/>
              <a:cxnLst/>
              <a:rect l="l" t="t" r="r" b="b"/>
              <a:pathLst>
                <a:path w="5256" h="4840" extrusionOk="0">
                  <a:moveTo>
                    <a:pt x="2621" y="1"/>
                  </a:moveTo>
                  <a:cubicBezTo>
                    <a:pt x="2474" y="1"/>
                    <a:pt x="2325" y="14"/>
                    <a:pt x="2176" y="41"/>
                  </a:cubicBezTo>
                  <a:cubicBezTo>
                    <a:pt x="867" y="300"/>
                    <a:pt x="0" y="1572"/>
                    <a:pt x="258" y="2881"/>
                  </a:cubicBezTo>
                  <a:cubicBezTo>
                    <a:pt x="487" y="4041"/>
                    <a:pt x="1498" y="4840"/>
                    <a:pt x="2636" y="4840"/>
                  </a:cubicBezTo>
                  <a:cubicBezTo>
                    <a:pt x="2782" y="4840"/>
                    <a:pt x="2930" y="4826"/>
                    <a:pt x="3080" y="4799"/>
                  </a:cubicBezTo>
                  <a:cubicBezTo>
                    <a:pt x="4407" y="4541"/>
                    <a:pt x="5256" y="3287"/>
                    <a:pt x="5016" y="1959"/>
                  </a:cubicBezTo>
                  <a:cubicBezTo>
                    <a:pt x="4787" y="799"/>
                    <a:pt x="3762" y="1"/>
                    <a:pt x="2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7"/>
            <p:cNvSpPr/>
            <p:nvPr/>
          </p:nvSpPr>
          <p:spPr>
            <a:xfrm>
              <a:off x="4543581" y="3596828"/>
              <a:ext cx="11865" cy="13890"/>
            </a:xfrm>
            <a:custGeom>
              <a:avLst/>
              <a:gdLst/>
              <a:ahLst/>
              <a:cxnLst/>
              <a:rect l="l" t="t" r="r" b="b"/>
              <a:pathLst>
                <a:path w="867" h="1015" fill="none" extrusionOk="0">
                  <a:moveTo>
                    <a:pt x="0" y="1"/>
                  </a:moveTo>
                  <a:lnTo>
                    <a:pt x="0" y="996"/>
                  </a:lnTo>
                  <a:lnTo>
                    <a:pt x="867" y="1015"/>
                  </a:lnTo>
                </a:path>
              </a:pathLst>
            </a:custGeom>
            <a:noFill/>
            <a:ln w="6000" cap="rnd" cmpd="sng">
              <a:solidFill>
                <a:srgbClr val="EE8D8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7"/>
            <p:cNvSpPr/>
            <p:nvPr/>
          </p:nvSpPr>
          <p:spPr>
            <a:xfrm>
              <a:off x="4348265" y="3440633"/>
              <a:ext cx="191806" cy="191793"/>
            </a:xfrm>
            <a:custGeom>
              <a:avLst/>
              <a:gdLst/>
              <a:ahLst/>
              <a:cxnLst/>
              <a:rect l="l" t="t" r="r" b="b"/>
              <a:pathLst>
                <a:path w="14016" h="14015" fill="none" extrusionOk="0">
                  <a:moveTo>
                    <a:pt x="14015" y="7007"/>
                  </a:moveTo>
                  <a:cubicBezTo>
                    <a:pt x="14015" y="10880"/>
                    <a:pt x="10880" y="14015"/>
                    <a:pt x="7008" y="14015"/>
                  </a:cubicBezTo>
                  <a:cubicBezTo>
                    <a:pt x="3135" y="14015"/>
                    <a:pt x="0" y="10880"/>
                    <a:pt x="0" y="7007"/>
                  </a:cubicBezTo>
                  <a:cubicBezTo>
                    <a:pt x="0" y="3135"/>
                    <a:pt x="3135" y="0"/>
                    <a:pt x="7008" y="0"/>
                  </a:cubicBezTo>
                  <a:cubicBezTo>
                    <a:pt x="10880" y="0"/>
                    <a:pt x="14015" y="3135"/>
                    <a:pt x="14015" y="7007"/>
                  </a:cubicBezTo>
                  <a:close/>
                </a:path>
              </a:pathLst>
            </a:custGeom>
            <a:noFill/>
            <a:ln w="8300" cap="flat" cmpd="sng">
              <a:solidFill>
                <a:srgbClr val="FB4A0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7"/>
            <p:cNvSpPr/>
            <p:nvPr/>
          </p:nvSpPr>
          <p:spPr>
            <a:xfrm>
              <a:off x="4561740" y="3440633"/>
              <a:ext cx="191560" cy="191793"/>
            </a:xfrm>
            <a:custGeom>
              <a:avLst/>
              <a:gdLst/>
              <a:ahLst/>
              <a:cxnLst/>
              <a:rect l="l" t="t" r="r" b="b"/>
              <a:pathLst>
                <a:path w="13998" h="14015" fill="none" extrusionOk="0">
                  <a:moveTo>
                    <a:pt x="13997" y="7007"/>
                  </a:moveTo>
                  <a:cubicBezTo>
                    <a:pt x="13997" y="10880"/>
                    <a:pt x="10862" y="14015"/>
                    <a:pt x="7008" y="14015"/>
                  </a:cubicBezTo>
                  <a:cubicBezTo>
                    <a:pt x="3136" y="14015"/>
                    <a:pt x="1" y="10880"/>
                    <a:pt x="1" y="7007"/>
                  </a:cubicBezTo>
                  <a:cubicBezTo>
                    <a:pt x="1" y="3135"/>
                    <a:pt x="3136" y="0"/>
                    <a:pt x="7008" y="0"/>
                  </a:cubicBezTo>
                  <a:cubicBezTo>
                    <a:pt x="10862" y="0"/>
                    <a:pt x="13997" y="3135"/>
                    <a:pt x="13997" y="7007"/>
                  </a:cubicBezTo>
                  <a:close/>
                </a:path>
              </a:pathLst>
            </a:custGeom>
            <a:noFill/>
            <a:ln w="8300" cap="flat" cmpd="sng">
              <a:solidFill>
                <a:srgbClr val="FB4A0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7"/>
            <p:cNvSpPr/>
            <p:nvPr/>
          </p:nvSpPr>
          <p:spPr>
            <a:xfrm>
              <a:off x="4540051" y="3526682"/>
              <a:ext cx="21704" cy="9853"/>
            </a:xfrm>
            <a:custGeom>
              <a:avLst/>
              <a:gdLst/>
              <a:ahLst/>
              <a:cxnLst/>
              <a:rect l="l" t="t" r="r" b="b"/>
              <a:pathLst>
                <a:path w="1586" h="720" fill="none" extrusionOk="0">
                  <a:moveTo>
                    <a:pt x="0" y="719"/>
                  </a:moveTo>
                  <a:cubicBezTo>
                    <a:pt x="0" y="719"/>
                    <a:pt x="609" y="0"/>
                    <a:pt x="1586" y="719"/>
                  </a:cubicBezTo>
                </a:path>
              </a:pathLst>
            </a:custGeom>
            <a:noFill/>
            <a:ln w="8300" cap="flat" cmpd="sng">
              <a:solidFill>
                <a:srgbClr val="FB4A0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7"/>
            <p:cNvSpPr/>
            <p:nvPr/>
          </p:nvSpPr>
          <p:spPr>
            <a:xfrm>
              <a:off x="4414374" y="3463596"/>
              <a:ext cx="84052" cy="24482"/>
            </a:xfrm>
            <a:custGeom>
              <a:avLst/>
              <a:gdLst/>
              <a:ahLst/>
              <a:cxnLst/>
              <a:rect l="l" t="t" r="r" b="b"/>
              <a:pathLst>
                <a:path w="6142" h="1789" fill="none" extrusionOk="0">
                  <a:moveTo>
                    <a:pt x="1" y="1346"/>
                  </a:moveTo>
                  <a:cubicBezTo>
                    <a:pt x="1" y="1346"/>
                    <a:pt x="2896" y="0"/>
                    <a:pt x="6141" y="1789"/>
                  </a:cubicBezTo>
                </a:path>
              </a:pathLst>
            </a:custGeom>
            <a:solidFill>
              <a:schemeClr val="accent6"/>
            </a:solidFill>
            <a:ln w="11975" cap="flat" cmpd="sng">
              <a:solidFill>
                <a:schemeClr val="accent6"/>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7"/>
            <p:cNvSpPr/>
            <p:nvPr/>
          </p:nvSpPr>
          <p:spPr>
            <a:xfrm>
              <a:off x="4600098" y="3463596"/>
              <a:ext cx="83792" cy="24482"/>
            </a:xfrm>
            <a:custGeom>
              <a:avLst/>
              <a:gdLst/>
              <a:ahLst/>
              <a:cxnLst/>
              <a:rect l="l" t="t" r="r" b="b"/>
              <a:pathLst>
                <a:path w="6123" h="1789" fill="none" extrusionOk="0">
                  <a:moveTo>
                    <a:pt x="6123" y="1346"/>
                  </a:moveTo>
                  <a:cubicBezTo>
                    <a:pt x="6123" y="1346"/>
                    <a:pt x="3228" y="0"/>
                    <a:pt x="1" y="1789"/>
                  </a:cubicBezTo>
                </a:path>
              </a:pathLst>
            </a:custGeom>
            <a:solidFill>
              <a:schemeClr val="accent6"/>
            </a:solidFill>
            <a:ln w="11975" cap="flat" cmpd="sng">
              <a:solidFill>
                <a:schemeClr val="accent6"/>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7"/>
            <p:cNvSpPr/>
            <p:nvPr/>
          </p:nvSpPr>
          <p:spPr>
            <a:xfrm>
              <a:off x="4511779" y="3630643"/>
              <a:ext cx="73706" cy="18187"/>
            </a:xfrm>
            <a:custGeom>
              <a:avLst/>
              <a:gdLst/>
              <a:ahLst/>
              <a:cxnLst/>
              <a:rect l="l" t="t" r="r" b="b"/>
              <a:pathLst>
                <a:path w="5386" h="1329" fill="none" extrusionOk="0">
                  <a:moveTo>
                    <a:pt x="1" y="1"/>
                  </a:moveTo>
                  <a:cubicBezTo>
                    <a:pt x="1" y="1"/>
                    <a:pt x="2343" y="1328"/>
                    <a:pt x="5385" y="1"/>
                  </a:cubicBezTo>
                </a:path>
              </a:pathLst>
            </a:custGeom>
            <a:noFill/>
            <a:ln w="6000" cap="rnd" cmpd="sng">
              <a:solidFill>
                <a:srgbClr val="EE8D8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8" name="Google Shape;738;p37">
            <a:hlinkClick r:id="rId3" action="ppaction://hlinksldjump"/>
          </p:cNvPr>
          <p:cNvSpPr/>
          <p:nvPr/>
        </p:nvSpPr>
        <p:spPr>
          <a:xfrm>
            <a:off x="4131212" y="2654050"/>
            <a:ext cx="857337" cy="632928"/>
          </a:xfrm>
          <a:custGeom>
            <a:avLst/>
            <a:gdLst/>
            <a:ahLst/>
            <a:cxnLst/>
            <a:rect l="l" t="t" r="r" b="b"/>
            <a:pathLst>
              <a:path w="60164" h="44416" extrusionOk="0">
                <a:moveTo>
                  <a:pt x="6325" y="1"/>
                </a:moveTo>
                <a:cubicBezTo>
                  <a:pt x="2805" y="1"/>
                  <a:pt x="0" y="2860"/>
                  <a:pt x="0" y="6325"/>
                </a:cubicBezTo>
                <a:lnTo>
                  <a:pt x="0" y="32832"/>
                </a:lnTo>
                <a:cubicBezTo>
                  <a:pt x="0" y="36352"/>
                  <a:pt x="2805" y="39156"/>
                  <a:pt x="6325" y="39156"/>
                </a:cubicBezTo>
                <a:lnTo>
                  <a:pt x="25738" y="39156"/>
                </a:lnTo>
                <a:lnTo>
                  <a:pt x="28652" y="43556"/>
                </a:lnTo>
                <a:cubicBezTo>
                  <a:pt x="29033" y="44127"/>
                  <a:pt x="29655" y="44415"/>
                  <a:pt x="30273" y="44415"/>
                </a:cubicBezTo>
                <a:cubicBezTo>
                  <a:pt x="30906" y="44415"/>
                  <a:pt x="31535" y="44113"/>
                  <a:pt x="31897" y="43501"/>
                </a:cubicBezTo>
                <a:lnTo>
                  <a:pt x="34592" y="39156"/>
                </a:lnTo>
                <a:lnTo>
                  <a:pt x="53840" y="39156"/>
                </a:lnTo>
                <a:cubicBezTo>
                  <a:pt x="57304" y="39156"/>
                  <a:pt x="60164" y="36352"/>
                  <a:pt x="60164" y="32832"/>
                </a:cubicBezTo>
                <a:lnTo>
                  <a:pt x="60164" y="6325"/>
                </a:lnTo>
                <a:cubicBezTo>
                  <a:pt x="60164" y="2860"/>
                  <a:pt x="57304" y="1"/>
                  <a:pt x="53840" y="1"/>
                </a:cubicBezTo>
                <a:close/>
              </a:path>
            </a:pathLst>
          </a:custGeom>
          <a:noFill/>
          <a:ln w="9525" cap="flat" cmpd="sng">
            <a:solidFill>
              <a:schemeClr val="accent4"/>
            </a:solidFill>
            <a:prstDash val="solid"/>
            <a:round/>
            <a:headEnd type="none" w="sm" len="sm"/>
            <a:tailEnd type="none" w="sm" len="sm"/>
          </a:ln>
        </p:spPr>
        <p:txBody>
          <a:bodyPr spcFirstLastPara="1" wrap="square" lIns="91425" tIns="91425" rIns="91425" bIns="182875" anchor="ctr" anchorCtr="0">
            <a:noAutofit/>
          </a:bodyPr>
          <a:lstStyle/>
          <a:p>
            <a:pPr marL="0" lvl="0" indent="0" algn="ctr" rtl="0">
              <a:spcBef>
                <a:spcPts val="0"/>
              </a:spcBef>
              <a:spcAft>
                <a:spcPts val="0"/>
              </a:spcAft>
              <a:buNone/>
            </a:pPr>
            <a:r>
              <a:rPr lang="en" sz="1800" b="1" dirty="0">
                <a:solidFill>
                  <a:schemeClr val="accent4"/>
                </a:solidFill>
                <a:latin typeface="+mn-lt"/>
                <a:ea typeface="Ubuntu"/>
                <a:cs typeface="Ubuntu"/>
                <a:sym typeface="Ubuntu"/>
              </a:rPr>
              <a:t>Start!</a:t>
            </a:r>
            <a:endParaRPr sz="1800" b="1" dirty="0">
              <a:solidFill>
                <a:schemeClr val="accent4"/>
              </a:solidFill>
              <a:latin typeface="+mn-lt"/>
              <a:ea typeface="Ubuntu"/>
              <a:cs typeface="Ubuntu"/>
              <a:sym typeface="Ubuntu"/>
            </a:endParaRPr>
          </a:p>
        </p:txBody>
      </p:sp>
    </p:spTree>
  </p:cSld>
  <p:clrMapOvr>
    <a:masterClrMapping/>
  </p:clrMapOvr>
  <p:transition spd="slow">
    <p:blinds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7860" y="0"/>
            <a:ext cx="9161860" cy="5143500"/>
          </a:xfrm>
          <a:prstGeom prst="rect">
            <a:avLst/>
          </a:prstGeom>
        </p:spPr>
      </p:pic>
      <p:grpSp>
        <p:nvGrpSpPr>
          <p:cNvPr id="7" name="Group 6">
            <a:extLst>
              <a:ext uri="{FF2B5EF4-FFF2-40B4-BE49-F238E27FC236}">
                <a16:creationId xmlns="" xmlns:a16="http://schemas.microsoft.com/office/drawing/2014/main" id="{1E6D8704-4E40-4128-8BDA-4D6D4EFB4243}"/>
              </a:ext>
            </a:extLst>
          </p:cNvPr>
          <p:cNvGrpSpPr/>
          <p:nvPr/>
        </p:nvGrpSpPr>
        <p:grpSpPr>
          <a:xfrm>
            <a:off x="4240283" y="156769"/>
            <a:ext cx="3258897" cy="1440417"/>
            <a:chOff x="1034003" y="260315"/>
            <a:chExt cx="4656152" cy="2057997"/>
          </a:xfrm>
        </p:grpSpPr>
        <p:pic>
          <p:nvPicPr>
            <p:cNvPr id="86" name="Picture 85">
              <a:extLst>
                <a:ext uri="{FF2B5EF4-FFF2-40B4-BE49-F238E27FC236}">
                  <a16:creationId xmlns=""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 xmlns:a16="http://schemas.microsoft.com/office/drawing/2014/main" id="{E78237F3-1A79-4E86-B92E-4A05214A539A}"/>
              </a:ext>
            </a:extLst>
          </p:cNvPr>
          <p:cNvPicPr>
            <a:picLocks noChangeAspect="1"/>
          </p:cNvPicPr>
          <p:nvPr/>
        </p:nvPicPr>
        <p:blipFill>
          <a:blip r:embed="rId8"/>
          <a:stretch>
            <a:fillRect/>
          </a:stretch>
        </p:blipFill>
        <p:spPr>
          <a:xfrm>
            <a:off x="534574" y="171982"/>
            <a:ext cx="4037426" cy="4677562"/>
          </a:xfrm>
          <a:prstGeom prst="rect">
            <a:avLst/>
          </a:prstGeom>
        </p:spPr>
      </p:pic>
      <p:grpSp>
        <p:nvGrpSpPr>
          <p:cNvPr id="12" name="Group 11">
            <a:extLst>
              <a:ext uri="{FF2B5EF4-FFF2-40B4-BE49-F238E27FC236}">
                <a16:creationId xmlns="" xmlns:a16="http://schemas.microsoft.com/office/drawing/2014/main" id="{2E884C81-856F-47B0-B589-654CA907BE79}"/>
              </a:ext>
            </a:extLst>
          </p:cNvPr>
          <p:cNvGrpSpPr/>
          <p:nvPr/>
        </p:nvGrpSpPr>
        <p:grpSpPr>
          <a:xfrm>
            <a:off x="3808343" y="2147179"/>
            <a:ext cx="4710905" cy="2798273"/>
            <a:chOff x="5077790" y="2862904"/>
            <a:chExt cx="6281207" cy="3731031"/>
          </a:xfrm>
        </p:grpSpPr>
        <p:pic>
          <p:nvPicPr>
            <p:cNvPr id="11" name="Picture 10">
              <a:extLst>
                <a:ext uri="{FF2B5EF4-FFF2-40B4-BE49-F238E27FC236}">
                  <a16:creationId xmlns=""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 xmlns:a16="http://schemas.microsoft.com/office/drawing/2014/main" id="{69D40F75-95EF-4849-B5FF-3CADEF718F98}"/>
                </a:ext>
              </a:extLst>
            </p:cNvPr>
            <p:cNvSpPr txBox="1"/>
            <p:nvPr/>
          </p:nvSpPr>
          <p:spPr>
            <a:xfrm>
              <a:off x="5077790" y="3805221"/>
              <a:ext cx="6281207" cy="2004908"/>
            </a:xfrm>
            <a:prstGeom prst="rect">
              <a:avLst/>
            </a:prstGeom>
            <a:noFill/>
            <a:effectLst/>
          </p:spPr>
          <p:txBody>
            <a:bodyPr wrap="square" lIns="0" tIns="0" rIns="0" bIns="0" rtlCol="0">
              <a:spAutoFit/>
            </a:bodyPr>
            <a:lstStyle/>
            <a:p>
              <a:pPr algn="ctr">
                <a:lnSpc>
                  <a:spcPct val="120000"/>
                </a:lnSpc>
                <a:buClrTx/>
                <a:buFontTx/>
                <a:buNone/>
              </a:pPr>
              <a:r>
                <a:rPr lang="en-US" sz="2800" b="1" kern="1200" dirty="0" err="1">
                  <a:solidFill>
                    <a:schemeClr val="tx1">
                      <a:lumMod val="85000"/>
                      <a:lumOff val="15000"/>
                    </a:schemeClr>
                  </a:solidFill>
                  <a:latin typeface="Arial" panose="020B0604020202020204" pitchFamily="34" charset="0"/>
                  <a:cs typeface="Arial" panose="020B0604020202020204" pitchFamily="34" charset="0"/>
                </a:rPr>
                <a:t>Cảm</a:t>
              </a:r>
              <a:r>
                <a:rPr lang="en-US" sz="2800" b="1" kern="1200" dirty="0">
                  <a:solidFill>
                    <a:schemeClr val="tx1">
                      <a:lumMod val="85000"/>
                      <a:lumOff val="15000"/>
                    </a:schemeClr>
                  </a:solidFill>
                  <a:latin typeface="Arial" panose="020B0604020202020204" pitchFamily="34" charset="0"/>
                  <a:cs typeface="Arial" panose="020B0604020202020204" pitchFamily="34" charset="0"/>
                </a:rPr>
                <a:t> </a:t>
              </a:r>
              <a:r>
                <a:rPr lang="en-US" sz="2800" b="1" kern="1200" dirty="0" err="1">
                  <a:solidFill>
                    <a:schemeClr val="tx1">
                      <a:lumMod val="85000"/>
                      <a:lumOff val="15000"/>
                    </a:schemeClr>
                  </a:solidFill>
                  <a:latin typeface="Arial" panose="020B0604020202020204" pitchFamily="34" charset="0"/>
                  <a:cs typeface="Arial" panose="020B0604020202020204" pitchFamily="34" charset="0"/>
                </a:rPr>
                <a:t>ơn</a:t>
              </a:r>
              <a:r>
                <a:rPr lang="en-US" sz="2800" b="1" kern="1200" dirty="0">
                  <a:solidFill>
                    <a:schemeClr val="tx1">
                      <a:lumMod val="85000"/>
                      <a:lumOff val="15000"/>
                    </a:schemeClr>
                  </a:solidFill>
                  <a:latin typeface="Arial" panose="020B0604020202020204" pitchFamily="34" charset="0"/>
                  <a:cs typeface="Arial" panose="020B0604020202020204" pitchFamily="34" charset="0"/>
                </a:rPr>
                <a:t> </a:t>
              </a:r>
              <a:r>
                <a:rPr lang="en-US" sz="2800" b="1" kern="1200" dirty="0" err="1">
                  <a:solidFill>
                    <a:schemeClr val="tx1">
                      <a:lumMod val="85000"/>
                      <a:lumOff val="15000"/>
                    </a:schemeClr>
                  </a:solidFill>
                  <a:latin typeface="Arial" panose="020B0604020202020204" pitchFamily="34" charset="0"/>
                  <a:cs typeface="Arial" panose="020B0604020202020204" pitchFamily="34" charset="0"/>
                </a:rPr>
                <a:t>các</a:t>
              </a:r>
              <a:r>
                <a:rPr lang="en-US" sz="2800" b="1" kern="1200" dirty="0">
                  <a:solidFill>
                    <a:schemeClr val="tx1">
                      <a:lumMod val="85000"/>
                      <a:lumOff val="15000"/>
                    </a:schemeClr>
                  </a:solidFill>
                  <a:latin typeface="Arial" panose="020B0604020202020204" pitchFamily="34" charset="0"/>
                  <a:cs typeface="Arial" panose="020B0604020202020204" pitchFamily="34" charset="0"/>
                </a:rPr>
                <a:t> </a:t>
              </a:r>
              <a:r>
                <a:rPr lang="en-US" sz="2800" b="1" kern="1200" dirty="0" err="1">
                  <a:solidFill>
                    <a:schemeClr val="tx1">
                      <a:lumMod val="85000"/>
                      <a:lumOff val="15000"/>
                    </a:schemeClr>
                  </a:solidFill>
                  <a:latin typeface="Arial" panose="020B0604020202020204" pitchFamily="34" charset="0"/>
                  <a:cs typeface="Arial" panose="020B0604020202020204" pitchFamily="34" charset="0"/>
                </a:rPr>
                <a:t>bạn</a:t>
              </a:r>
              <a:endParaRPr lang="en-US" sz="2800" b="1" kern="1200" dirty="0">
                <a:solidFill>
                  <a:schemeClr val="tx1">
                    <a:lumMod val="85000"/>
                    <a:lumOff val="15000"/>
                  </a:schemeClr>
                </a:solidFill>
                <a:latin typeface="Arial" panose="020B0604020202020204" pitchFamily="34" charset="0"/>
                <a:cs typeface="Arial" panose="020B0604020202020204" pitchFamily="34" charset="0"/>
              </a:endParaRPr>
            </a:p>
            <a:p>
              <a:pPr algn="ctr">
                <a:lnSpc>
                  <a:spcPct val="120000"/>
                </a:lnSpc>
                <a:buClrTx/>
                <a:buFontTx/>
                <a:buNone/>
              </a:pPr>
              <a:r>
                <a:rPr lang="en-US" sz="2800" b="1" kern="1200" dirty="0" err="1">
                  <a:solidFill>
                    <a:schemeClr val="tx1">
                      <a:lumMod val="85000"/>
                      <a:lumOff val="15000"/>
                    </a:schemeClr>
                  </a:solidFill>
                  <a:latin typeface="Arial" panose="020B0604020202020204" pitchFamily="34" charset="0"/>
                  <a:cs typeface="Arial" panose="020B0604020202020204" pitchFamily="34" charset="0"/>
                </a:rPr>
                <a:t>đã</a:t>
              </a:r>
              <a:r>
                <a:rPr lang="en-US" sz="2800" b="1" kern="1200" dirty="0">
                  <a:solidFill>
                    <a:schemeClr val="tx1">
                      <a:lumMod val="85000"/>
                      <a:lumOff val="15000"/>
                    </a:schemeClr>
                  </a:solidFill>
                  <a:latin typeface="Arial" panose="020B0604020202020204" pitchFamily="34" charset="0"/>
                  <a:cs typeface="Arial" panose="020B0604020202020204" pitchFamily="34" charset="0"/>
                </a:rPr>
                <a:t> </a:t>
              </a:r>
              <a:r>
                <a:rPr lang="en-US" sz="2800" b="1" kern="1200" dirty="0" err="1">
                  <a:solidFill>
                    <a:schemeClr val="tx1">
                      <a:lumMod val="85000"/>
                      <a:lumOff val="15000"/>
                    </a:schemeClr>
                  </a:solidFill>
                  <a:latin typeface="Arial" panose="020B0604020202020204" pitchFamily="34" charset="0"/>
                  <a:cs typeface="Arial" panose="020B0604020202020204" pitchFamily="34" charset="0"/>
                </a:rPr>
                <a:t>chọn</a:t>
              </a:r>
              <a:r>
                <a:rPr lang="en-US" sz="2800" b="1" kern="1200" dirty="0">
                  <a:solidFill>
                    <a:schemeClr val="tx1">
                      <a:lumMod val="85000"/>
                      <a:lumOff val="15000"/>
                    </a:schemeClr>
                  </a:solidFill>
                  <a:latin typeface="Arial" panose="020B0604020202020204" pitchFamily="34" charset="0"/>
                  <a:cs typeface="Arial" panose="020B0604020202020204" pitchFamily="34" charset="0"/>
                </a:rPr>
                <a:t> </a:t>
              </a:r>
              <a:r>
                <a:rPr lang="en-US" sz="2800" b="1" kern="1200" dirty="0" err="1">
                  <a:solidFill>
                    <a:schemeClr val="tx1">
                      <a:lumMod val="85000"/>
                      <a:lumOff val="15000"/>
                    </a:schemeClr>
                  </a:solidFill>
                  <a:latin typeface="Arial" panose="020B0604020202020204" pitchFamily="34" charset="0"/>
                  <a:cs typeface="Arial" panose="020B0604020202020204" pitchFamily="34" charset="0"/>
                </a:rPr>
                <a:t>vòng</a:t>
              </a:r>
              <a:r>
                <a:rPr lang="en-US" sz="2800" b="1" kern="1200" dirty="0">
                  <a:solidFill>
                    <a:schemeClr val="tx1">
                      <a:lumMod val="85000"/>
                      <a:lumOff val="15000"/>
                    </a:schemeClr>
                  </a:solidFill>
                  <a:latin typeface="Arial" panose="020B0604020202020204" pitchFamily="34" charset="0"/>
                  <a:cs typeface="Arial" panose="020B0604020202020204" pitchFamily="34" charset="0"/>
                </a:rPr>
                <a:t> </a:t>
              </a:r>
              <a:r>
                <a:rPr lang="en-US" sz="2800" b="1" kern="1200" dirty="0" err="1">
                  <a:solidFill>
                    <a:schemeClr val="tx1">
                      <a:lumMod val="85000"/>
                      <a:lumOff val="15000"/>
                    </a:schemeClr>
                  </a:solidFill>
                  <a:latin typeface="Arial" panose="020B0604020202020204" pitchFamily="34" charset="0"/>
                  <a:cs typeface="Arial" panose="020B0604020202020204" pitchFamily="34" charset="0"/>
                </a:rPr>
                <a:t>cổ</a:t>
              </a:r>
              <a:endParaRPr lang="en-US" sz="2800" b="1" kern="1200" dirty="0">
                <a:solidFill>
                  <a:schemeClr val="tx1">
                    <a:lumMod val="85000"/>
                    <a:lumOff val="15000"/>
                  </a:schemeClr>
                </a:solidFill>
                <a:latin typeface="Arial" panose="020B0604020202020204" pitchFamily="34" charset="0"/>
                <a:cs typeface="Arial" panose="020B0604020202020204" pitchFamily="34" charset="0"/>
              </a:endParaRPr>
            </a:p>
            <a:p>
              <a:pPr algn="ctr">
                <a:lnSpc>
                  <a:spcPct val="120000"/>
                </a:lnSpc>
                <a:buClrTx/>
                <a:buFontTx/>
                <a:buNone/>
              </a:pPr>
              <a:r>
                <a:rPr lang="en-US" sz="2800" b="1" kern="1200" dirty="0" err="1">
                  <a:solidFill>
                    <a:schemeClr val="tx1">
                      <a:lumMod val="85000"/>
                      <a:lumOff val="15000"/>
                    </a:schemeClr>
                  </a:solidFill>
                  <a:latin typeface="Arial" panose="020B0604020202020204" pitchFamily="34" charset="0"/>
                  <a:cs typeface="Arial" panose="020B0604020202020204" pitchFamily="34" charset="0"/>
                </a:rPr>
                <a:t>cho</a:t>
              </a:r>
              <a:r>
                <a:rPr lang="en-US" sz="2800" b="1" kern="1200" dirty="0">
                  <a:solidFill>
                    <a:schemeClr val="tx1">
                      <a:lumMod val="85000"/>
                      <a:lumOff val="15000"/>
                    </a:schemeClr>
                  </a:solidFill>
                  <a:latin typeface="Arial" panose="020B0604020202020204" pitchFamily="34" charset="0"/>
                  <a:cs typeface="Arial" panose="020B0604020202020204" pitchFamily="34" charset="0"/>
                </a:rPr>
                <a:t> </a:t>
              </a:r>
              <a:r>
                <a:rPr lang="en-US" sz="2800" b="1" kern="1200" dirty="0" err="1">
                  <a:solidFill>
                    <a:schemeClr val="tx1">
                      <a:lumMod val="85000"/>
                      <a:lumOff val="15000"/>
                    </a:schemeClr>
                  </a:solidFill>
                  <a:latin typeface="Arial" panose="020B0604020202020204" pitchFamily="34" charset="0"/>
                  <a:cs typeface="Arial" panose="020B0604020202020204" pitchFamily="34" charset="0"/>
                </a:rPr>
                <a:t>tớ</a:t>
              </a:r>
              <a:r>
                <a:rPr lang="en-US" sz="2800" b="1" kern="1200" dirty="0">
                  <a:solidFill>
                    <a:schemeClr val="tx1">
                      <a:lumMod val="85000"/>
                      <a:lumOff val="15000"/>
                    </a:schemeClr>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63426666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863"/>
        <p:cNvGrpSpPr/>
        <p:nvPr/>
      </p:nvGrpSpPr>
      <p:grpSpPr>
        <a:xfrm>
          <a:off x="0" y="0"/>
          <a:ext cx="0" cy="0"/>
          <a:chOff x="0" y="0"/>
          <a:chExt cx="0" cy="0"/>
        </a:xfrm>
      </p:grpSpPr>
      <p:sp>
        <p:nvSpPr>
          <p:cNvPr id="1866" name="Google Shape;1866;p67"/>
          <p:cNvSpPr txBox="1">
            <a:spLocks noGrp="1"/>
          </p:cNvSpPr>
          <p:nvPr>
            <p:ph type="title"/>
          </p:nvPr>
        </p:nvSpPr>
        <p:spPr>
          <a:xfrm>
            <a:off x="1541075" y="540762"/>
            <a:ext cx="52776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smtClean="0">
                <a:solidFill>
                  <a:schemeClr val="accent4">
                    <a:lumMod val="75000"/>
                  </a:schemeClr>
                </a:solidFill>
                <a:latin typeface="+mn-lt"/>
              </a:rPr>
              <a:t>VẬN DỤNG</a:t>
            </a:r>
            <a:endParaRPr b="1" dirty="0">
              <a:solidFill>
                <a:schemeClr val="accent4">
                  <a:lumMod val="75000"/>
                </a:schemeClr>
              </a:solidFill>
              <a:latin typeface="+mn-lt"/>
            </a:endParaRPr>
          </a:p>
        </p:txBody>
      </p:sp>
      <p:sp>
        <p:nvSpPr>
          <p:cNvPr id="1873" name="Google Shape;1873;p67"/>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7"/>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7">
            <a:hlinkClick r:id="rId3"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7">
            <a:hlinkClick r:id="rId4"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7">
            <a:hlinkClick r:id="rId5"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7">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7">
            <a:hlinkClick r:id="rId6" action="ppaction://hlinksldjump"/>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7">
            <a:hlinkClick r:id="rId4" action="ppaction://hlinksldjump"/>
          </p:cNvPr>
          <p:cNvSpPr txBox="1"/>
          <p:nvPr/>
        </p:nvSpPr>
        <p:spPr>
          <a:xfrm>
            <a:off x="8189650" y="47022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M</a:t>
            </a:r>
            <a:endParaRPr b="1">
              <a:solidFill>
                <a:schemeClr val="accent4"/>
              </a:solidFill>
              <a:latin typeface="Ubuntu"/>
              <a:ea typeface="Ubuntu"/>
              <a:cs typeface="Ubuntu"/>
              <a:sym typeface="Ubuntu"/>
            </a:endParaRPr>
          </a:p>
        </p:txBody>
      </p:sp>
      <p:sp>
        <p:nvSpPr>
          <p:cNvPr id="1881" name="Google Shape;1881;p67">
            <a:hlinkClick r:id="rId3" action="ppaction://hlinksldjump"/>
          </p:cNvPr>
          <p:cNvSpPr txBox="1"/>
          <p:nvPr/>
        </p:nvSpPr>
        <p:spPr>
          <a:xfrm>
            <a:off x="8189650" y="1476316"/>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2"/>
                </a:solidFill>
                <a:latin typeface="Ubuntu"/>
                <a:ea typeface="Ubuntu"/>
                <a:cs typeface="Ubuntu"/>
                <a:sym typeface="Ubuntu"/>
              </a:rPr>
              <a:t>T</a:t>
            </a:r>
            <a:endParaRPr b="1">
              <a:solidFill>
                <a:schemeClr val="accent2"/>
              </a:solidFill>
              <a:latin typeface="Ubuntu"/>
              <a:ea typeface="Ubuntu"/>
              <a:cs typeface="Ubuntu"/>
              <a:sym typeface="Ubuntu"/>
            </a:endParaRPr>
          </a:p>
        </p:txBody>
      </p:sp>
      <p:sp>
        <p:nvSpPr>
          <p:cNvPr id="1882" name="Google Shape;1882;p67">
            <a:hlinkClick r:id="rId5" action="ppaction://hlinksldjump"/>
          </p:cNvPr>
          <p:cNvSpPr txBox="1"/>
          <p:nvPr/>
        </p:nvSpPr>
        <p:spPr>
          <a:xfrm>
            <a:off x="8189650" y="2400638"/>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1"/>
                </a:solidFill>
                <a:latin typeface="Ubuntu"/>
                <a:ea typeface="Ubuntu"/>
                <a:cs typeface="Ubuntu"/>
                <a:sym typeface="Ubuntu"/>
              </a:rPr>
              <a:t>W</a:t>
            </a:r>
            <a:endParaRPr b="1">
              <a:solidFill>
                <a:schemeClr val="accent1"/>
              </a:solidFill>
              <a:latin typeface="Ubuntu"/>
              <a:ea typeface="Ubuntu"/>
              <a:cs typeface="Ubuntu"/>
              <a:sym typeface="Ubuntu"/>
            </a:endParaRPr>
          </a:p>
        </p:txBody>
      </p:sp>
      <p:sp>
        <p:nvSpPr>
          <p:cNvPr id="1883" name="Google Shape;1883;p67">
            <a:hlinkClick r:id="rId6" action="ppaction://hlinksldjump"/>
          </p:cNvPr>
          <p:cNvSpPr txBox="1"/>
          <p:nvPr/>
        </p:nvSpPr>
        <p:spPr>
          <a:xfrm>
            <a:off x="8189650" y="3423511"/>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3"/>
                </a:solidFill>
                <a:latin typeface="Ubuntu"/>
                <a:ea typeface="Ubuntu"/>
                <a:cs typeface="Ubuntu"/>
                <a:sym typeface="Ubuntu"/>
              </a:rPr>
              <a:t>T</a:t>
            </a:r>
            <a:endParaRPr b="1">
              <a:solidFill>
                <a:schemeClr val="accent3"/>
              </a:solidFill>
              <a:latin typeface="Ubuntu"/>
              <a:ea typeface="Ubuntu"/>
              <a:cs typeface="Ubuntu"/>
              <a:sym typeface="Ubuntu"/>
            </a:endParaRPr>
          </a:p>
        </p:txBody>
      </p:sp>
      <p:sp>
        <p:nvSpPr>
          <p:cNvPr id="1884" name="Google Shape;1884;p67">
            <a:hlinkClick r:id="" action="ppaction://noaction"/>
          </p:cNvPr>
          <p:cNvSpPr txBox="1"/>
          <p:nvPr/>
        </p:nvSpPr>
        <p:spPr>
          <a:xfrm>
            <a:off x="8189650" y="436280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F</a:t>
            </a:r>
            <a:endParaRPr b="1">
              <a:solidFill>
                <a:schemeClr val="accent4"/>
              </a:solidFill>
              <a:latin typeface="Ubuntu"/>
              <a:ea typeface="Ubuntu"/>
              <a:cs typeface="Ubuntu"/>
              <a:sym typeface="Ubuntu"/>
            </a:endParaRPr>
          </a:p>
        </p:txBody>
      </p:sp>
      <p:grpSp>
        <p:nvGrpSpPr>
          <p:cNvPr id="1885" name="Google Shape;1885;p67"/>
          <p:cNvGrpSpPr/>
          <p:nvPr/>
        </p:nvGrpSpPr>
        <p:grpSpPr>
          <a:xfrm>
            <a:off x="6935171" y="696541"/>
            <a:ext cx="195284" cy="195284"/>
            <a:chOff x="5660400" y="238125"/>
            <a:chExt cx="481825" cy="481825"/>
          </a:xfrm>
        </p:grpSpPr>
        <p:sp>
          <p:nvSpPr>
            <p:cNvPr id="1886" name="Google Shape;1886;p67"/>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887" name="Google Shape;1887;p67"/>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888" name="Google Shape;1888;p67">
            <a:hlinkClick r:id="rId7"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7">
            <a:hlinkClick r:id="rId8"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7">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7">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p:cNvSpPr/>
          <p:nvPr/>
        </p:nvSpPr>
        <p:spPr>
          <a:xfrm>
            <a:off x="823550" y="1962595"/>
            <a:ext cx="4395871" cy="1938992"/>
          </a:xfrm>
          <a:prstGeom prst="rect">
            <a:avLst/>
          </a:prstGeom>
        </p:spPr>
        <p:txBody>
          <a:bodyPr wrap="square">
            <a:spAutoFit/>
          </a:bodyPr>
          <a:lstStyle/>
          <a:p>
            <a:pPr algn="just">
              <a:lnSpc>
                <a:spcPct val="150000"/>
              </a:lnSpc>
            </a:pPr>
            <a:r>
              <a:rPr lang="en-US" sz="2000" b="1" dirty="0" err="1" smtClean="0"/>
              <a:t>Bài</a:t>
            </a:r>
            <a:r>
              <a:rPr lang="en-US" sz="2000" b="1" dirty="0" smtClean="0"/>
              <a:t> </a:t>
            </a:r>
            <a:r>
              <a:rPr lang="en-US" sz="2000" b="1" dirty="0" err="1" smtClean="0"/>
              <a:t>tập</a:t>
            </a:r>
            <a:r>
              <a:rPr lang="en-US" sz="2000" b="1" dirty="0" smtClean="0"/>
              <a:t> 1. </a:t>
            </a:r>
            <a:r>
              <a:rPr lang="vi-VN" sz="2000" dirty="0" smtClean="0"/>
              <a:t>Trước </a:t>
            </a:r>
            <a:r>
              <a:rPr lang="vi-VN" sz="2000" dirty="0"/>
              <a:t>khi đi mua một món đồ nào đó, chị của Khoa thường vào Internet để tìm hiểu trước. Tại sao chị của Khoa lại làm như vậy?</a:t>
            </a:r>
            <a:endParaRPr lang="en-US" sz="2000" dirty="0"/>
          </a:p>
        </p:txBody>
      </p:sp>
      <p:grpSp>
        <p:nvGrpSpPr>
          <p:cNvPr id="35" name="Google Shape;4433;p103"/>
          <p:cNvGrpSpPr/>
          <p:nvPr/>
        </p:nvGrpSpPr>
        <p:grpSpPr>
          <a:xfrm>
            <a:off x="4933234" y="2120354"/>
            <a:ext cx="3770881" cy="2800324"/>
            <a:chOff x="4244740" y="2240175"/>
            <a:chExt cx="3770881" cy="2800324"/>
          </a:xfrm>
        </p:grpSpPr>
        <p:grpSp>
          <p:nvGrpSpPr>
            <p:cNvPr id="36" name="Google Shape;4434;p103"/>
            <p:cNvGrpSpPr/>
            <p:nvPr/>
          </p:nvGrpSpPr>
          <p:grpSpPr>
            <a:xfrm>
              <a:off x="4244740" y="2240175"/>
              <a:ext cx="3770881" cy="2800324"/>
              <a:chOff x="4244740" y="2240175"/>
              <a:chExt cx="3770881" cy="2800324"/>
            </a:xfrm>
          </p:grpSpPr>
          <p:sp>
            <p:nvSpPr>
              <p:cNvPr id="40" name="Google Shape;4435;p103"/>
              <p:cNvSpPr/>
              <p:nvPr/>
            </p:nvSpPr>
            <p:spPr>
              <a:xfrm>
                <a:off x="7418522" y="3799259"/>
                <a:ext cx="597099" cy="993870"/>
              </a:xfrm>
              <a:custGeom>
                <a:avLst/>
                <a:gdLst/>
                <a:ahLst/>
                <a:cxnLst/>
                <a:rect l="l" t="t" r="r" b="b"/>
                <a:pathLst>
                  <a:path w="18909" h="31474" extrusionOk="0">
                    <a:moveTo>
                      <a:pt x="9443" y="1"/>
                    </a:moveTo>
                    <a:cubicBezTo>
                      <a:pt x="9237" y="1"/>
                      <a:pt x="9030" y="120"/>
                      <a:pt x="8965" y="360"/>
                    </a:cubicBezTo>
                    <a:lnTo>
                      <a:pt x="0" y="31474"/>
                    </a:lnTo>
                    <a:lnTo>
                      <a:pt x="18908" y="31474"/>
                    </a:lnTo>
                    <a:lnTo>
                      <a:pt x="9922" y="360"/>
                    </a:lnTo>
                    <a:cubicBezTo>
                      <a:pt x="9857" y="120"/>
                      <a:pt x="9650" y="1"/>
                      <a:pt x="9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436;p103"/>
              <p:cNvSpPr/>
              <p:nvPr/>
            </p:nvSpPr>
            <p:spPr>
              <a:xfrm>
                <a:off x="7720146" y="4268873"/>
                <a:ext cx="7579" cy="771596"/>
              </a:xfrm>
              <a:custGeom>
                <a:avLst/>
                <a:gdLst/>
                <a:ahLst/>
                <a:cxnLst/>
                <a:rect l="l" t="t" r="r" b="b"/>
                <a:pathLst>
                  <a:path w="240" h="24435" extrusionOk="0">
                    <a:moveTo>
                      <a:pt x="109" y="0"/>
                    </a:moveTo>
                    <a:cubicBezTo>
                      <a:pt x="44" y="0"/>
                      <a:pt x="0" y="66"/>
                      <a:pt x="0" y="131"/>
                    </a:cubicBezTo>
                    <a:lnTo>
                      <a:pt x="0" y="24326"/>
                    </a:lnTo>
                    <a:cubicBezTo>
                      <a:pt x="0" y="24391"/>
                      <a:pt x="44" y="24435"/>
                      <a:pt x="109" y="24435"/>
                    </a:cubicBezTo>
                    <a:cubicBezTo>
                      <a:pt x="174" y="24435"/>
                      <a:pt x="239" y="24391"/>
                      <a:pt x="239" y="24326"/>
                    </a:cubicBezTo>
                    <a:lnTo>
                      <a:pt x="239" y="131"/>
                    </a:lnTo>
                    <a:cubicBezTo>
                      <a:pt x="239" y="66"/>
                      <a:pt x="174"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437;p103"/>
              <p:cNvSpPr/>
              <p:nvPr/>
            </p:nvSpPr>
            <p:spPr>
              <a:xfrm>
                <a:off x="7719452" y="4473966"/>
                <a:ext cx="92775" cy="91733"/>
              </a:xfrm>
              <a:custGeom>
                <a:avLst/>
                <a:gdLst/>
                <a:ahLst/>
                <a:cxnLst/>
                <a:rect l="l" t="t" r="r" b="b"/>
                <a:pathLst>
                  <a:path w="2938" h="2905" extrusionOk="0">
                    <a:moveTo>
                      <a:pt x="2799" y="0"/>
                    </a:moveTo>
                    <a:cubicBezTo>
                      <a:pt x="2769" y="0"/>
                      <a:pt x="2742" y="11"/>
                      <a:pt x="2720" y="33"/>
                    </a:cubicBezTo>
                    <a:lnTo>
                      <a:pt x="44" y="2709"/>
                    </a:lnTo>
                    <a:cubicBezTo>
                      <a:pt x="0" y="2753"/>
                      <a:pt x="0" y="2818"/>
                      <a:pt x="44" y="2861"/>
                    </a:cubicBezTo>
                    <a:cubicBezTo>
                      <a:pt x="66" y="2883"/>
                      <a:pt x="109" y="2905"/>
                      <a:pt x="131" y="2905"/>
                    </a:cubicBezTo>
                    <a:cubicBezTo>
                      <a:pt x="174" y="2905"/>
                      <a:pt x="196" y="2883"/>
                      <a:pt x="218" y="2861"/>
                    </a:cubicBezTo>
                    <a:lnTo>
                      <a:pt x="2894" y="207"/>
                    </a:lnTo>
                    <a:cubicBezTo>
                      <a:pt x="2938" y="163"/>
                      <a:pt x="2938" y="76"/>
                      <a:pt x="2894" y="33"/>
                    </a:cubicBezTo>
                    <a:cubicBezTo>
                      <a:pt x="2862" y="11"/>
                      <a:pt x="2829" y="0"/>
                      <a:pt x="2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438;p103"/>
              <p:cNvSpPr/>
              <p:nvPr/>
            </p:nvSpPr>
            <p:spPr>
              <a:xfrm>
                <a:off x="4664525" y="3743590"/>
                <a:ext cx="702915" cy="811479"/>
              </a:xfrm>
              <a:custGeom>
                <a:avLst/>
                <a:gdLst/>
                <a:ahLst/>
                <a:cxnLst/>
                <a:rect l="l" t="t" r="r" b="b"/>
                <a:pathLst>
                  <a:path w="22260" h="25698" extrusionOk="0">
                    <a:moveTo>
                      <a:pt x="15884" y="1"/>
                    </a:moveTo>
                    <a:lnTo>
                      <a:pt x="1" y="20475"/>
                    </a:lnTo>
                    <a:lnTo>
                      <a:pt x="5331" y="25697"/>
                    </a:lnTo>
                    <a:lnTo>
                      <a:pt x="22259" y="4918"/>
                    </a:lnTo>
                    <a:lnTo>
                      <a:pt x="15884" y="1"/>
                    </a:ln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39;p103"/>
              <p:cNvSpPr/>
              <p:nvPr/>
            </p:nvSpPr>
            <p:spPr>
              <a:xfrm>
                <a:off x="4664525" y="4161322"/>
                <a:ext cx="371036" cy="393740"/>
              </a:xfrm>
              <a:custGeom>
                <a:avLst/>
                <a:gdLst/>
                <a:ahLst/>
                <a:cxnLst/>
                <a:rect l="l" t="t" r="r" b="b"/>
                <a:pathLst>
                  <a:path w="11750" h="12469" extrusionOk="0">
                    <a:moveTo>
                      <a:pt x="5636" y="1"/>
                    </a:moveTo>
                    <a:lnTo>
                      <a:pt x="1" y="7246"/>
                    </a:lnTo>
                    <a:lnTo>
                      <a:pt x="5331" y="12468"/>
                    </a:lnTo>
                    <a:lnTo>
                      <a:pt x="11750" y="4592"/>
                    </a:lnTo>
                    <a:lnTo>
                      <a:pt x="56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40;p103"/>
              <p:cNvSpPr/>
              <p:nvPr/>
            </p:nvSpPr>
            <p:spPr>
              <a:xfrm>
                <a:off x="4269465" y="4241875"/>
                <a:ext cx="619077" cy="461568"/>
              </a:xfrm>
              <a:custGeom>
                <a:avLst/>
                <a:gdLst/>
                <a:ahLst/>
                <a:cxnLst/>
                <a:rect l="l" t="t" r="r" b="b"/>
                <a:pathLst>
                  <a:path w="19605" h="14617" extrusionOk="0">
                    <a:moveTo>
                      <a:pt x="2665" y="0"/>
                    </a:moveTo>
                    <a:cubicBezTo>
                      <a:pt x="1601" y="0"/>
                      <a:pt x="580" y="537"/>
                      <a:pt x="1" y="1475"/>
                    </a:cubicBezTo>
                    <a:lnTo>
                      <a:pt x="15036" y="14617"/>
                    </a:lnTo>
                    <a:lnTo>
                      <a:pt x="19605" y="7981"/>
                    </a:lnTo>
                    <a:lnTo>
                      <a:pt x="14230" y="3803"/>
                    </a:lnTo>
                    <a:lnTo>
                      <a:pt x="3547" y="126"/>
                    </a:lnTo>
                    <a:cubicBezTo>
                      <a:pt x="3255" y="41"/>
                      <a:pt x="2958" y="0"/>
                      <a:pt x="26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441;p103"/>
              <p:cNvSpPr/>
              <p:nvPr/>
            </p:nvSpPr>
            <p:spPr>
              <a:xfrm>
                <a:off x="4249540" y="4215603"/>
                <a:ext cx="287924" cy="235694"/>
              </a:xfrm>
              <a:custGeom>
                <a:avLst/>
                <a:gdLst/>
                <a:ahLst/>
                <a:cxnLst/>
                <a:rect l="l" t="t" r="r" b="b"/>
                <a:pathLst>
                  <a:path w="9118" h="7464" extrusionOk="0">
                    <a:moveTo>
                      <a:pt x="1872" y="1"/>
                    </a:moveTo>
                    <a:lnTo>
                      <a:pt x="1" y="2677"/>
                    </a:lnTo>
                    <a:lnTo>
                      <a:pt x="4766" y="7464"/>
                    </a:lnTo>
                    <a:cubicBezTo>
                      <a:pt x="9117" y="3330"/>
                      <a:pt x="5070" y="131"/>
                      <a:pt x="5070" y="131"/>
                    </a:cubicBezTo>
                    <a:lnTo>
                      <a:pt x="18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42;p103"/>
              <p:cNvSpPr/>
              <p:nvPr/>
            </p:nvSpPr>
            <p:spPr>
              <a:xfrm>
                <a:off x="4658336" y="4308250"/>
                <a:ext cx="120973" cy="130699"/>
              </a:xfrm>
              <a:custGeom>
                <a:avLst/>
                <a:gdLst/>
                <a:ahLst/>
                <a:cxnLst/>
                <a:rect l="l" t="t" r="r" b="b"/>
                <a:pathLst>
                  <a:path w="3831" h="4139" extrusionOk="0">
                    <a:moveTo>
                      <a:pt x="1872" y="1"/>
                    </a:moveTo>
                    <a:cubicBezTo>
                      <a:pt x="1260" y="1"/>
                      <a:pt x="650" y="303"/>
                      <a:pt x="240" y="766"/>
                    </a:cubicBezTo>
                    <a:lnTo>
                      <a:pt x="1" y="1048"/>
                    </a:lnTo>
                    <a:lnTo>
                      <a:pt x="3547" y="4138"/>
                    </a:lnTo>
                    <a:lnTo>
                      <a:pt x="3743" y="2223"/>
                    </a:lnTo>
                    <a:cubicBezTo>
                      <a:pt x="3830" y="1571"/>
                      <a:pt x="3526" y="896"/>
                      <a:pt x="3003" y="417"/>
                    </a:cubicBezTo>
                    <a:cubicBezTo>
                      <a:pt x="2662" y="127"/>
                      <a:pt x="2266" y="1"/>
                      <a:pt x="1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443;p103"/>
              <p:cNvSpPr/>
              <p:nvPr/>
            </p:nvSpPr>
            <p:spPr>
              <a:xfrm>
                <a:off x="4244740" y="4288451"/>
                <a:ext cx="524944" cy="444548"/>
              </a:xfrm>
              <a:custGeom>
                <a:avLst/>
                <a:gdLst/>
                <a:ahLst/>
                <a:cxnLst/>
                <a:rect l="l" t="t" r="r" b="b"/>
                <a:pathLst>
                  <a:path w="16624" h="14078" extrusionOk="0">
                    <a:moveTo>
                      <a:pt x="784" y="0"/>
                    </a:moveTo>
                    <a:lnTo>
                      <a:pt x="0" y="870"/>
                    </a:lnTo>
                    <a:lnTo>
                      <a:pt x="15122" y="14078"/>
                    </a:lnTo>
                    <a:lnTo>
                      <a:pt x="16624" y="11967"/>
                    </a:lnTo>
                    <a:lnTo>
                      <a:pt x="7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444;p103"/>
              <p:cNvSpPr/>
              <p:nvPr/>
            </p:nvSpPr>
            <p:spPr>
              <a:xfrm>
                <a:off x="4550469" y="4300293"/>
                <a:ext cx="43324" cy="80933"/>
              </a:xfrm>
              <a:custGeom>
                <a:avLst/>
                <a:gdLst/>
                <a:ahLst/>
                <a:cxnLst/>
                <a:rect l="l" t="t" r="r" b="b"/>
                <a:pathLst>
                  <a:path w="1372" h="2563" extrusionOk="0">
                    <a:moveTo>
                      <a:pt x="196" y="0"/>
                    </a:moveTo>
                    <a:cubicBezTo>
                      <a:pt x="139" y="0"/>
                      <a:pt x="84" y="29"/>
                      <a:pt x="44" y="82"/>
                    </a:cubicBezTo>
                    <a:cubicBezTo>
                      <a:pt x="1" y="169"/>
                      <a:pt x="22" y="278"/>
                      <a:pt x="88" y="321"/>
                    </a:cubicBezTo>
                    <a:cubicBezTo>
                      <a:pt x="131" y="343"/>
                      <a:pt x="1002" y="996"/>
                      <a:pt x="1002" y="2367"/>
                    </a:cubicBezTo>
                    <a:cubicBezTo>
                      <a:pt x="1002" y="2475"/>
                      <a:pt x="1067" y="2562"/>
                      <a:pt x="1176" y="2562"/>
                    </a:cubicBezTo>
                    <a:cubicBezTo>
                      <a:pt x="1263" y="2562"/>
                      <a:pt x="1350" y="2475"/>
                      <a:pt x="1350" y="2388"/>
                    </a:cubicBezTo>
                    <a:cubicBezTo>
                      <a:pt x="1371" y="822"/>
                      <a:pt x="349" y="60"/>
                      <a:pt x="305" y="38"/>
                    </a:cubicBezTo>
                    <a:cubicBezTo>
                      <a:pt x="271" y="13"/>
                      <a:pt x="233"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445;p103"/>
              <p:cNvSpPr/>
              <p:nvPr/>
            </p:nvSpPr>
            <p:spPr>
              <a:xfrm>
                <a:off x="4591014" y="4314723"/>
                <a:ext cx="43324" cy="80933"/>
              </a:xfrm>
              <a:custGeom>
                <a:avLst/>
                <a:gdLst/>
                <a:ahLst/>
                <a:cxnLst/>
                <a:rect l="l" t="t" r="r" b="b"/>
                <a:pathLst>
                  <a:path w="1372" h="2563" extrusionOk="0">
                    <a:moveTo>
                      <a:pt x="197" y="0"/>
                    </a:moveTo>
                    <a:cubicBezTo>
                      <a:pt x="142" y="0"/>
                      <a:pt x="92" y="29"/>
                      <a:pt x="66" y="82"/>
                    </a:cubicBezTo>
                    <a:cubicBezTo>
                      <a:pt x="0" y="169"/>
                      <a:pt x="22" y="278"/>
                      <a:pt x="109" y="321"/>
                    </a:cubicBezTo>
                    <a:cubicBezTo>
                      <a:pt x="131" y="343"/>
                      <a:pt x="1023" y="996"/>
                      <a:pt x="1001" y="2366"/>
                    </a:cubicBezTo>
                    <a:cubicBezTo>
                      <a:pt x="1001" y="2475"/>
                      <a:pt x="1088" y="2562"/>
                      <a:pt x="1175" y="2562"/>
                    </a:cubicBezTo>
                    <a:cubicBezTo>
                      <a:pt x="1284" y="2562"/>
                      <a:pt x="1349" y="2475"/>
                      <a:pt x="1349" y="2388"/>
                    </a:cubicBezTo>
                    <a:cubicBezTo>
                      <a:pt x="1371" y="822"/>
                      <a:pt x="349" y="60"/>
                      <a:pt x="305" y="38"/>
                    </a:cubicBezTo>
                    <a:cubicBezTo>
                      <a:pt x="271" y="13"/>
                      <a:pt x="233" y="0"/>
                      <a:pt x="1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446;p103"/>
              <p:cNvSpPr/>
              <p:nvPr/>
            </p:nvSpPr>
            <p:spPr>
              <a:xfrm>
                <a:off x="4627422" y="4325681"/>
                <a:ext cx="43324" cy="80270"/>
              </a:xfrm>
              <a:custGeom>
                <a:avLst/>
                <a:gdLst/>
                <a:ahLst/>
                <a:cxnLst/>
                <a:rect l="l" t="t" r="r" b="b"/>
                <a:pathLst>
                  <a:path w="1372" h="2542" extrusionOk="0">
                    <a:moveTo>
                      <a:pt x="191" y="0"/>
                    </a:moveTo>
                    <a:cubicBezTo>
                      <a:pt x="139" y="0"/>
                      <a:pt x="91" y="23"/>
                      <a:pt x="66" y="61"/>
                    </a:cubicBezTo>
                    <a:cubicBezTo>
                      <a:pt x="1" y="148"/>
                      <a:pt x="22" y="257"/>
                      <a:pt x="88" y="322"/>
                    </a:cubicBezTo>
                    <a:cubicBezTo>
                      <a:pt x="131" y="344"/>
                      <a:pt x="1023" y="997"/>
                      <a:pt x="1002" y="2368"/>
                    </a:cubicBezTo>
                    <a:cubicBezTo>
                      <a:pt x="1002" y="2455"/>
                      <a:pt x="1067" y="2542"/>
                      <a:pt x="1176" y="2542"/>
                    </a:cubicBezTo>
                    <a:cubicBezTo>
                      <a:pt x="1284" y="2542"/>
                      <a:pt x="1350" y="2455"/>
                      <a:pt x="1350" y="2368"/>
                    </a:cubicBezTo>
                    <a:cubicBezTo>
                      <a:pt x="1371" y="801"/>
                      <a:pt x="349" y="61"/>
                      <a:pt x="305" y="39"/>
                    </a:cubicBezTo>
                    <a:cubicBezTo>
                      <a:pt x="269" y="12"/>
                      <a:pt x="229"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447;p103"/>
              <p:cNvSpPr/>
              <p:nvPr/>
            </p:nvSpPr>
            <p:spPr>
              <a:xfrm>
                <a:off x="5021125" y="3383580"/>
                <a:ext cx="758555" cy="687790"/>
              </a:xfrm>
              <a:custGeom>
                <a:avLst/>
                <a:gdLst/>
                <a:ahLst/>
                <a:cxnLst/>
                <a:rect l="l" t="t" r="r" b="b"/>
                <a:pathLst>
                  <a:path w="24022" h="21781" extrusionOk="0">
                    <a:moveTo>
                      <a:pt x="24021" y="1"/>
                    </a:moveTo>
                    <a:lnTo>
                      <a:pt x="9726" y="349"/>
                    </a:lnTo>
                    <a:lnTo>
                      <a:pt x="0" y="14861"/>
                    </a:lnTo>
                    <a:lnTo>
                      <a:pt x="10161" y="21780"/>
                    </a:lnTo>
                    <a:lnTo>
                      <a:pt x="24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448;p103"/>
              <p:cNvSpPr/>
              <p:nvPr/>
            </p:nvSpPr>
            <p:spPr>
              <a:xfrm>
                <a:off x="5632583" y="3913979"/>
                <a:ext cx="478241" cy="864371"/>
              </a:xfrm>
              <a:custGeom>
                <a:avLst/>
                <a:gdLst/>
                <a:ahLst/>
                <a:cxnLst/>
                <a:rect l="l" t="t" r="r" b="b"/>
                <a:pathLst>
                  <a:path w="15145" h="27373" extrusionOk="0">
                    <a:moveTo>
                      <a:pt x="7856" y="1"/>
                    </a:moveTo>
                    <a:lnTo>
                      <a:pt x="1" y="1045"/>
                    </a:lnTo>
                    <a:lnTo>
                      <a:pt x="7355" y="26437"/>
                    </a:lnTo>
                    <a:lnTo>
                      <a:pt x="15145" y="27373"/>
                    </a:lnTo>
                    <a:lnTo>
                      <a:pt x="7856" y="1"/>
                    </a:ln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449;p103"/>
              <p:cNvSpPr/>
              <p:nvPr/>
            </p:nvSpPr>
            <p:spPr>
              <a:xfrm>
                <a:off x="5785794" y="4455399"/>
                <a:ext cx="325027" cy="322943"/>
              </a:xfrm>
              <a:custGeom>
                <a:avLst/>
                <a:gdLst/>
                <a:ahLst/>
                <a:cxnLst/>
                <a:rect l="l" t="t" r="r" b="b"/>
                <a:pathLst>
                  <a:path w="10293" h="10227" extrusionOk="0">
                    <a:moveTo>
                      <a:pt x="7703" y="0"/>
                    </a:moveTo>
                    <a:lnTo>
                      <a:pt x="1" y="631"/>
                    </a:lnTo>
                    <a:lnTo>
                      <a:pt x="2503" y="9291"/>
                    </a:lnTo>
                    <a:lnTo>
                      <a:pt x="10293" y="10227"/>
                    </a:lnTo>
                    <a:lnTo>
                      <a:pt x="77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450;p103"/>
              <p:cNvSpPr/>
              <p:nvPr/>
            </p:nvSpPr>
            <p:spPr>
              <a:xfrm>
                <a:off x="5445015" y="4741898"/>
                <a:ext cx="705662" cy="252873"/>
              </a:xfrm>
              <a:custGeom>
                <a:avLst/>
                <a:gdLst/>
                <a:ahLst/>
                <a:cxnLst/>
                <a:rect l="l" t="t" r="r" b="b"/>
                <a:pathLst>
                  <a:path w="22347" h="8008" extrusionOk="0">
                    <a:moveTo>
                      <a:pt x="21085" y="0"/>
                    </a:moveTo>
                    <a:lnTo>
                      <a:pt x="14296" y="370"/>
                    </a:lnTo>
                    <a:lnTo>
                      <a:pt x="3830" y="4657"/>
                    </a:lnTo>
                    <a:cubicBezTo>
                      <a:pt x="2547" y="5244"/>
                      <a:pt x="1" y="6615"/>
                      <a:pt x="218" y="8007"/>
                    </a:cubicBezTo>
                    <a:lnTo>
                      <a:pt x="22346" y="8007"/>
                    </a:lnTo>
                    <a:lnTo>
                      <a:pt x="2108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451;p103"/>
              <p:cNvSpPr/>
              <p:nvPr/>
            </p:nvSpPr>
            <p:spPr>
              <a:xfrm>
                <a:off x="5433331" y="4850396"/>
                <a:ext cx="297555" cy="180781"/>
              </a:xfrm>
              <a:custGeom>
                <a:avLst/>
                <a:gdLst/>
                <a:ahLst/>
                <a:cxnLst/>
                <a:rect l="l" t="t" r="r" b="b"/>
                <a:pathLst>
                  <a:path w="9423" h="5725" extrusionOk="0">
                    <a:moveTo>
                      <a:pt x="4424" y="1"/>
                    </a:moveTo>
                    <a:cubicBezTo>
                      <a:pt x="4364" y="1"/>
                      <a:pt x="4331" y="2"/>
                      <a:pt x="4331" y="2"/>
                    </a:cubicBezTo>
                    <a:lnTo>
                      <a:pt x="1" y="2004"/>
                    </a:lnTo>
                    <a:lnTo>
                      <a:pt x="349" y="5268"/>
                    </a:lnTo>
                    <a:lnTo>
                      <a:pt x="8922" y="5725"/>
                    </a:lnTo>
                    <a:cubicBezTo>
                      <a:pt x="9422" y="221"/>
                      <a:pt x="5119" y="1"/>
                      <a:pt x="44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452;p103"/>
              <p:cNvSpPr/>
              <p:nvPr/>
            </p:nvSpPr>
            <p:spPr>
              <a:xfrm>
                <a:off x="5837328" y="4701353"/>
                <a:ext cx="148446" cy="76986"/>
              </a:xfrm>
              <a:custGeom>
                <a:avLst/>
                <a:gdLst/>
                <a:ahLst/>
                <a:cxnLst/>
                <a:rect l="l" t="t" r="r" b="b"/>
                <a:pathLst>
                  <a:path w="4701" h="2438" extrusionOk="0">
                    <a:moveTo>
                      <a:pt x="1850" y="1"/>
                    </a:moveTo>
                    <a:cubicBezTo>
                      <a:pt x="697" y="1"/>
                      <a:pt x="1" y="1045"/>
                      <a:pt x="1" y="2068"/>
                    </a:cubicBezTo>
                    <a:lnTo>
                      <a:pt x="1" y="2438"/>
                    </a:lnTo>
                    <a:lnTo>
                      <a:pt x="4701" y="2438"/>
                    </a:lnTo>
                    <a:lnTo>
                      <a:pt x="3591" y="871"/>
                    </a:lnTo>
                    <a:cubicBezTo>
                      <a:pt x="3221" y="327"/>
                      <a:pt x="2546"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53;p103"/>
              <p:cNvSpPr/>
              <p:nvPr/>
            </p:nvSpPr>
            <p:spPr>
              <a:xfrm>
                <a:off x="5731545" y="4813230"/>
                <a:ext cx="81091" cy="42756"/>
              </a:xfrm>
              <a:custGeom>
                <a:avLst/>
                <a:gdLst/>
                <a:ahLst/>
                <a:cxnLst/>
                <a:rect l="l" t="t" r="r" b="b"/>
                <a:pathLst>
                  <a:path w="2568" h="1354" extrusionOk="0">
                    <a:moveTo>
                      <a:pt x="306" y="0"/>
                    </a:moveTo>
                    <a:cubicBezTo>
                      <a:pt x="229" y="0"/>
                      <a:pt x="182" y="4"/>
                      <a:pt x="174" y="4"/>
                    </a:cubicBezTo>
                    <a:cubicBezTo>
                      <a:pt x="65" y="4"/>
                      <a:pt x="0" y="91"/>
                      <a:pt x="22" y="200"/>
                    </a:cubicBezTo>
                    <a:cubicBezTo>
                      <a:pt x="22" y="287"/>
                      <a:pt x="109" y="352"/>
                      <a:pt x="196" y="352"/>
                    </a:cubicBezTo>
                    <a:cubicBezTo>
                      <a:pt x="205" y="352"/>
                      <a:pt x="236" y="351"/>
                      <a:pt x="285" y="351"/>
                    </a:cubicBezTo>
                    <a:cubicBezTo>
                      <a:pt x="573" y="351"/>
                      <a:pt x="1479" y="414"/>
                      <a:pt x="2241" y="1288"/>
                    </a:cubicBezTo>
                    <a:cubicBezTo>
                      <a:pt x="2263" y="1331"/>
                      <a:pt x="2328" y="1353"/>
                      <a:pt x="2372" y="1353"/>
                    </a:cubicBezTo>
                    <a:cubicBezTo>
                      <a:pt x="2415" y="1353"/>
                      <a:pt x="2459" y="1353"/>
                      <a:pt x="2480" y="1310"/>
                    </a:cubicBezTo>
                    <a:cubicBezTo>
                      <a:pt x="2546" y="1244"/>
                      <a:pt x="2567" y="1136"/>
                      <a:pt x="2502" y="1070"/>
                    </a:cubicBezTo>
                    <a:cubicBezTo>
                      <a:pt x="1663" y="88"/>
                      <a:pt x="662"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454;p103"/>
              <p:cNvSpPr/>
              <p:nvPr/>
            </p:nvSpPr>
            <p:spPr>
              <a:xfrm>
                <a:off x="5772058" y="4797158"/>
                <a:ext cx="80428" cy="43009"/>
              </a:xfrm>
              <a:custGeom>
                <a:avLst/>
                <a:gdLst/>
                <a:ahLst/>
                <a:cxnLst/>
                <a:rect l="l" t="t" r="r" b="b"/>
                <a:pathLst>
                  <a:path w="2547" h="1362" extrusionOk="0">
                    <a:moveTo>
                      <a:pt x="327" y="0"/>
                    </a:moveTo>
                    <a:cubicBezTo>
                      <a:pt x="228" y="0"/>
                      <a:pt x="166" y="8"/>
                      <a:pt x="153" y="13"/>
                    </a:cubicBezTo>
                    <a:cubicBezTo>
                      <a:pt x="66" y="13"/>
                      <a:pt x="1" y="100"/>
                      <a:pt x="1" y="187"/>
                    </a:cubicBezTo>
                    <a:cubicBezTo>
                      <a:pt x="22" y="296"/>
                      <a:pt x="88" y="361"/>
                      <a:pt x="197" y="361"/>
                    </a:cubicBezTo>
                    <a:cubicBezTo>
                      <a:pt x="204" y="361"/>
                      <a:pt x="243" y="358"/>
                      <a:pt x="306" y="358"/>
                    </a:cubicBezTo>
                    <a:cubicBezTo>
                      <a:pt x="609" y="358"/>
                      <a:pt x="1482" y="432"/>
                      <a:pt x="2220" y="1297"/>
                    </a:cubicBezTo>
                    <a:cubicBezTo>
                      <a:pt x="2264" y="1340"/>
                      <a:pt x="2307" y="1362"/>
                      <a:pt x="2351" y="1362"/>
                    </a:cubicBezTo>
                    <a:cubicBezTo>
                      <a:pt x="2394" y="1362"/>
                      <a:pt x="2438" y="1340"/>
                      <a:pt x="2481" y="1318"/>
                    </a:cubicBezTo>
                    <a:cubicBezTo>
                      <a:pt x="2546" y="1253"/>
                      <a:pt x="2546" y="1144"/>
                      <a:pt x="2481" y="1079"/>
                    </a:cubicBezTo>
                    <a:cubicBezTo>
                      <a:pt x="1683" y="124"/>
                      <a:pt x="718"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455;p103"/>
              <p:cNvSpPr/>
              <p:nvPr/>
            </p:nvSpPr>
            <p:spPr>
              <a:xfrm>
                <a:off x="5806414" y="4780959"/>
                <a:ext cx="80428" cy="43419"/>
              </a:xfrm>
              <a:custGeom>
                <a:avLst/>
                <a:gdLst/>
                <a:ahLst/>
                <a:cxnLst/>
                <a:rect l="l" t="t" r="r" b="b"/>
                <a:pathLst>
                  <a:path w="2547" h="1375" extrusionOk="0">
                    <a:moveTo>
                      <a:pt x="266" y="1"/>
                    </a:moveTo>
                    <a:cubicBezTo>
                      <a:pt x="203" y="1"/>
                      <a:pt x="163" y="4"/>
                      <a:pt x="153" y="4"/>
                    </a:cubicBezTo>
                    <a:cubicBezTo>
                      <a:pt x="66" y="25"/>
                      <a:pt x="1" y="112"/>
                      <a:pt x="1" y="199"/>
                    </a:cubicBezTo>
                    <a:cubicBezTo>
                      <a:pt x="20" y="277"/>
                      <a:pt x="74" y="355"/>
                      <a:pt x="163" y="355"/>
                    </a:cubicBezTo>
                    <a:cubicBezTo>
                      <a:pt x="174" y="355"/>
                      <a:pt x="185" y="354"/>
                      <a:pt x="196" y="352"/>
                    </a:cubicBezTo>
                    <a:cubicBezTo>
                      <a:pt x="203" y="352"/>
                      <a:pt x="230" y="350"/>
                      <a:pt x="275" y="350"/>
                    </a:cubicBezTo>
                    <a:cubicBezTo>
                      <a:pt x="547" y="350"/>
                      <a:pt x="1455" y="414"/>
                      <a:pt x="2220" y="1309"/>
                    </a:cubicBezTo>
                    <a:cubicBezTo>
                      <a:pt x="2263" y="1353"/>
                      <a:pt x="2307" y="1374"/>
                      <a:pt x="2351" y="1374"/>
                    </a:cubicBezTo>
                    <a:cubicBezTo>
                      <a:pt x="2394" y="1374"/>
                      <a:pt x="2438" y="1353"/>
                      <a:pt x="2481" y="1331"/>
                    </a:cubicBezTo>
                    <a:cubicBezTo>
                      <a:pt x="2546" y="1266"/>
                      <a:pt x="2546" y="1157"/>
                      <a:pt x="2481" y="1070"/>
                    </a:cubicBezTo>
                    <a:cubicBezTo>
                      <a:pt x="1637" y="78"/>
                      <a:pt x="606"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456;p103"/>
              <p:cNvSpPr/>
              <p:nvPr/>
            </p:nvSpPr>
            <p:spPr>
              <a:xfrm>
                <a:off x="5430584" y="3383580"/>
                <a:ext cx="561385" cy="720756"/>
              </a:xfrm>
              <a:custGeom>
                <a:avLst/>
                <a:gdLst/>
                <a:ahLst/>
                <a:cxnLst/>
                <a:rect l="l" t="t" r="r" b="b"/>
                <a:pathLst>
                  <a:path w="17778" h="22825" extrusionOk="0">
                    <a:moveTo>
                      <a:pt x="1" y="1"/>
                    </a:moveTo>
                    <a:lnTo>
                      <a:pt x="5201" y="22825"/>
                    </a:lnTo>
                    <a:lnTo>
                      <a:pt x="17777" y="21759"/>
                    </a:lnTo>
                    <a:lnTo>
                      <a:pt x="110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457;p103"/>
              <p:cNvSpPr/>
              <p:nvPr/>
            </p:nvSpPr>
            <p:spPr>
              <a:xfrm>
                <a:off x="4874070" y="2879452"/>
                <a:ext cx="623908" cy="563248"/>
              </a:xfrm>
              <a:custGeom>
                <a:avLst/>
                <a:gdLst/>
                <a:ahLst/>
                <a:cxnLst/>
                <a:rect l="l" t="t" r="r" b="b"/>
                <a:pathLst>
                  <a:path w="19758" h="17837" extrusionOk="0">
                    <a:moveTo>
                      <a:pt x="16190" y="1"/>
                    </a:moveTo>
                    <a:cubicBezTo>
                      <a:pt x="14918" y="1"/>
                      <a:pt x="13722" y="781"/>
                      <a:pt x="13252" y="2040"/>
                    </a:cubicBezTo>
                    <a:lnTo>
                      <a:pt x="10205" y="10069"/>
                    </a:lnTo>
                    <a:lnTo>
                      <a:pt x="5201" y="7110"/>
                    </a:lnTo>
                    <a:cubicBezTo>
                      <a:pt x="4696" y="6810"/>
                      <a:pt x="4142" y="6668"/>
                      <a:pt x="3595" y="6668"/>
                    </a:cubicBezTo>
                    <a:cubicBezTo>
                      <a:pt x="2516" y="6668"/>
                      <a:pt x="1463" y="7223"/>
                      <a:pt x="871" y="8220"/>
                    </a:cubicBezTo>
                    <a:cubicBezTo>
                      <a:pt x="1" y="9699"/>
                      <a:pt x="479" y="11636"/>
                      <a:pt x="1981" y="12528"/>
                    </a:cubicBezTo>
                    <a:lnTo>
                      <a:pt x="10227" y="17402"/>
                    </a:lnTo>
                    <a:cubicBezTo>
                      <a:pt x="10706" y="17684"/>
                      <a:pt x="11272" y="17837"/>
                      <a:pt x="11815" y="17837"/>
                    </a:cubicBezTo>
                    <a:cubicBezTo>
                      <a:pt x="12185" y="17837"/>
                      <a:pt x="12534" y="17793"/>
                      <a:pt x="12860" y="17663"/>
                    </a:cubicBezTo>
                    <a:cubicBezTo>
                      <a:pt x="13752" y="17358"/>
                      <a:pt x="14448" y="16684"/>
                      <a:pt x="14775" y="15813"/>
                    </a:cubicBezTo>
                    <a:lnTo>
                      <a:pt x="19148" y="4281"/>
                    </a:lnTo>
                    <a:cubicBezTo>
                      <a:pt x="19757" y="2650"/>
                      <a:pt x="18952" y="822"/>
                      <a:pt x="17320" y="213"/>
                    </a:cubicBezTo>
                    <a:cubicBezTo>
                      <a:pt x="16948" y="69"/>
                      <a:pt x="16566" y="1"/>
                      <a:pt x="16190" y="1"/>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458;p103"/>
              <p:cNvSpPr/>
              <p:nvPr/>
            </p:nvSpPr>
            <p:spPr>
              <a:xfrm>
                <a:off x="4762761" y="3033864"/>
                <a:ext cx="287924" cy="251167"/>
              </a:xfrm>
              <a:custGeom>
                <a:avLst/>
                <a:gdLst/>
                <a:ahLst/>
                <a:cxnLst/>
                <a:rect l="l" t="t" r="r" b="b"/>
                <a:pathLst>
                  <a:path w="9118" h="7954" extrusionOk="0">
                    <a:moveTo>
                      <a:pt x="5332" y="1"/>
                    </a:moveTo>
                    <a:lnTo>
                      <a:pt x="1" y="3569"/>
                    </a:lnTo>
                    <a:cubicBezTo>
                      <a:pt x="1" y="3569"/>
                      <a:pt x="1977" y="7953"/>
                      <a:pt x="5528" y="7953"/>
                    </a:cubicBezTo>
                    <a:cubicBezTo>
                      <a:pt x="5628" y="7953"/>
                      <a:pt x="5730" y="7950"/>
                      <a:pt x="5832" y="7942"/>
                    </a:cubicBezTo>
                    <a:cubicBezTo>
                      <a:pt x="6159" y="7921"/>
                      <a:pt x="7421" y="6985"/>
                      <a:pt x="7595" y="6680"/>
                    </a:cubicBezTo>
                    <a:lnTo>
                      <a:pt x="8900" y="3395"/>
                    </a:lnTo>
                    <a:cubicBezTo>
                      <a:pt x="9118" y="2851"/>
                      <a:pt x="8922" y="2242"/>
                      <a:pt x="8421" y="1937"/>
                    </a:cubicBezTo>
                    <a:lnTo>
                      <a:pt x="5332" y="1"/>
                    </a:ln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459;p103"/>
              <p:cNvSpPr/>
              <p:nvPr/>
            </p:nvSpPr>
            <p:spPr>
              <a:xfrm>
                <a:off x="4809495" y="2976994"/>
                <a:ext cx="145004" cy="133162"/>
              </a:xfrm>
              <a:custGeom>
                <a:avLst/>
                <a:gdLst/>
                <a:ahLst/>
                <a:cxnLst/>
                <a:rect l="l" t="t" r="r" b="b"/>
                <a:pathLst>
                  <a:path w="4592" h="4217" extrusionOk="0">
                    <a:moveTo>
                      <a:pt x="991" y="0"/>
                    </a:moveTo>
                    <a:cubicBezTo>
                      <a:pt x="712" y="0"/>
                      <a:pt x="447" y="118"/>
                      <a:pt x="283" y="344"/>
                    </a:cubicBezTo>
                    <a:cubicBezTo>
                      <a:pt x="1" y="736"/>
                      <a:pt x="109" y="1279"/>
                      <a:pt x="501" y="1628"/>
                    </a:cubicBezTo>
                    <a:lnTo>
                      <a:pt x="3395" y="4217"/>
                    </a:lnTo>
                    <a:lnTo>
                      <a:pt x="4592" y="2454"/>
                    </a:lnTo>
                    <a:lnTo>
                      <a:pt x="1589" y="192"/>
                    </a:lnTo>
                    <a:cubicBezTo>
                      <a:pt x="1405" y="63"/>
                      <a:pt x="1194" y="0"/>
                      <a:pt x="991" y="0"/>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460;p103"/>
              <p:cNvSpPr/>
              <p:nvPr/>
            </p:nvSpPr>
            <p:spPr>
              <a:xfrm>
                <a:off x="4738731" y="3087134"/>
                <a:ext cx="151856" cy="119900"/>
              </a:xfrm>
              <a:custGeom>
                <a:avLst/>
                <a:gdLst/>
                <a:ahLst/>
                <a:cxnLst/>
                <a:rect l="l" t="t" r="r" b="b"/>
                <a:pathLst>
                  <a:path w="4809" h="3797" extrusionOk="0">
                    <a:moveTo>
                      <a:pt x="928" y="0"/>
                    </a:moveTo>
                    <a:cubicBezTo>
                      <a:pt x="626" y="0"/>
                      <a:pt x="356" y="140"/>
                      <a:pt x="218" y="402"/>
                    </a:cubicBezTo>
                    <a:cubicBezTo>
                      <a:pt x="0" y="794"/>
                      <a:pt x="175" y="1316"/>
                      <a:pt x="588" y="1599"/>
                    </a:cubicBezTo>
                    <a:lnTo>
                      <a:pt x="3917" y="3797"/>
                    </a:lnTo>
                    <a:lnTo>
                      <a:pt x="4809" y="2013"/>
                    </a:lnTo>
                    <a:lnTo>
                      <a:pt x="1458" y="141"/>
                    </a:lnTo>
                    <a:cubicBezTo>
                      <a:pt x="1284" y="46"/>
                      <a:pt x="1100" y="0"/>
                      <a:pt x="928" y="0"/>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461;p103"/>
              <p:cNvSpPr/>
              <p:nvPr/>
            </p:nvSpPr>
            <p:spPr>
              <a:xfrm>
                <a:off x="4760014" y="3025528"/>
                <a:ext cx="147088" cy="120373"/>
              </a:xfrm>
              <a:custGeom>
                <a:avLst/>
                <a:gdLst/>
                <a:ahLst/>
                <a:cxnLst/>
                <a:rect l="l" t="t" r="r" b="b"/>
                <a:pathLst>
                  <a:path w="4658" h="3812" extrusionOk="0">
                    <a:moveTo>
                      <a:pt x="984" y="0"/>
                    </a:moveTo>
                    <a:cubicBezTo>
                      <a:pt x="671" y="0"/>
                      <a:pt x="375" y="154"/>
                      <a:pt x="219" y="439"/>
                    </a:cubicBezTo>
                    <a:cubicBezTo>
                      <a:pt x="1" y="852"/>
                      <a:pt x="153" y="1418"/>
                      <a:pt x="588" y="1701"/>
                    </a:cubicBezTo>
                    <a:lnTo>
                      <a:pt x="3722" y="3811"/>
                    </a:lnTo>
                    <a:lnTo>
                      <a:pt x="4657" y="1897"/>
                    </a:lnTo>
                    <a:lnTo>
                      <a:pt x="1481" y="134"/>
                    </a:lnTo>
                    <a:cubicBezTo>
                      <a:pt x="1322" y="44"/>
                      <a:pt x="1151" y="0"/>
                      <a:pt x="984" y="0"/>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62;p103"/>
              <p:cNvSpPr/>
              <p:nvPr/>
            </p:nvSpPr>
            <p:spPr>
              <a:xfrm>
                <a:off x="4622622" y="2910050"/>
                <a:ext cx="352500" cy="332006"/>
              </a:xfrm>
              <a:custGeom>
                <a:avLst/>
                <a:gdLst/>
                <a:ahLst/>
                <a:cxnLst/>
                <a:rect l="l" t="t" r="r" b="b"/>
                <a:pathLst>
                  <a:path w="11163" h="10514" extrusionOk="0">
                    <a:moveTo>
                      <a:pt x="2851" y="1"/>
                    </a:moveTo>
                    <a:cubicBezTo>
                      <a:pt x="2637" y="1"/>
                      <a:pt x="2435" y="121"/>
                      <a:pt x="2350" y="332"/>
                    </a:cubicBezTo>
                    <a:lnTo>
                      <a:pt x="109" y="4096"/>
                    </a:lnTo>
                    <a:cubicBezTo>
                      <a:pt x="0" y="4335"/>
                      <a:pt x="87" y="4618"/>
                      <a:pt x="283" y="4770"/>
                    </a:cubicBezTo>
                    <a:lnTo>
                      <a:pt x="7855" y="10384"/>
                    </a:lnTo>
                    <a:cubicBezTo>
                      <a:pt x="7981" y="10473"/>
                      <a:pt x="8122" y="10514"/>
                      <a:pt x="8260" y="10514"/>
                    </a:cubicBezTo>
                    <a:cubicBezTo>
                      <a:pt x="8528" y="10514"/>
                      <a:pt x="8785" y="10359"/>
                      <a:pt x="8899" y="10101"/>
                    </a:cubicBezTo>
                    <a:lnTo>
                      <a:pt x="11032" y="6554"/>
                    </a:lnTo>
                    <a:cubicBezTo>
                      <a:pt x="11162" y="6272"/>
                      <a:pt x="11075" y="5923"/>
                      <a:pt x="10814" y="5749"/>
                    </a:cubicBezTo>
                    <a:lnTo>
                      <a:pt x="3199" y="114"/>
                    </a:lnTo>
                    <a:cubicBezTo>
                      <a:pt x="3091" y="37"/>
                      <a:pt x="2969"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63;p103"/>
              <p:cNvSpPr/>
              <p:nvPr/>
            </p:nvSpPr>
            <p:spPr>
              <a:xfrm>
                <a:off x="4652842" y="2899756"/>
                <a:ext cx="351805" cy="331501"/>
              </a:xfrm>
              <a:custGeom>
                <a:avLst/>
                <a:gdLst/>
                <a:ahLst/>
                <a:cxnLst/>
                <a:rect l="l" t="t" r="r" b="b"/>
                <a:pathLst>
                  <a:path w="11141" h="10498" extrusionOk="0">
                    <a:moveTo>
                      <a:pt x="2851" y="0"/>
                    </a:moveTo>
                    <a:cubicBezTo>
                      <a:pt x="2634" y="0"/>
                      <a:pt x="2427" y="120"/>
                      <a:pt x="2329" y="331"/>
                    </a:cubicBezTo>
                    <a:lnTo>
                      <a:pt x="109" y="4095"/>
                    </a:lnTo>
                    <a:cubicBezTo>
                      <a:pt x="1" y="4335"/>
                      <a:pt x="66" y="4618"/>
                      <a:pt x="284" y="4770"/>
                    </a:cubicBezTo>
                    <a:lnTo>
                      <a:pt x="7855" y="10362"/>
                    </a:lnTo>
                    <a:cubicBezTo>
                      <a:pt x="7979" y="10454"/>
                      <a:pt x="8121" y="10498"/>
                      <a:pt x="8261" y="10498"/>
                    </a:cubicBezTo>
                    <a:cubicBezTo>
                      <a:pt x="8517" y="10498"/>
                      <a:pt x="8766" y="10354"/>
                      <a:pt x="8878" y="10101"/>
                    </a:cubicBezTo>
                    <a:lnTo>
                      <a:pt x="11032" y="6554"/>
                    </a:lnTo>
                    <a:cubicBezTo>
                      <a:pt x="11141" y="6249"/>
                      <a:pt x="11054" y="5923"/>
                      <a:pt x="10814" y="5727"/>
                    </a:cubicBezTo>
                    <a:lnTo>
                      <a:pt x="3199" y="114"/>
                    </a:lnTo>
                    <a:cubicBezTo>
                      <a:pt x="3091" y="37"/>
                      <a:pt x="2970" y="0"/>
                      <a:pt x="2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64;p103"/>
              <p:cNvSpPr/>
              <p:nvPr/>
            </p:nvSpPr>
            <p:spPr>
              <a:xfrm>
                <a:off x="4915310" y="2984667"/>
                <a:ext cx="143614" cy="194896"/>
              </a:xfrm>
              <a:custGeom>
                <a:avLst/>
                <a:gdLst/>
                <a:ahLst/>
                <a:cxnLst/>
                <a:rect l="l" t="t" r="r" b="b"/>
                <a:pathLst>
                  <a:path w="4548" h="6172" extrusionOk="0">
                    <a:moveTo>
                      <a:pt x="1064" y="0"/>
                    </a:moveTo>
                    <a:cubicBezTo>
                      <a:pt x="943" y="0"/>
                      <a:pt x="820" y="26"/>
                      <a:pt x="697" y="79"/>
                    </a:cubicBezTo>
                    <a:cubicBezTo>
                      <a:pt x="174" y="318"/>
                      <a:pt x="0" y="971"/>
                      <a:pt x="196" y="1341"/>
                    </a:cubicBezTo>
                    <a:lnTo>
                      <a:pt x="1088" y="2429"/>
                    </a:lnTo>
                    <a:cubicBezTo>
                      <a:pt x="1088" y="2429"/>
                      <a:pt x="914" y="4148"/>
                      <a:pt x="2851" y="6171"/>
                    </a:cubicBezTo>
                    <a:lnTo>
                      <a:pt x="3656" y="6019"/>
                    </a:lnTo>
                    <a:cubicBezTo>
                      <a:pt x="3939" y="5758"/>
                      <a:pt x="4548" y="4648"/>
                      <a:pt x="4026" y="3343"/>
                    </a:cubicBezTo>
                    <a:cubicBezTo>
                      <a:pt x="3329" y="1624"/>
                      <a:pt x="2046" y="536"/>
                      <a:pt x="2046" y="536"/>
                    </a:cubicBezTo>
                    <a:cubicBezTo>
                      <a:pt x="1713" y="187"/>
                      <a:pt x="1391" y="0"/>
                      <a:pt x="1064" y="0"/>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465;p103"/>
              <p:cNvSpPr/>
              <p:nvPr/>
            </p:nvSpPr>
            <p:spPr>
              <a:xfrm>
                <a:off x="5172252" y="2787910"/>
                <a:ext cx="215769" cy="430117"/>
              </a:xfrm>
              <a:custGeom>
                <a:avLst/>
                <a:gdLst/>
                <a:ahLst/>
                <a:cxnLst/>
                <a:rect l="l" t="t" r="r" b="b"/>
                <a:pathLst>
                  <a:path w="6833" h="13621" extrusionOk="0">
                    <a:moveTo>
                      <a:pt x="6828" y="0"/>
                    </a:moveTo>
                    <a:cubicBezTo>
                      <a:pt x="6661" y="0"/>
                      <a:pt x="2432" y="105"/>
                      <a:pt x="1" y="10662"/>
                    </a:cubicBezTo>
                    <a:lnTo>
                      <a:pt x="6594" y="13621"/>
                    </a:lnTo>
                    <a:lnTo>
                      <a:pt x="6833" y="0"/>
                    </a:lnTo>
                    <a:cubicBezTo>
                      <a:pt x="6833" y="0"/>
                      <a:pt x="6831" y="0"/>
                      <a:pt x="68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466;p103"/>
              <p:cNvSpPr/>
              <p:nvPr/>
            </p:nvSpPr>
            <p:spPr>
              <a:xfrm>
                <a:off x="5328211" y="2704073"/>
                <a:ext cx="451464" cy="690537"/>
              </a:xfrm>
              <a:custGeom>
                <a:avLst/>
                <a:gdLst/>
                <a:ahLst/>
                <a:cxnLst/>
                <a:rect l="l" t="t" r="r" b="b"/>
                <a:pathLst>
                  <a:path w="14297" h="21868" extrusionOk="0">
                    <a:moveTo>
                      <a:pt x="8487" y="1"/>
                    </a:moveTo>
                    <a:lnTo>
                      <a:pt x="4483" y="632"/>
                    </a:lnTo>
                    <a:lnTo>
                      <a:pt x="393" y="3177"/>
                    </a:lnTo>
                    <a:lnTo>
                      <a:pt x="1" y="21868"/>
                    </a:lnTo>
                    <a:lnTo>
                      <a:pt x="1" y="21868"/>
                    </a:lnTo>
                    <a:lnTo>
                      <a:pt x="14296" y="21520"/>
                    </a:lnTo>
                    <a:lnTo>
                      <a:pt x="14187" y="8051"/>
                    </a:lnTo>
                    <a:lnTo>
                      <a:pt x="13078" y="1437"/>
                    </a:lnTo>
                    <a:lnTo>
                      <a:pt x="84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467;p103"/>
              <p:cNvSpPr/>
              <p:nvPr/>
            </p:nvSpPr>
            <p:spPr>
              <a:xfrm>
                <a:off x="5774142" y="3012139"/>
                <a:ext cx="487146" cy="731493"/>
              </a:xfrm>
              <a:custGeom>
                <a:avLst/>
                <a:gdLst/>
                <a:ahLst/>
                <a:cxnLst/>
                <a:rect l="l" t="t" r="r" b="b"/>
                <a:pathLst>
                  <a:path w="15427" h="23165" extrusionOk="0">
                    <a:moveTo>
                      <a:pt x="3597" y="1"/>
                    </a:moveTo>
                    <a:cubicBezTo>
                      <a:pt x="3134" y="1"/>
                      <a:pt x="2663" y="103"/>
                      <a:pt x="2219" y="319"/>
                    </a:cubicBezTo>
                    <a:cubicBezTo>
                      <a:pt x="653" y="1080"/>
                      <a:pt x="0" y="2973"/>
                      <a:pt x="783" y="4540"/>
                    </a:cubicBezTo>
                    <a:lnTo>
                      <a:pt x="9008" y="21402"/>
                    </a:lnTo>
                    <a:cubicBezTo>
                      <a:pt x="9552" y="22512"/>
                      <a:pt x="10662" y="23165"/>
                      <a:pt x="11836" y="23165"/>
                    </a:cubicBezTo>
                    <a:cubicBezTo>
                      <a:pt x="12293" y="23165"/>
                      <a:pt x="12772" y="23078"/>
                      <a:pt x="13229" y="22860"/>
                    </a:cubicBezTo>
                    <a:cubicBezTo>
                      <a:pt x="14796" y="22099"/>
                      <a:pt x="15427" y="20206"/>
                      <a:pt x="14665" y="18639"/>
                    </a:cubicBezTo>
                    <a:lnTo>
                      <a:pt x="6440" y="1777"/>
                    </a:lnTo>
                    <a:cubicBezTo>
                      <a:pt x="5895" y="654"/>
                      <a:pt x="4768" y="1"/>
                      <a:pt x="3597" y="1"/>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468;p103"/>
              <p:cNvSpPr/>
              <p:nvPr/>
            </p:nvSpPr>
            <p:spPr>
              <a:xfrm>
                <a:off x="6033832" y="3605503"/>
                <a:ext cx="116837" cy="180939"/>
              </a:xfrm>
              <a:custGeom>
                <a:avLst/>
                <a:gdLst/>
                <a:ahLst/>
                <a:cxnLst/>
                <a:rect l="l" t="t" r="r" b="b"/>
                <a:pathLst>
                  <a:path w="3700" h="5730" extrusionOk="0">
                    <a:moveTo>
                      <a:pt x="2546" y="0"/>
                    </a:moveTo>
                    <a:lnTo>
                      <a:pt x="610" y="436"/>
                    </a:lnTo>
                    <a:cubicBezTo>
                      <a:pt x="240" y="523"/>
                      <a:pt x="1" y="849"/>
                      <a:pt x="1" y="1262"/>
                    </a:cubicBezTo>
                    <a:cubicBezTo>
                      <a:pt x="22" y="3025"/>
                      <a:pt x="349" y="4722"/>
                      <a:pt x="349" y="4722"/>
                    </a:cubicBezTo>
                    <a:cubicBezTo>
                      <a:pt x="370" y="5244"/>
                      <a:pt x="762" y="5679"/>
                      <a:pt x="1263" y="5723"/>
                    </a:cubicBezTo>
                    <a:cubicBezTo>
                      <a:pt x="1297" y="5727"/>
                      <a:pt x="1332" y="5729"/>
                      <a:pt x="1366" y="5729"/>
                    </a:cubicBezTo>
                    <a:cubicBezTo>
                      <a:pt x="1844" y="5729"/>
                      <a:pt x="2243" y="5315"/>
                      <a:pt x="2263" y="4787"/>
                    </a:cubicBezTo>
                    <a:lnTo>
                      <a:pt x="2307" y="3612"/>
                    </a:lnTo>
                    <a:cubicBezTo>
                      <a:pt x="2307" y="3612"/>
                      <a:pt x="3699" y="2960"/>
                      <a:pt x="2546" y="0"/>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69;p103"/>
              <p:cNvSpPr/>
              <p:nvPr/>
            </p:nvSpPr>
            <p:spPr>
              <a:xfrm>
                <a:off x="6035885" y="3557096"/>
                <a:ext cx="230200" cy="210590"/>
              </a:xfrm>
              <a:custGeom>
                <a:avLst/>
                <a:gdLst/>
                <a:ahLst/>
                <a:cxnLst/>
                <a:rect l="l" t="t" r="r" b="b"/>
                <a:pathLst>
                  <a:path w="7290" h="6669" extrusionOk="0">
                    <a:moveTo>
                      <a:pt x="5055" y="0"/>
                    </a:moveTo>
                    <a:cubicBezTo>
                      <a:pt x="4518" y="0"/>
                      <a:pt x="3815" y="101"/>
                      <a:pt x="3634" y="184"/>
                    </a:cubicBezTo>
                    <a:lnTo>
                      <a:pt x="1" y="2469"/>
                    </a:lnTo>
                    <a:lnTo>
                      <a:pt x="1937" y="6668"/>
                    </a:lnTo>
                    <a:lnTo>
                      <a:pt x="7246" y="4362"/>
                    </a:lnTo>
                    <a:cubicBezTo>
                      <a:pt x="7246" y="4362"/>
                      <a:pt x="7290" y="2034"/>
                      <a:pt x="5680" y="119"/>
                    </a:cubicBezTo>
                    <a:cubicBezTo>
                      <a:pt x="5609" y="33"/>
                      <a:pt x="5359" y="0"/>
                      <a:pt x="5055" y="0"/>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70;p103"/>
              <p:cNvSpPr/>
              <p:nvPr/>
            </p:nvSpPr>
            <p:spPr>
              <a:xfrm>
                <a:off x="6089502" y="3714728"/>
                <a:ext cx="92775" cy="149898"/>
              </a:xfrm>
              <a:custGeom>
                <a:avLst/>
                <a:gdLst/>
                <a:ahLst/>
                <a:cxnLst/>
                <a:rect l="l" t="t" r="r" b="b"/>
                <a:pathLst>
                  <a:path w="2938" h="4747" extrusionOk="0">
                    <a:moveTo>
                      <a:pt x="1849" y="1"/>
                    </a:moveTo>
                    <a:lnTo>
                      <a:pt x="0" y="763"/>
                    </a:lnTo>
                    <a:lnTo>
                      <a:pt x="1175" y="4135"/>
                    </a:lnTo>
                    <a:cubicBezTo>
                      <a:pt x="1331" y="4517"/>
                      <a:pt x="1681" y="4746"/>
                      <a:pt x="2037" y="4746"/>
                    </a:cubicBezTo>
                    <a:cubicBezTo>
                      <a:pt x="2128" y="4746"/>
                      <a:pt x="2218" y="4732"/>
                      <a:pt x="2306" y="4701"/>
                    </a:cubicBezTo>
                    <a:cubicBezTo>
                      <a:pt x="2720" y="4527"/>
                      <a:pt x="2937" y="4048"/>
                      <a:pt x="2807" y="3569"/>
                    </a:cubicBezTo>
                    <a:lnTo>
                      <a:pt x="1849" y="1"/>
                    </a:ln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71;p103"/>
              <p:cNvSpPr/>
              <p:nvPr/>
            </p:nvSpPr>
            <p:spPr>
              <a:xfrm>
                <a:off x="6189791" y="3666636"/>
                <a:ext cx="105153" cy="148509"/>
              </a:xfrm>
              <a:custGeom>
                <a:avLst/>
                <a:gdLst/>
                <a:ahLst/>
                <a:cxnLst/>
                <a:rect l="l" t="t" r="r" b="b"/>
                <a:pathLst>
                  <a:path w="3330" h="4703" extrusionOk="0">
                    <a:moveTo>
                      <a:pt x="1654" y="1"/>
                    </a:moveTo>
                    <a:lnTo>
                      <a:pt x="1" y="937"/>
                    </a:lnTo>
                    <a:lnTo>
                      <a:pt x="1698" y="4178"/>
                    </a:lnTo>
                    <a:cubicBezTo>
                      <a:pt x="1855" y="4509"/>
                      <a:pt x="2160" y="4703"/>
                      <a:pt x="2465" y="4703"/>
                    </a:cubicBezTo>
                    <a:cubicBezTo>
                      <a:pt x="2582" y="4703"/>
                      <a:pt x="2699" y="4674"/>
                      <a:pt x="2808" y="4614"/>
                    </a:cubicBezTo>
                    <a:cubicBezTo>
                      <a:pt x="3177" y="4418"/>
                      <a:pt x="3330" y="3917"/>
                      <a:pt x="3134" y="3460"/>
                    </a:cubicBezTo>
                    <a:lnTo>
                      <a:pt x="1654" y="1"/>
                    </a:ln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72;p103"/>
              <p:cNvSpPr/>
              <p:nvPr/>
            </p:nvSpPr>
            <p:spPr>
              <a:xfrm>
                <a:off x="6224842" y="3609608"/>
                <a:ext cx="97606" cy="145856"/>
              </a:xfrm>
              <a:custGeom>
                <a:avLst/>
                <a:gdLst/>
                <a:ahLst/>
                <a:cxnLst/>
                <a:rect l="l" t="t" r="r" b="b"/>
                <a:pathLst>
                  <a:path w="3091" h="4619" extrusionOk="0">
                    <a:moveTo>
                      <a:pt x="653" y="1"/>
                    </a:moveTo>
                    <a:lnTo>
                      <a:pt x="0" y="1916"/>
                    </a:lnTo>
                    <a:lnTo>
                      <a:pt x="1850" y="4287"/>
                    </a:lnTo>
                    <a:cubicBezTo>
                      <a:pt x="2038" y="4503"/>
                      <a:pt x="2277" y="4618"/>
                      <a:pt x="2493" y="4618"/>
                    </a:cubicBezTo>
                    <a:cubicBezTo>
                      <a:pt x="2626" y="4618"/>
                      <a:pt x="2751" y="4574"/>
                      <a:pt x="2851" y="4483"/>
                    </a:cubicBezTo>
                    <a:cubicBezTo>
                      <a:pt x="3090" y="4244"/>
                      <a:pt x="3090" y="3809"/>
                      <a:pt x="2829" y="3439"/>
                    </a:cubicBezTo>
                    <a:lnTo>
                      <a:pt x="653" y="1"/>
                    </a:ln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73;p103"/>
              <p:cNvSpPr/>
              <p:nvPr/>
            </p:nvSpPr>
            <p:spPr>
              <a:xfrm>
                <a:off x="6143089" y="3707181"/>
                <a:ext cx="104458" cy="144814"/>
              </a:xfrm>
              <a:custGeom>
                <a:avLst/>
                <a:gdLst/>
                <a:ahLst/>
                <a:cxnLst/>
                <a:rect l="l" t="t" r="r" b="b"/>
                <a:pathLst>
                  <a:path w="3308" h="4586" extrusionOk="0">
                    <a:moveTo>
                      <a:pt x="1741" y="1"/>
                    </a:moveTo>
                    <a:lnTo>
                      <a:pt x="0" y="1023"/>
                    </a:lnTo>
                    <a:lnTo>
                      <a:pt x="1588" y="4069"/>
                    </a:lnTo>
                    <a:cubicBezTo>
                      <a:pt x="1758" y="4393"/>
                      <a:pt x="2058" y="4586"/>
                      <a:pt x="2366" y="4586"/>
                    </a:cubicBezTo>
                    <a:cubicBezTo>
                      <a:pt x="2493" y="4586"/>
                      <a:pt x="2621" y="4553"/>
                      <a:pt x="2742" y="4483"/>
                    </a:cubicBezTo>
                    <a:cubicBezTo>
                      <a:pt x="3155" y="4265"/>
                      <a:pt x="3307" y="3765"/>
                      <a:pt x="3112" y="3308"/>
                    </a:cubicBezTo>
                    <a:lnTo>
                      <a:pt x="1741" y="1"/>
                    </a:ln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74;p103"/>
              <p:cNvSpPr/>
              <p:nvPr/>
            </p:nvSpPr>
            <p:spPr>
              <a:xfrm>
                <a:off x="5651845" y="2746008"/>
                <a:ext cx="419823" cy="520113"/>
              </a:xfrm>
              <a:custGeom>
                <a:avLst/>
                <a:gdLst/>
                <a:ahLst/>
                <a:cxnLst/>
                <a:rect l="l" t="t" r="r" b="b"/>
                <a:pathLst>
                  <a:path w="13295" h="16471" extrusionOk="0">
                    <a:moveTo>
                      <a:pt x="2524" y="0"/>
                    </a:moveTo>
                    <a:lnTo>
                      <a:pt x="0" y="6919"/>
                    </a:lnTo>
                    <a:lnTo>
                      <a:pt x="4961" y="16471"/>
                    </a:lnTo>
                    <a:lnTo>
                      <a:pt x="13294" y="13229"/>
                    </a:lnTo>
                    <a:cubicBezTo>
                      <a:pt x="10640" y="7985"/>
                      <a:pt x="8399" y="4308"/>
                      <a:pt x="7093" y="2459"/>
                    </a:cubicBezTo>
                    <a:cubicBezTo>
                      <a:pt x="6375" y="1458"/>
                      <a:pt x="5353" y="718"/>
                      <a:pt x="4178" y="326"/>
                    </a:cubicBezTo>
                    <a:lnTo>
                      <a:pt x="25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75;p103"/>
              <p:cNvSpPr/>
              <p:nvPr/>
            </p:nvSpPr>
            <p:spPr>
              <a:xfrm>
                <a:off x="5590680" y="2263668"/>
                <a:ext cx="255620" cy="255620"/>
              </a:xfrm>
              <a:custGeom>
                <a:avLst/>
                <a:gdLst/>
                <a:ahLst/>
                <a:cxnLst/>
                <a:rect l="l" t="t" r="r" b="b"/>
                <a:pathLst>
                  <a:path w="8095" h="8095" extrusionOk="0">
                    <a:moveTo>
                      <a:pt x="4048" y="1"/>
                    </a:moveTo>
                    <a:cubicBezTo>
                      <a:pt x="1807" y="1"/>
                      <a:pt x="1" y="1807"/>
                      <a:pt x="1" y="4048"/>
                    </a:cubicBezTo>
                    <a:cubicBezTo>
                      <a:pt x="1" y="6267"/>
                      <a:pt x="1807" y="8095"/>
                      <a:pt x="4048" y="8095"/>
                    </a:cubicBezTo>
                    <a:cubicBezTo>
                      <a:pt x="6289" y="8095"/>
                      <a:pt x="8095" y="6267"/>
                      <a:pt x="8095" y="4048"/>
                    </a:cubicBezTo>
                    <a:cubicBezTo>
                      <a:pt x="8095" y="1807"/>
                      <a:pt x="6289" y="1"/>
                      <a:pt x="4048" y="1"/>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76;p103"/>
              <p:cNvSpPr/>
              <p:nvPr/>
            </p:nvSpPr>
            <p:spPr>
              <a:xfrm>
                <a:off x="5567313" y="2350758"/>
                <a:ext cx="40577" cy="89522"/>
              </a:xfrm>
              <a:custGeom>
                <a:avLst/>
                <a:gdLst/>
                <a:ahLst/>
                <a:cxnLst/>
                <a:rect l="l" t="t" r="r" b="b"/>
                <a:pathLst>
                  <a:path w="1285" h="2835" extrusionOk="0">
                    <a:moveTo>
                      <a:pt x="569" y="1"/>
                    </a:moveTo>
                    <a:cubicBezTo>
                      <a:pt x="546" y="1"/>
                      <a:pt x="524" y="2"/>
                      <a:pt x="501" y="6"/>
                    </a:cubicBezTo>
                    <a:cubicBezTo>
                      <a:pt x="218" y="28"/>
                      <a:pt x="1" y="289"/>
                      <a:pt x="44" y="572"/>
                    </a:cubicBezTo>
                    <a:lnTo>
                      <a:pt x="240" y="2378"/>
                    </a:lnTo>
                    <a:cubicBezTo>
                      <a:pt x="284" y="2639"/>
                      <a:pt x="501" y="2835"/>
                      <a:pt x="762" y="2835"/>
                    </a:cubicBezTo>
                    <a:lnTo>
                      <a:pt x="806" y="2835"/>
                    </a:lnTo>
                    <a:cubicBezTo>
                      <a:pt x="1089" y="2791"/>
                      <a:pt x="1285" y="2552"/>
                      <a:pt x="1263" y="2269"/>
                    </a:cubicBezTo>
                    <a:lnTo>
                      <a:pt x="1067" y="463"/>
                    </a:lnTo>
                    <a:cubicBezTo>
                      <a:pt x="1027" y="205"/>
                      <a:pt x="806" y="1"/>
                      <a:pt x="5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77;p103"/>
              <p:cNvSpPr/>
              <p:nvPr/>
            </p:nvSpPr>
            <p:spPr>
              <a:xfrm>
                <a:off x="5315865" y="2433395"/>
                <a:ext cx="280345" cy="393014"/>
              </a:xfrm>
              <a:custGeom>
                <a:avLst/>
                <a:gdLst/>
                <a:ahLst/>
                <a:cxnLst/>
                <a:rect l="l" t="t" r="r" b="b"/>
                <a:pathLst>
                  <a:path w="8878" h="12446" extrusionOk="0">
                    <a:moveTo>
                      <a:pt x="4918" y="0"/>
                    </a:moveTo>
                    <a:lnTo>
                      <a:pt x="0" y="3525"/>
                    </a:lnTo>
                    <a:lnTo>
                      <a:pt x="4134" y="12446"/>
                    </a:lnTo>
                    <a:lnTo>
                      <a:pt x="8878" y="8573"/>
                    </a:lnTo>
                    <a:lnTo>
                      <a:pt x="4918" y="0"/>
                    </a:lnTo>
                    <a:close/>
                  </a:path>
                </a:pathLst>
              </a:custGeom>
              <a:solidFill>
                <a:srgbClr val="FFA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78;p103"/>
              <p:cNvSpPr/>
              <p:nvPr/>
            </p:nvSpPr>
            <p:spPr>
              <a:xfrm>
                <a:off x="5208692" y="2315897"/>
                <a:ext cx="274156" cy="354015"/>
              </a:xfrm>
              <a:custGeom>
                <a:avLst/>
                <a:gdLst/>
                <a:ahLst/>
                <a:cxnLst/>
                <a:rect l="l" t="t" r="r" b="b"/>
                <a:pathLst>
                  <a:path w="8682" h="11211" extrusionOk="0">
                    <a:moveTo>
                      <a:pt x="1697" y="0"/>
                    </a:moveTo>
                    <a:cubicBezTo>
                      <a:pt x="1697" y="0"/>
                      <a:pt x="218" y="566"/>
                      <a:pt x="109" y="3917"/>
                    </a:cubicBezTo>
                    <a:cubicBezTo>
                      <a:pt x="0" y="7268"/>
                      <a:pt x="544" y="10618"/>
                      <a:pt x="2568" y="11097"/>
                    </a:cubicBezTo>
                    <a:cubicBezTo>
                      <a:pt x="2884" y="11172"/>
                      <a:pt x="3214" y="11211"/>
                      <a:pt x="3551" y="11211"/>
                    </a:cubicBezTo>
                    <a:cubicBezTo>
                      <a:pt x="5069" y="11211"/>
                      <a:pt x="6731" y="10431"/>
                      <a:pt x="7942" y="8704"/>
                    </a:cubicBezTo>
                    <a:lnTo>
                      <a:pt x="8682" y="2785"/>
                    </a:lnTo>
                    <a:lnTo>
                      <a:pt x="1697" y="0"/>
                    </a:lnTo>
                    <a:close/>
                  </a:path>
                </a:pathLst>
              </a:custGeom>
              <a:solidFill>
                <a:srgbClr val="FFA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479;p103"/>
              <p:cNvSpPr/>
              <p:nvPr/>
            </p:nvSpPr>
            <p:spPr>
              <a:xfrm>
                <a:off x="5281541" y="2240175"/>
                <a:ext cx="309870" cy="323796"/>
              </a:xfrm>
              <a:custGeom>
                <a:avLst/>
                <a:gdLst/>
                <a:ahLst/>
                <a:cxnLst/>
                <a:rect l="l" t="t" r="r" b="b"/>
                <a:pathLst>
                  <a:path w="9813" h="10254" extrusionOk="0">
                    <a:moveTo>
                      <a:pt x="3357" y="0"/>
                    </a:moveTo>
                    <a:cubicBezTo>
                      <a:pt x="0" y="0"/>
                      <a:pt x="435" y="3095"/>
                      <a:pt x="435" y="3095"/>
                    </a:cubicBezTo>
                    <a:cubicBezTo>
                      <a:pt x="1192" y="6745"/>
                      <a:pt x="2819" y="7273"/>
                      <a:pt x="3696" y="7273"/>
                    </a:cubicBezTo>
                    <a:cubicBezTo>
                      <a:pt x="4053" y="7273"/>
                      <a:pt x="4286" y="7185"/>
                      <a:pt x="4286" y="7185"/>
                    </a:cubicBezTo>
                    <a:lnTo>
                      <a:pt x="5265" y="8491"/>
                    </a:lnTo>
                    <a:lnTo>
                      <a:pt x="8093" y="10253"/>
                    </a:lnTo>
                    <a:cubicBezTo>
                      <a:pt x="8442" y="9470"/>
                      <a:pt x="9355" y="7990"/>
                      <a:pt x="9486" y="7120"/>
                    </a:cubicBezTo>
                    <a:cubicBezTo>
                      <a:pt x="9812" y="4792"/>
                      <a:pt x="8855" y="2420"/>
                      <a:pt x="6897" y="1115"/>
                    </a:cubicBezTo>
                    <a:cubicBezTo>
                      <a:pt x="5635" y="288"/>
                      <a:pt x="4438" y="92"/>
                      <a:pt x="4438" y="92"/>
                    </a:cubicBezTo>
                    <a:cubicBezTo>
                      <a:pt x="4040" y="29"/>
                      <a:pt x="3681" y="0"/>
                      <a:pt x="3357" y="0"/>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480;p103"/>
              <p:cNvSpPr/>
              <p:nvPr/>
            </p:nvSpPr>
            <p:spPr>
              <a:xfrm>
                <a:off x="5190978" y="2497970"/>
                <a:ext cx="46577" cy="59871"/>
              </a:xfrm>
              <a:custGeom>
                <a:avLst/>
                <a:gdLst/>
                <a:ahLst/>
                <a:cxnLst/>
                <a:rect l="l" t="t" r="r" b="b"/>
                <a:pathLst>
                  <a:path w="1475" h="1896" extrusionOk="0">
                    <a:moveTo>
                      <a:pt x="953" y="0"/>
                    </a:moveTo>
                    <a:lnTo>
                      <a:pt x="82" y="1589"/>
                    </a:lnTo>
                    <a:cubicBezTo>
                      <a:pt x="0" y="1732"/>
                      <a:pt x="92" y="1895"/>
                      <a:pt x="249" y="1895"/>
                    </a:cubicBezTo>
                    <a:cubicBezTo>
                      <a:pt x="258" y="1895"/>
                      <a:pt x="268" y="1895"/>
                      <a:pt x="278" y="1893"/>
                    </a:cubicBezTo>
                    <a:lnTo>
                      <a:pt x="1475" y="1828"/>
                    </a:lnTo>
                    <a:lnTo>
                      <a:pt x="953" y="0"/>
                    </a:lnTo>
                    <a:close/>
                  </a:path>
                </a:pathLst>
              </a:custGeom>
              <a:solidFill>
                <a:srgbClr val="FFA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481;p103"/>
              <p:cNvSpPr/>
              <p:nvPr/>
            </p:nvSpPr>
            <p:spPr>
              <a:xfrm>
                <a:off x="5392818" y="2415585"/>
                <a:ext cx="127826" cy="112669"/>
              </a:xfrm>
              <a:custGeom>
                <a:avLst/>
                <a:gdLst/>
                <a:ahLst/>
                <a:cxnLst/>
                <a:rect l="l" t="t" r="r" b="b"/>
                <a:pathLst>
                  <a:path w="4048" h="3568" extrusionOk="0">
                    <a:moveTo>
                      <a:pt x="2008" y="0"/>
                    </a:moveTo>
                    <a:cubicBezTo>
                      <a:pt x="1788" y="0"/>
                      <a:pt x="1565" y="42"/>
                      <a:pt x="1349" y="129"/>
                    </a:cubicBezTo>
                    <a:cubicBezTo>
                      <a:pt x="435" y="499"/>
                      <a:pt x="0" y="1543"/>
                      <a:pt x="370" y="2457"/>
                    </a:cubicBezTo>
                    <a:cubicBezTo>
                      <a:pt x="651" y="3150"/>
                      <a:pt x="1319" y="3568"/>
                      <a:pt x="2024" y="3568"/>
                    </a:cubicBezTo>
                    <a:cubicBezTo>
                      <a:pt x="2249" y="3568"/>
                      <a:pt x="2477" y="3525"/>
                      <a:pt x="2698" y="3436"/>
                    </a:cubicBezTo>
                    <a:cubicBezTo>
                      <a:pt x="3612" y="3066"/>
                      <a:pt x="4047" y="2044"/>
                      <a:pt x="3677" y="1130"/>
                    </a:cubicBezTo>
                    <a:cubicBezTo>
                      <a:pt x="3395" y="432"/>
                      <a:pt x="2719" y="0"/>
                      <a:pt x="2008" y="0"/>
                    </a:cubicBezTo>
                    <a:close/>
                  </a:path>
                </a:pathLst>
              </a:custGeom>
              <a:solidFill>
                <a:srgbClr val="FFA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482;p103"/>
              <p:cNvSpPr/>
              <p:nvPr/>
            </p:nvSpPr>
            <p:spPr>
              <a:xfrm>
                <a:off x="5431974" y="2448583"/>
                <a:ext cx="49514" cy="48029"/>
              </a:xfrm>
              <a:custGeom>
                <a:avLst/>
                <a:gdLst/>
                <a:ahLst/>
                <a:cxnLst/>
                <a:rect l="l" t="t" r="r" b="b"/>
                <a:pathLst>
                  <a:path w="1568" h="1521" extrusionOk="0">
                    <a:moveTo>
                      <a:pt x="1298" y="0"/>
                    </a:moveTo>
                    <a:cubicBezTo>
                      <a:pt x="1113" y="0"/>
                      <a:pt x="798" y="49"/>
                      <a:pt x="523" y="281"/>
                    </a:cubicBezTo>
                    <a:cubicBezTo>
                      <a:pt x="218" y="520"/>
                      <a:pt x="44" y="890"/>
                      <a:pt x="0" y="1390"/>
                    </a:cubicBezTo>
                    <a:cubicBezTo>
                      <a:pt x="0" y="1456"/>
                      <a:pt x="44" y="1521"/>
                      <a:pt x="131" y="1521"/>
                    </a:cubicBezTo>
                    <a:cubicBezTo>
                      <a:pt x="196" y="1521"/>
                      <a:pt x="262" y="1477"/>
                      <a:pt x="262" y="1412"/>
                    </a:cubicBezTo>
                    <a:cubicBezTo>
                      <a:pt x="283" y="977"/>
                      <a:pt x="436" y="672"/>
                      <a:pt x="675" y="476"/>
                    </a:cubicBezTo>
                    <a:cubicBezTo>
                      <a:pt x="920" y="281"/>
                      <a:pt x="1213" y="256"/>
                      <a:pt x="1354" y="256"/>
                    </a:cubicBezTo>
                    <a:cubicBezTo>
                      <a:pt x="1401" y="256"/>
                      <a:pt x="1431" y="259"/>
                      <a:pt x="1436" y="259"/>
                    </a:cubicBezTo>
                    <a:cubicBezTo>
                      <a:pt x="1502" y="259"/>
                      <a:pt x="1567" y="215"/>
                      <a:pt x="1567" y="150"/>
                    </a:cubicBezTo>
                    <a:cubicBezTo>
                      <a:pt x="1567" y="85"/>
                      <a:pt x="1524" y="19"/>
                      <a:pt x="1458" y="19"/>
                    </a:cubicBezTo>
                    <a:cubicBezTo>
                      <a:pt x="1451" y="12"/>
                      <a:pt x="1391" y="0"/>
                      <a:pt x="1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83;p103"/>
              <p:cNvSpPr/>
              <p:nvPr/>
            </p:nvSpPr>
            <p:spPr>
              <a:xfrm>
                <a:off x="5227923" y="2431058"/>
                <a:ext cx="65808" cy="23146"/>
              </a:xfrm>
              <a:custGeom>
                <a:avLst/>
                <a:gdLst/>
                <a:ahLst/>
                <a:cxnLst/>
                <a:rect l="l" t="t" r="r" b="b"/>
                <a:pathLst>
                  <a:path w="2084" h="733" extrusionOk="0">
                    <a:moveTo>
                      <a:pt x="1076" y="1"/>
                    </a:moveTo>
                    <a:cubicBezTo>
                      <a:pt x="1017" y="1"/>
                      <a:pt x="963" y="3"/>
                      <a:pt x="914" y="9"/>
                    </a:cubicBezTo>
                    <a:cubicBezTo>
                      <a:pt x="914" y="9"/>
                      <a:pt x="66" y="31"/>
                      <a:pt x="44" y="444"/>
                    </a:cubicBezTo>
                    <a:cubicBezTo>
                      <a:pt x="44" y="444"/>
                      <a:pt x="0" y="727"/>
                      <a:pt x="718" y="727"/>
                    </a:cubicBezTo>
                    <a:cubicBezTo>
                      <a:pt x="841" y="731"/>
                      <a:pt x="959" y="733"/>
                      <a:pt x="1072" y="733"/>
                    </a:cubicBezTo>
                    <a:cubicBezTo>
                      <a:pt x="1620" y="733"/>
                      <a:pt x="2027" y="675"/>
                      <a:pt x="2046" y="422"/>
                    </a:cubicBezTo>
                    <a:cubicBezTo>
                      <a:pt x="2084" y="136"/>
                      <a:pt x="1487" y="1"/>
                      <a:pt x="1076" y="1"/>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84;p103"/>
              <p:cNvSpPr/>
              <p:nvPr/>
            </p:nvSpPr>
            <p:spPr>
              <a:xfrm>
                <a:off x="5232722" y="2491181"/>
                <a:ext cx="24757" cy="22609"/>
              </a:xfrm>
              <a:custGeom>
                <a:avLst/>
                <a:gdLst/>
                <a:ahLst/>
                <a:cxnLst/>
                <a:rect l="l" t="t" r="r" b="b"/>
                <a:pathLst>
                  <a:path w="784" h="716" extrusionOk="0">
                    <a:moveTo>
                      <a:pt x="378" y="0"/>
                    </a:moveTo>
                    <a:cubicBezTo>
                      <a:pt x="340" y="0"/>
                      <a:pt x="301" y="6"/>
                      <a:pt x="262" y="20"/>
                    </a:cubicBezTo>
                    <a:cubicBezTo>
                      <a:pt x="88" y="85"/>
                      <a:pt x="1" y="302"/>
                      <a:pt x="66" y="476"/>
                    </a:cubicBezTo>
                    <a:cubicBezTo>
                      <a:pt x="117" y="629"/>
                      <a:pt x="260" y="715"/>
                      <a:pt x="403" y="715"/>
                    </a:cubicBezTo>
                    <a:cubicBezTo>
                      <a:pt x="444" y="715"/>
                      <a:pt x="484" y="708"/>
                      <a:pt x="523" y="694"/>
                    </a:cubicBezTo>
                    <a:cubicBezTo>
                      <a:pt x="697" y="629"/>
                      <a:pt x="784" y="433"/>
                      <a:pt x="719" y="237"/>
                    </a:cubicBezTo>
                    <a:cubicBezTo>
                      <a:pt x="666" y="98"/>
                      <a:pt x="531" y="0"/>
                      <a:pt x="3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85;p103"/>
              <p:cNvSpPr/>
              <p:nvPr/>
            </p:nvSpPr>
            <p:spPr>
              <a:xfrm>
                <a:off x="5232028" y="2569081"/>
                <a:ext cx="42630" cy="18915"/>
              </a:xfrm>
              <a:custGeom>
                <a:avLst/>
                <a:gdLst/>
                <a:ahLst/>
                <a:cxnLst/>
                <a:rect l="l" t="t" r="r" b="b"/>
                <a:pathLst>
                  <a:path w="1350" h="599" extrusionOk="0">
                    <a:moveTo>
                      <a:pt x="1208" y="0"/>
                    </a:moveTo>
                    <a:cubicBezTo>
                      <a:pt x="1176" y="0"/>
                      <a:pt x="1143" y="11"/>
                      <a:pt x="1110" y="33"/>
                    </a:cubicBezTo>
                    <a:cubicBezTo>
                      <a:pt x="780" y="311"/>
                      <a:pt x="365" y="339"/>
                      <a:pt x="213" y="339"/>
                    </a:cubicBezTo>
                    <a:cubicBezTo>
                      <a:pt x="175" y="339"/>
                      <a:pt x="153" y="338"/>
                      <a:pt x="153" y="338"/>
                    </a:cubicBezTo>
                    <a:cubicBezTo>
                      <a:pt x="88" y="338"/>
                      <a:pt x="23" y="381"/>
                      <a:pt x="23" y="446"/>
                    </a:cubicBezTo>
                    <a:cubicBezTo>
                      <a:pt x="1" y="512"/>
                      <a:pt x="66" y="577"/>
                      <a:pt x="131" y="599"/>
                    </a:cubicBezTo>
                    <a:lnTo>
                      <a:pt x="240" y="599"/>
                    </a:lnTo>
                    <a:cubicBezTo>
                      <a:pt x="436" y="599"/>
                      <a:pt x="893" y="555"/>
                      <a:pt x="1285" y="229"/>
                    </a:cubicBezTo>
                    <a:cubicBezTo>
                      <a:pt x="1328" y="163"/>
                      <a:pt x="1350" y="98"/>
                      <a:pt x="1306" y="33"/>
                    </a:cubicBezTo>
                    <a:cubicBezTo>
                      <a:pt x="1274" y="11"/>
                      <a:pt x="1241" y="0"/>
                      <a:pt x="12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86;p103"/>
              <p:cNvSpPr/>
              <p:nvPr/>
            </p:nvSpPr>
            <p:spPr>
              <a:xfrm>
                <a:off x="5160569" y="2240996"/>
                <a:ext cx="210969" cy="166319"/>
              </a:xfrm>
              <a:custGeom>
                <a:avLst/>
                <a:gdLst/>
                <a:ahLst/>
                <a:cxnLst/>
                <a:rect l="l" t="t" r="r" b="b"/>
                <a:pathLst>
                  <a:path w="6681" h="5267" extrusionOk="0">
                    <a:moveTo>
                      <a:pt x="6681" y="1"/>
                    </a:moveTo>
                    <a:cubicBezTo>
                      <a:pt x="6680" y="1"/>
                      <a:pt x="1" y="219"/>
                      <a:pt x="1045" y="5266"/>
                    </a:cubicBezTo>
                    <a:lnTo>
                      <a:pt x="5767" y="4744"/>
                    </a:lnTo>
                    <a:lnTo>
                      <a:pt x="6681" y="1"/>
                    </a:ln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87;p103"/>
              <p:cNvSpPr/>
              <p:nvPr/>
            </p:nvSpPr>
            <p:spPr>
              <a:xfrm>
                <a:off x="6760099" y="4101967"/>
                <a:ext cx="451452" cy="751520"/>
              </a:xfrm>
              <a:custGeom>
                <a:avLst/>
                <a:gdLst/>
                <a:ahLst/>
                <a:cxnLst/>
                <a:rect l="l" t="t" r="r" b="b"/>
                <a:pathLst>
                  <a:path w="18909" h="31474" extrusionOk="0">
                    <a:moveTo>
                      <a:pt x="9443" y="1"/>
                    </a:moveTo>
                    <a:cubicBezTo>
                      <a:pt x="9237" y="1"/>
                      <a:pt x="9030" y="120"/>
                      <a:pt x="8965" y="360"/>
                    </a:cubicBezTo>
                    <a:lnTo>
                      <a:pt x="0" y="31474"/>
                    </a:lnTo>
                    <a:lnTo>
                      <a:pt x="18908" y="31474"/>
                    </a:lnTo>
                    <a:lnTo>
                      <a:pt x="9922" y="360"/>
                    </a:lnTo>
                    <a:cubicBezTo>
                      <a:pt x="9857" y="120"/>
                      <a:pt x="9650" y="1"/>
                      <a:pt x="9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8;p103"/>
              <p:cNvSpPr/>
              <p:nvPr/>
            </p:nvSpPr>
            <p:spPr>
              <a:xfrm>
                <a:off x="6988161" y="4457053"/>
                <a:ext cx="5730" cy="583447"/>
              </a:xfrm>
              <a:custGeom>
                <a:avLst/>
                <a:gdLst/>
                <a:ahLst/>
                <a:cxnLst/>
                <a:rect l="l" t="t" r="r" b="b"/>
                <a:pathLst>
                  <a:path w="240" h="24435" extrusionOk="0">
                    <a:moveTo>
                      <a:pt x="109" y="0"/>
                    </a:moveTo>
                    <a:cubicBezTo>
                      <a:pt x="44" y="0"/>
                      <a:pt x="0" y="66"/>
                      <a:pt x="0" y="131"/>
                    </a:cubicBezTo>
                    <a:lnTo>
                      <a:pt x="0" y="24326"/>
                    </a:lnTo>
                    <a:cubicBezTo>
                      <a:pt x="0" y="24391"/>
                      <a:pt x="44" y="24435"/>
                      <a:pt x="109" y="24435"/>
                    </a:cubicBezTo>
                    <a:cubicBezTo>
                      <a:pt x="174" y="24435"/>
                      <a:pt x="239" y="24391"/>
                      <a:pt x="239" y="24326"/>
                    </a:cubicBezTo>
                    <a:lnTo>
                      <a:pt x="239" y="131"/>
                    </a:lnTo>
                    <a:cubicBezTo>
                      <a:pt x="239" y="66"/>
                      <a:pt x="174"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89;p103"/>
              <p:cNvSpPr/>
              <p:nvPr/>
            </p:nvSpPr>
            <p:spPr>
              <a:xfrm>
                <a:off x="6987636" y="4612128"/>
                <a:ext cx="70145" cy="69364"/>
              </a:xfrm>
              <a:custGeom>
                <a:avLst/>
                <a:gdLst/>
                <a:ahLst/>
                <a:cxnLst/>
                <a:rect l="l" t="t" r="r" b="b"/>
                <a:pathLst>
                  <a:path w="2938" h="2905" extrusionOk="0">
                    <a:moveTo>
                      <a:pt x="2799" y="0"/>
                    </a:moveTo>
                    <a:cubicBezTo>
                      <a:pt x="2769" y="0"/>
                      <a:pt x="2742" y="11"/>
                      <a:pt x="2720" y="33"/>
                    </a:cubicBezTo>
                    <a:lnTo>
                      <a:pt x="44" y="2709"/>
                    </a:lnTo>
                    <a:cubicBezTo>
                      <a:pt x="0" y="2753"/>
                      <a:pt x="0" y="2818"/>
                      <a:pt x="44" y="2861"/>
                    </a:cubicBezTo>
                    <a:cubicBezTo>
                      <a:pt x="66" y="2883"/>
                      <a:pt x="109" y="2905"/>
                      <a:pt x="131" y="2905"/>
                    </a:cubicBezTo>
                    <a:cubicBezTo>
                      <a:pt x="174" y="2905"/>
                      <a:pt x="196" y="2883"/>
                      <a:pt x="218" y="2861"/>
                    </a:cubicBezTo>
                    <a:lnTo>
                      <a:pt x="2894" y="207"/>
                    </a:lnTo>
                    <a:cubicBezTo>
                      <a:pt x="2938" y="163"/>
                      <a:pt x="2938" y="76"/>
                      <a:pt x="2894" y="33"/>
                    </a:cubicBezTo>
                    <a:cubicBezTo>
                      <a:pt x="2862" y="11"/>
                      <a:pt x="2829" y="0"/>
                      <a:pt x="2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4490;p103"/>
            <p:cNvGrpSpPr/>
            <p:nvPr/>
          </p:nvGrpSpPr>
          <p:grpSpPr>
            <a:xfrm rot="212995">
              <a:off x="5210670" y="2469649"/>
              <a:ext cx="86194" cy="63021"/>
              <a:chOff x="2659716" y="2883799"/>
              <a:chExt cx="199141" cy="136442"/>
            </a:xfrm>
          </p:grpSpPr>
          <p:sp>
            <p:nvSpPr>
              <p:cNvPr id="38" name="Google Shape;4491;p103"/>
              <p:cNvSpPr/>
              <p:nvPr/>
            </p:nvSpPr>
            <p:spPr>
              <a:xfrm>
                <a:off x="2659716" y="2893028"/>
                <a:ext cx="199141" cy="118604"/>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92;p103"/>
              <p:cNvSpPr/>
              <p:nvPr/>
            </p:nvSpPr>
            <p:spPr>
              <a:xfrm>
                <a:off x="2686425" y="2883799"/>
                <a:ext cx="135777" cy="136442"/>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8721" y="1320527"/>
            <a:ext cx="680855" cy="623829"/>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7"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863"/>
        <p:cNvGrpSpPr/>
        <p:nvPr/>
      </p:nvGrpSpPr>
      <p:grpSpPr>
        <a:xfrm>
          <a:off x="0" y="0"/>
          <a:ext cx="0" cy="0"/>
          <a:chOff x="0" y="0"/>
          <a:chExt cx="0" cy="0"/>
        </a:xfrm>
      </p:grpSpPr>
      <p:sp>
        <p:nvSpPr>
          <p:cNvPr id="1866" name="Google Shape;1866;p67"/>
          <p:cNvSpPr txBox="1">
            <a:spLocks noGrp="1"/>
          </p:cNvSpPr>
          <p:nvPr>
            <p:ph type="title"/>
          </p:nvPr>
        </p:nvSpPr>
        <p:spPr>
          <a:xfrm>
            <a:off x="1541075" y="540762"/>
            <a:ext cx="52776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smtClean="0">
                <a:solidFill>
                  <a:schemeClr val="accent4">
                    <a:lumMod val="75000"/>
                  </a:schemeClr>
                </a:solidFill>
                <a:latin typeface="+mn-lt"/>
              </a:rPr>
              <a:t>VẬN DỤNG</a:t>
            </a:r>
            <a:endParaRPr b="1" dirty="0">
              <a:solidFill>
                <a:schemeClr val="accent4">
                  <a:lumMod val="75000"/>
                </a:schemeClr>
              </a:solidFill>
              <a:latin typeface="+mn-lt"/>
            </a:endParaRPr>
          </a:p>
        </p:txBody>
      </p:sp>
      <p:sp>
        <p:nvSpPr>
          <p:cNvPr id="1873" name="Google Shape;1873;p67"/>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7"/>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7">
            <a:hlinkClick r:id="rId3"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7">
            <a:hlinkClick r:id="rId4"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7">
            <a:hlinkClick r:id="rId5"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7">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7">
            <a:hlinkClick r:id="rId6" action="ppaction://hlinksldjump"/>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7">
            <a:hlinkClick r:id="rId4" action="ppaction://hlinksldjump"/>
          </p:cNvPr>
          <p:cNvSpPr txBox="1"/>
          <p:nvPr/>
        </p:nvSpPr>
        <p:spPr>
          <a:xfrm>
            <a:off x="8189650" y="47022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M</a:t>
            </a:r>
            <a:endParaRPr b="1">
              <a:solidFill>
                <a:schemeClr val="accent4"/>
              </a:solidFill>
              <a:latin typeface="Ubuntu"/>
              <a:ea typeface="Ubuntu"/>
              <a:cs typeface="Ubuntu"/>
              <a:sym typeface="Ubuntu"/>
            </a:endParaRPr>
          </a:p>
        </p:txBody>
      </p:sp>
      <p:sp>
        <p:nvSpPr>
          <p:cNvPr id="1881" name="Google Shape;1881;p67">
            <a:hlinkClick r:id="rId3" action="ppaction://hlinksldjump"/>
          </p:cNvPr>
          <p:cNvSpPr txBox="1"/>
          <p:nvPr/>
        </p:nvSpPr>
        <p:spPr>
          <a:xfrm>
            <a:off x="8189650" y="1476316"/>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2"/>
                </a:solidFill>
                <a:latin typeface="Ubuntu"/>
                <a:ea typeface="Ubuntu"/>
                <a:cs typeface="Ubuntu"/>
                <a:sym typeface="Ubuntu"/>
              </a:rPr>
              <a:t>T</a:t>
            </a:r>
            <a:endParaRPr b="1">
              <a:solidFill>
                <a:schemeClr val="accent2"/>
              </a:solidFill>
              <a:latin typeface="Ubuntu"/>
              <a:ea typeface="Ubuntu"/>
              <a:cs typeface="Ubuntu"/>
              <a:sym typeface="Ubuntu"/>
            </a:endParaRPr>
          </a:p>
        </p:txBody>
      </p:sp>
      <p:sp>
        <p:nvSpPr>
          <p:cNvPr id="1882" name="Google Shape;1882;p67">
            <a:hlinkClick r:id="rId5" action="ppaction://hlinksldjump"/>
          </p:cNvPr>
          <p:cNvSpPr txBox="1"/>
          <p:nvPr/>
        </p:nvSpPr>
        <p:spPr>
          <a:xfrm>
            <a:off x="8189650" y="2400638"/>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1"/>
                </a:solidFill>
                <a:latin typeface="Ubuntu"/>
                <a:ea typeface="Ubuntu"/>
                <a:cs typeface="Ubuntu"/>
                <a:sym typeface="Ubuntu"/>
              </a:rPr>
              <a:t>W</a:t>
            </a:r>
            <a:endParaRPr b="1">
              <a:solidFill>
                <a:schemeClr val="accent1"/>
              </a:solidFill>
              <a:latin typeface="Ubuntu"/>
              <a:ea typeface="Ubuntu"/>
              <a:cs typeface="Ubuntu"/>
              <a:sym typeface="Ubuntu"/>
            </a:endParaRPr>
          </a:p>
        </p:txBody>
      </p:sp>
      <p:sp>
        <p:nvSpPr>
          <p:cNvPr id="1883" name="Google Shape;1883;p67">
            <a:hlinkClick r:id="rId6" action="ppaction://hlinksldjump"/>
          </p:cNvPr>
          <p:cNvSpPr txBox="1"/>
          <p:nvPr/>
        </p:nvSpPr>
        <p:spPr>
          <a:xfrm>
            <a:off x="8189650" y="3423511"/>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3"/>
                </a:solidFill>
                <a:latin typeface="Ubuntu"/>
                <a:ea typeface="Ubuntu"/>
                <a:cs typeface="Ubuntu"/>
                <a:sym typeface="Ubuntu"/>
              </a:rPr>
              <a:t>T</a:t>
            </a:r>
            <a:endParaRPr b="1">
              <a:solidFill>
                <a:schemeClr val="accent3"/>
              </a:solidFill>
              <a:latin typeface="Ubuntu"/>
              <a:ea typeface="Ubuntu"/>
              <a:cs typeface="Ubuntu"/>
              <a:sym typeface="Ubuntu"/>
            </a:endParaRPr>
          </a:p>
        </p:txBody>
      </p:sp>
      <p:sp>
        <p:nvSpPr>
          <p:cNvPr id="1884" name="Google Shape;1884;p67">
            <a:hlinkClick r:id="" action="ppaction://noaction"/>
          </p:cNvPr>
          <p:cNvSpPr txBox="1"/>
          <p:nvPr/>
        </p:nvSpPr>
        <p:spPr>
          <a:xfrm>
            <a:off x="8189650" y="436280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F</a:t>
            </a:r>
            <a:endParaRPr b="1">
              <a:solidFill>
                <a:schemeClr val="accent4"/>
              </a:solidFill>
              <a:latin typeface="Ubuntu"/>
              <a:ea typeface="Ubuntu"/>
              <a:cs typeface="Ubuntu"/>
              <a:sym typeface="Ubuntu"/>
            </a:endParaRPr>
          </a:p>
        </p:txBody>
      </p:sp>
      <p:grpSp>
        <p:nvGrpSpPr>
          <p:cNvPr id="1885" name="Google Shape;1885;p67"/>
          <p:cNvGrpSpPr/>
          <p:nvPr/>
        </p:nvGrpSpPr>
        <p:grpSpPr>
          <a:xfrm>
            <a:off x="6935171" y="696541"/>
            <a:ext cx="195284" cy="195284"/>
            <a:chOff x="5660400" y="238125"/>
            <a:chExt cx="481825" cy="481825"/>
          </a:xfrm>
        </p:grpSpPr>
        <p:sp>
          <p:nvSpPr>
            <p:cNvPr id="1886" name="Google Shape;1886;p67"/>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887" name="Google Shape;1887;p67"/>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888" name="Google Shape;1888;p67">
            <a:hlinkClick r:id="rId7"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7">
            <a:hlinkClick r:id="rId8"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7">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7">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4433;p103"/>
          <p:cNvGrpSpPr/>
          <p:nvPr/>
        </p:nvGrpSpPr>
        <p:grpSpPr>
          <a:xfrm>
            <a:off x="4808409" y="2170369"/>
            <a:ext cx="3770881" cy="2800324"/>
            <a:chOff x="4244740" y="2240175"/>
            <a:chExt cx="3770881" cy="2800324"/>
          </a:xfrm>
        </p:grpSpPr>
        <p:grpSp>
          <p:nvGrpSpPr>
            <p:cNvPr id="36" name="Google Shape;4434;p103"/>
            <p:cNvGrpSpPr/>
            <p:nvPr/>
          </p:nvGrpSpPr>
          <p:grpSpPr>
            <a:xfrm>
              <a:off x="4244740" y="2240175"/>
              <a:ext cx="3770881" cy="2800324"/>
              <a:chOff x="4244740" y="2240175"/>
              <a:chExt cx="3770881" cy="2800324"/>
            </a:xfrm>
          </p:grpSpPr>
          <p:sp>
            <p:nvSpPr>
              <p:cNvPr id="40" name="Google Shape;4435;p103"/>
              <p:cNvSpPr/>
              <p:nvPr/>
            </p:nvSpPr>
            <p:spPr>
              <a:xfrm>
                <a:off x="7418522" y="3799259"/>
                <a:ext cx="597099" cy="993870"/>
              </a:xfrm>
              <a:custGeom>
                <a:avLst/>
                <a:gdLst/>
                <a:ahLst/>
                <a:cxnLst/>
                <a:rect l="l" t="t" r="r" b="b"/>
                <a:pathLst>
                  <a:path w="18909" h="31474" extrusionOk="0">
                    <a:moveTo>
                      <a:pt x="9443" y="1"/>
                    </a:moveTo>
                    <a:cubicBezTo>
                      <a:pt x="9237" y="1"/>
                      <a:pt x="9030" y="120"/>
                      <a:pt x="8965" y="360"/>
                    </a:cubicBezTo>
                    <a:lnTo>
                      <a:pt x="0" y="31474"/>
                    </a:lnTo>
                    <a:lnTo>
                      <a:pt x="18908" y="31474"/>
                    </a:lnTo>
                    <a:lnTo>
                      <a:pt x="9922" y="360"/>
                    </a:lnTo>
                    <a:cubicBezTo>
                      <a:pt x="9857" y="120"/>
                      <a:pt x="9650" y="1"/>
                      <a:pt x="9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436;p103"/>
              <p:cNvSpPr/>
              <p:nvPr/>
            </p:nvSpPr>
            <p:spPr>
              <a:xfrm>
                <a:off x="7720146" y="4268873"/>
                <a:ext cx="7579" cy="771596"/>
              </a:xfrm>
              <a:custGeom>
                <a:avLst/>
                <a:gdLst/>
                <a:ahLst/>
                <a:cxnLst/>
                <a:rect l="l" t="t" r="r" b="b"/>
                <a:pathLst>
                  <a:path w="240" h="24435" extrusionOk="0">
                    <a:moveTo>
                      <a:pt x="109" y="0"/>
                    </a:moveTo>
                    <a:cubicBezTo>
                      <a:pt x="44" y="0"/>
                      <a:pt x="0" y="66"/>
                      <a:pt x="0" y="131"/>
                    </a:cubicBezTo>
                    <a:lnTo>
                      <a:pt x="0" y="24326"/>
                    </a:lnTo>
                    <a:cubicBezTo>
                      <a:pt x="0" y="24391"/>
                      <a:pt x="44" y="24435"/>
                      <a:pt x="109" y="24435"/>
                    </a:cubicBezTo>
                    <a:cubicBezTo>
                      <a:pt x="174" y="24435"/>
                      <a:pt x="239" y="24391"/>
                      <a:pt x="239" y="24326"/>
                    </a:cubicBezTo>
                    <a:lnTo>
                      <a:pt x="239" y="131"/>
                    </a:lnTo>
                    <a:cubicBezTo>
                      <a:pt x="239" y="66"/>
                      <a:pt x="174"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437;p103"/>
              <p:cNvSpPr/>
              <p:nvPr/>
            </p:nvSpPr>
            <p:spPr>
              <a:xfrm>
                <a:off x="7719452" y="4473966"/>
                <a:ext cx="92775" cy="91733"/>
              </a:xfrm>
              <a:custGeom>
                <a:avLst/>
                <a:gdLst/>
                <a:ahLst/>
                <a:cxnLst/>
                <a:rect l="l" t="t" r="r" b="b"/>
                <a:pathLst>
                  <a:path w="2938" h="2905" extrusionOk="0">
                    <a:moveTo>
                      <a:pt x="2799" y="0"/>
                    </a:moveTo>
                    <a:cubicBezTo>
                      <a:pt x="2769" y="0"/>
                      <a:pt x="2742" y="11"/>
                      <a:pt x="2720" y="33"/>
                    </a:cubicBezTo>
                    <a:lnTo>
                      <a:pt x="44" y="2709"/>
                    </a:lnTo>
                    <a:cubicBezTo>
                      <a:pt x="0" y="2753"/>
                      <a:pt x="0" y="2818"/>
                      <a:pt x="44" y="2861"/>
                    </a:cubicBezTo>
                    <a:cubicBezTo>
                      <a:pt x="66" y="2883"/>
                      <a:pt x="109" y="2905"/>
                      <a:pt x="131" y="2905"/>
                    </a:cubicBezTo>
                    <a:cubicBezTo>
                      <a:pt x="174" y="2905"/>
                      <a:pt x="196" y="2883"/>
                      <a:pt x="218" y="2861"/>
                    </a:cubicBezTo>
                    <a:lnTo>
                      <a:pt x="2894" y="207"/>
                    </a:lnTo>
                    <a:cubicBezTo>
                      <a:pt x="2938" y="163"/>
                      <a:pt x="2938" y="76"/>
                      <a:pt x="2894" y="33"/>
                    </a:cubicBezTo>
                    <a:cubicBezTo>
                      <a:pt x="2862" y="11"/>
                      <a:pt x="2829" y="0"/>
                      <a:pt x="2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438;p103"/>
              <p:cNvSpPr/>
              <p:nvPr/>
            </p:nvSpPr>
            <p:spPr>
              <a:xfrm>
                <a:off x="4664525" y="3743590"/>
                <a:ext cx="702915" cy="811479"/>
              </a:xfrm>
              <a:custGeom>
                <a:avLst/>
                <a:gdLst/>
                <a:ahLst/>
                <a:cxnLst/>
                <a:rect l="l" t="t" r="r" b="b"/>
                <a:pathLst>
                  <a:path w="22260" h="25698" extrusionOk="0">
                    <a:moveTo>
                      <a:pt x="15884" y="1"/>
                    </a:moveTo>
                    <a:lnTo>
                      <a:pt x="1" y="20475"/>
                    </a:lnTo>
                    <a:lnTo>
                      <a:pt x="5331" y="25697"/>
                    </a:lnTo>
                    <a:lnTo>
                      <a:pt x="22259" y="4918"/>
                    </a:lnTo>
                    <a:lnTo>
                      <a:pt x="15884" y="1"/>
                    </a:ln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39;p103"/>
              <p:cNvSpPr/>
              <p:nvPr/>
            </p:nvSpPr>
            <p:spPr>
              <a:xfrm>
                <a:off x="4664525" y="4161322"/>
                <a:ext cx="371036" cy="393740"/>
              </a:xfrm>
              <a:custGeom>
                <a:avLst/>
                <a:gdLst/>
                <a:ahLst/>
                <a:cxnLst/>
                <a:rect l="l" t="t" r="r" b="b"/>
                <a:pathLst>
                  <a:path w="11750" h="12469" extrusionOk="0">
                    <a:moveTo>
                      <a:pt x="5636" y="1"/>
                    </a:moveTo>
                    <a:lnTo>
                      <a:pt x="1" y="7246"/>
                    </a:lnTo>
                    <a:lnTo>
                      <a:pt x="5331" y="12468"/>
                    </a:lnTo>
                    <a:lnTo>
                      <a:pt x="11750" y="4592"/>
                    </a:lnTo>
                    <a:lnTo>
                      <a:pt x="56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40;p103"/>
              <p:cNvSpPr/>
              <p:nvPr/>
            </p:nvSpPr>
            <p:spPr>
              <a:xfrm>
                <a:off x="4269465" y="4241875"/>
                <a:ext cx="619077" cy="461568"/>
              </a:xfrm>
              <a:custGeom>
                <a:avLst/>
                <a:gdLst/>
                <a:ahLst/>
                <a:cxnLst/>
                <a:rect l="l" t="t" r="r" b="b"/>
                <a:pathLst>
                  <a:path w="19605" h="14617" extrusionOk="0">
                    <a:moveTo>
                      <a:pt x="2665" y="0"/>
                    </a:moveTo>
                    <a:cubicBezTo>
                      <a:pt x="1601" y="0"/>
                      <a:pt x="580" y="537"/>
                      <a:pt x="1" y="1475"/>
                    </a:cubicBezTo>
                    <a:lnTo>
                      <a:pt x="15036" y="14617"/>
                    </a:lnTo>
                    <a:lnTo>
                      <a:pt x="19605" y="7981"/>
                    </a:lnTo>
                    <a:lnTo>
                      <a:pt x="14230" y="3803"/>
                    </a:lnTo>
                    <a:lnTo>
                      <a:pt x="3547" y="126"/>
                    </a:lnTo>
                    <a:cubicBezTo>
                      <a:pt x="3255" y="41"/>
                      <a:pt x="2958" y="0"/>
                      <a:pt x="26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441;p103"/>
              <p:cNvSpPr/>
              <p:nvPr/>
            </p:nvSpPr>
            <p:spPr>
              <a:xfrm>
                <a:off x="4249540" y="4215603"/>
                <a:ext cx="287924" cy="235694"/>
              </a:xfrm>
              <a:custGeom>
                <a:avLst/>
                <a:gdLst/>
                <a:ahLst/>
                <a:cxnLst/>
                <a:rect l="l" t="t" r="r" b="b"/>
                <a:pathLst>
                  <a:path w="9118" h="7464" extrusionOk="0">
                    <a:moveTo>
                      <a:pt x="1872" y="1"/>
                    </a:moveTo>
                    <a:lnTo>
                      <a:pt x="1" y="2677"/>
                    </a:lnTo>
                    <a:lnTo>
                      <a:pt x="4766" y="7464"/>
                    </a:lnTo>
                    <a:cubicBezTo>
                      <a:pt x="9117" y="3330"/>
                      <a:pt x="5070" y="131"/>
                      <a:pt x="5070" y="131"/>
                    </a:cubicBezTo>
                    <a:lnTo>
                      <a:pt x="18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42;p103"/>
              <p:cNvSpPr/>
              <p:nvPr/>
            </p:nvSpPr>
            <p:spPr>
              <a:xfrm>
                <a:off x="4658336" y="4308250"/>
                <a:ext cx="120973" cy="130699"/>
              </a:xfrm>
              <a:custGeom>
                <a:avLst/>
                <a:gdLst/>
                <a:ahLst/>
                <a:cxnLst/>
                <a:rect l="l" t="t" r="r" b="b"/>
                <a:pathLst>
                  <a:path w="3831" h="4139" extrusionOk="0">
                    <a:moveTo>
                      <a:pt x="1872" y="1"/>
                    </a:moveTo>
                    <a:cubicBezTo>
                      <a:pt x="1260" y="1"/>
                      <a:pt x="650" y="303"/>
                      <a:pt x="240" y="766"/>
                    </a:cubicBezTo>
                    <a:lnTo>
                      <a:pt x="1" y="1048"/>
                    </a:lnTo>
                    <a:lnTo>
                      <a:pt x="3547" y="4138"/>
                    </a:lnTo>
                    <a:lnTo>
                      <a:pt x="3743" y="2223"/>
                    </a:lnTo>
                    <a:cubicBezTo>
                      <a:pt x="3830" y="1571"/>
                      <a:pt x="3526" y="896"/>
                      <a:pt x="3003" y="417"/>
                    </a:cubicBezTo>
                    <a:cubicBezTo>
                      <a:pt x="2662" y="127"/>
                      <a:pt x="2266" y="1"/>
                      <a:pt x="1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443;p103"/>
              <p:cNvSpPr/>
              <p:nvPr/>
            </p:nvSpPr>
            <p:spPr>
              <a:xfrm>
                <a:off x="4244740" y="4288451"/>
                <a:ext cx="524944" cy="444548"/>
              </a:xfrm>
              <a:custGeom>
                <a:avLst/>
                <a:gdLst/>
                <a:ahLst/>
                <a:cxnLst/>
                <a:rect l="l" t="t" r="r" b="b"/>
                <a:pathLst>
                  <a:path w="16624" h="14078" extrusionOk="0">
                    <a:moveTo>
                      <a:pt x="784" y="0"/>
                    </a:moveTo>
                    <a:lnTo>
                      <a:pt x="0" y="870"/>
                    </a:lnTo>
                    <a:lnTo>
                      <a:pt x="15122" y="14078"/>
                    </a:lnTo>
                    <a:lnTo>
                      <a:pt x="16624" y="11967"/>
                    </a:lnTo>
                    <a:lnTo>
                      <a:pt x="7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444;p103"/>
              <p:cNvSpPr/>
              <p:nvPr/>
            </p:nvSpPr>
            <p:spPr>
              <a:xfrm>
                <a:off x="4550469" y="4300293"/>
                <a:ext cx="43324" cy="80933"/>
              </a:xfrm>
              <a:custGeom>
                <a:avLst/>
                <a:gdLst/>
                <a:ahLst/>
                <a:cxnLst/>
                <a:rect l="l" t="t" r="r" b="b"/>
                <a:pathLst>
                  <a:path w="1372" h="2563" extrusionOk="0">
                    <a:moveTo>
                      <a:pt x="196" y="0"/>
                    </a:moveTo>
                    <a:cubicBezTo>
                      <a:pt x="139" y="0"/>
                      <a:pt x="84" y="29"/>
                      <a:pt x="44" y="82"/>
                    </a:cubicBezTo>
                    <a:cubicBezTo>
                      <a:pt x="1" y="169"/>
                      <a:pt x="22" y="278"/>
                      <a:pt x="88" y="321"/>
                    </a:cubicBezTo>
                    <a:cubicBezTo>
                      <a:pt x="131" y="343"/>
                      <a:pt x="1002" y="996"/>
                      <a:pt x="1002" y="2367"/>
                    </a:cubicBezTo>
                    <a:cubicBezTo>
                      <a:pt x="1002" y="2475"/>
                      <a:pt x="1067" y="2562"/>
                      <a:pt x="1176" y="2562"/>
                    </a:cubicBezTo>
                    <a:cubicBezTo>
                      <a:pt x="1263" y="2562"/>
                      <a:pt x="1350" y="2475"/>
                      <a:pt x="1350" y="2388"/>
                    </a:cubicBezTo>
                    <a:cubicBezTo>
                      <a:pt x="1371" y="822"/>
                      <a:pt x="349" y="60"/>
                      <a:pt x="305" y="38"/>
                    </a:cubicBezTo>
                    <a:cubicBezTo>
                      <a:pt x="271" y="13"/>
                      <a:pt x="233"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445;p103"/>
              <p:cNvSpPr/>
              <p:nvPr/>
            </p:nvSpPr>
            <p:spPr>
              <a:xfrm>
                <a:off x="4591014" y="4314723"/>
                <a:ext cx="43324" cy="80933"/>
              </a:xfrm>
              <a:custGeom>
                <a:avLst/>
                <a:gdLst/>
                <a:ahLst/>
                <a:cxnLst/>
                <a:rect l="l" t="t" r="r" b="b"/>
                <a:pathLst>
                  <a:path w="1372" h="2563" extrusionOk="0">
                    <a:moveTo>
                      <a:pt x="197" y="0"/>
                    </a:moveTo>
                    <a:cubicBezTo>
                      <a:pt x="142" y="0"/>
                      <a:pt x="92" y="29"/>
                      <a:pt x="66" y="82"/>
                    </a:cubicBezTo>
                    <a:cubicBezTo>
                      <a:pt x="0" y="169"/>
                      <a:pt x="22" y="278"/>
                      <a:pt x="109" y="321"/>
                    </a:cubicBezTo>
                    <a:cubicBezTo>
                      <a:pt x="131" y="343"/>
                      <a:pt x="1023" y="996"/>
                      <a:pt x="1001" y="2366"/>
                    </a:cubicBezTo>
                    <a:cubicBezTo>
                      <a:pt x="1001" y="2475"/>
                      <a:pt x="1088" y="2562"/>
                      <a:pt x="1175" y="2562"/>
                    </a:cubicBezTo>
                    <a:cubicBezTo>
                      <a:pt x="1284" y="2562"/>
                      <a:pt x="1349" y="2475"/>
                      <a:pt x="1349" y="2388"/>
                    </a:cubicBezTo>
                    <a:cubicBezTo>
                      <a:pt x="1371" y="822"/>
                      <a:pt x="349" y="60"/>
                      <a:pt x="305" y="38"/>
                    </a:cubicBezTo>
                    <a:cubicBezTo>
                      <a:pt x="271" y="13"/>
                      <a:pt x="233" y="0"/>
                      <a:pt x="1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446;p103"/>
              <p:cNvSpPr/>
              <p:nvPr/>
            </p:nvSpPr>
            <p:spPr>
              <a:xfrm>
                <a:off x="4627422" y="4325681"/>
                <a:ext cx="43324" cy="80270"/>
              </a:xfrm>
              <a:custGeom>
                <a:avLst/>
                <a:gdLst/>
                <a:ahLst/>
                <a:cxnLst/>
                <a:rect l="l" t="t" r="r" b="b"/>
                <a:pathLst>
                  <a:path w="1372" h="2542" extrusionOk="0">
                    <a:moveTo>
                      <a:pt x="191" y="0"/>
                    </a:moveTo>
                    <a:cubicBezTo>
                      <a:pt x="139" y="0"/>
                      <a:pt x="91" y="23"/>
                      <a:pt x="66" y="61"/>
                    </a:cubicBezTo>
                    <a:cubicBezTo>
                      <a:pt x="1" y="148"/>
                      <a:pt x="22" y="257"/>
                      <a:pt x="88" y="322"/>
                    </a:cubicBezTo>
                    <a:cubicBezTo>
                      <a:pt x="131" y="344"/>
                      <a:pt x="1023" y="997"/>
                      <a:pt x="1002" y="2368"/>
                    </a:cubicBezTo>
                    <a:cubicBezTo>
                      <a:pt x="1002" y="2455"/>
                      <a:pt x="1067" y="2542"/>
                      <a:pt x="1176" y="2542"/>
                    </a:cubicBezTo>
                    <a:cubicBezTo>
                      <a:pt x="1284" y="2542"/>
                      <a:pt x="1350" y="2455"/>
                      <a:pt x="1350" y="2368"/>
                    </a:cubicBezTo>
                    <a:cubicBezTo>
                      <a:pt x="1371" y="801"/>
                      <a:pt x="349" y="61"/>
                      <a:pt x="305" y="39"/>
                    </a:cubicBezTo>
                    <a:cubicBezTo>
                      <a:pt x="269" y="12"/>
                      <a:pt x="229"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447;p103"/>
              <p:cNvSpPr/>
              <p:nvPr/>
            </p:nvSpPr>
            <p:spPr>
              <a:xfrm>
                <a:off x="5021125" y="3383580"/>
                <a:ext cx="758555" cy="687790"/>
              </a:xfrm>
              <a:custGeom>
                <a:avLst/>
                <a:gdLst/>
                <a:ahLst/>
                <a:cxnLst/>
                <a:rect l="l" t="t" r="r" b="b"/>
                <a:pathLst>
                  <a:path w="24022" h="21781" extrusionOk="0">
                    <a:moveTo>
                      <a:pt x="24021" y="1"/>
                    </a:moveTo>
                    <a:lnTo>
                      <a:pt x="9726" y="349"/>
                    </a:lnTo>
                    <a:lnTo>
                      <a:pt x="0" y="14861"/>
                    </a:lnTo>
                    <a:lnTo>
                      <a:pt x="10161" y="21780"/>
                    </a:lnTo>
                    <a:lnTo>
                      <a:pt x="24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448;p103"/>
              <p:cNvSpPr/>
              <p:nvPr/>
            </p:nvSpPr>
            <p:spPr>
              <a:xfrm>
                <a:off x="5632583" y="3913979"/>
                <a:ext cx="478241" cy="864371"/>
              </a:xfrm>
              <a:custGeom>
                <a:avLst/>
                <a:gdLst/>
                <a:ahLst/>
                <a:cxnLst/>
                <a:rect l="l" t="t" r="r" b="b"/>
                <a:pathLst>
                  <a:path w="15145" h="27373" extrusionOk="0">
                    <a:moveTo>
                      <a:pt x="7856" y="1"/>
                    </a:moveTo>
                    <a:lnTo>
                      <a:pt x="1" y="1045"/>
                    </a:lnTo>
                    <a:lnTo>
                      <a:pt x="7355" y="26437"/>
                    </a:lnTo>
                    <a:lnTo>
                      <a:pt x="15145" y="27373"/>
                    </a:lnTo>
                    <a:lnTo>
                      <a:pt x="7856" y="1"/>
                    </a:ln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449;p103"/>
              <p:cNvSpPr/>
              <p:nvPr/>
            </p:nvSpPr>
            <p:spPr>
              <a:xfrm>
                <a:off x="5785794" y="4455399"/>
                <a:ext cx="325027" cy="322943"/>
              </a:xfrm>
              <a:custGeom>
                <a:avLst/>
                <a:gdLst/>
                <a:ahLst/>
                <a:cxnLst/>
                <a:rect l="l" t="t" r="r" b="b"/>
                <a:pathLst>
                  <a:path w="10293" h="10227" extrusionOk="0">
                    <a:moveTo>
                      <a:pt x="7703" y="0"/>
                    </a:moveTo>
                    <a:lnTo>
                      <a:pt x="1" y="631"/>
                    </a:lnTo>
                    <a:lnTo>
                      <a:pt x="2503" y="9291"/>
                    </a:lnTo>
                    <a:lnTo>
                      <a:pt x="10293" y="10227"/>
                    </a:lnTo>
                    <a:lnTo>
                      <a:pt x="77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450;p103"/>
              <p:cNvSpPr/>
              <p:nvPr/>
            </p:nvSpPr>
            <p:spPr>
              <a:xfrm>
                <a:off x="5445015" y="4741898"/>
                <a:ext cx="705662" cy="252873"/>
              </a:xfrm>
              <a:custGeom>
                <a:avLst/>
                <a:gdLst/>
                <a:ahLst/>
                <a:cxnLst/>
                <a:rect l="l" t="t" r="r" b="b"/>
                <a:pathLst>
                  <a:path w="22347" h="8008" extrusionOk="0">
                    <a:moveTo>
                      <a:pt x="21085" y="0"/>
                    </a:moveTo>
                    <a:lnTo>
                      <a:pt x="14296" y="370"/>
                    </a:lnTo>
                    <a:lnTo>
                      <a:pt x="3830" y="4657"/>
                    </a:lnTo>
                    <a:cubicBezTo>
                      <a:pt x="2547" y="5244"/>
                      <a:pt x="1" y="6615"/>
                      <a:pt x="218" y="8007"/>
                    </a:cubicBezTo>
                    <a:lnTo>
                      <a:pt x="22346" y="8007"/>
                    </a:lnTo>
                    <a:lnTo>
                      <a:pt x="2108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451;p103"/>
              <p:cNvSpPr/>
              <p:nvPr/>
            </p:nvSpPr>
            <p:spPr>
              <a:xfrm>
                <a:off x="5433331" y="4850396"/>
                <a:ext cx="297555" cy="180781"/>
              </a:xfrm>
              <a:custGeom>
                <a:avLst/>
                <a:gdLst/>
                <a:ahLst/>
                <a:cxnLst/>
                <a:rect l="l" t="t" r="r" b="b"/>
                <a:pathLst>
                  <a:path w="9423" h="5725" extrusionOk="0">
                    <a:moveTo>
                      <a:pt x="4424" y="1"/>
                    </a:moveTo>
                    <a:cubicBezTo>
                      <a:pt x="4364" y="1"/>
                      <a:pt x="4331" y="2"/>
                      <a:pt x="4331" y="2"/>
                    </a:cubicBezTo>
                    <a:lnTo>
                      <a:pt x="1" y="2004"/>
                    </a:lnTo>
                    <a:lnTo>
                      <a:pt x="349" y="5268"/>
                    </a:lnTo>
                    <a:lnTo>
                      <a:pt x="8922" y="5725"/>
                    </a:lnTo>
                    <a:cubicBezTo>
                      <a:pt x="9422" y="221"/>
                      <a:pt x="5119" y="1"/>
                      <a:pt x="44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452;p103"/>
              <p:cNvSpPr/>
              <p:nvPr/>
            </p:nvSpPr>
            <p:spPr>
              <a:xfrm>
                <a:off x="5837328" y="4701353"/>
                <a:ext cx="148446" cy="76986"/>
              </a:xfrm>
              <a:custGeom>
                <a:avLst/>
                <a:gdLst/>
                <a:ahLst/>
                <a:cxnLst/>
                <a:rect l="l" t="t" r="r" b="b"/>
                <a:pathLst>
                  <a:path w="4701" h="2438" extrusionOk="0">
                    <a:moveTo>
                      <a:pt x="1850" y="1"/>
                    </a:moveTo>
                    <a:cubicBezTo>
                      <a:pt x="697" y="1"/>
                      <a:pt x="1" y="1045"/>
                      <a:pt x="1" y="2068"/>
                    </a:cubicBezTo>
                    <a:lnTo>
                      <a:pt x="1" y="2438"/>
                    </a:lnTo>
                    <a:lnTo>
                      <a:pt x="4701" y="2438"/>
                    </a:lnTo>
                    <a:lnTo>
                      <a:pt x="3591" y="871"/>
                    </a:lnTo>
                    <a:cubicBezTo>
                      <a:pt x="3221" y="327"/>
                      <a:pt x="2546"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53;p103"/>
              <p:cNvSpPr/>
              <p:nvPr/>
            </p:nvSpPr>
            <p:spPr>
              <a:xfrm>
                <a:off x="5731545" y="4813230"/>
                <a:ext cx="81091" cy="42756"/>
              </a:xfrm>
              <a:custGeom>
                <a:avLst/>
                <a:gdLst/>
                <a:ahLst/>
                <a:cxnLst/>
                <a:rect l="l" t="t" r="r" b="b"/>
                <a:pathLst>
                  <a:path w="2568" h="1354" extrusionOk="0">
                    <a:moveTo>
                      <a:pt x="306" y="0"/>
                    </a:moveTo>
                    <a:cubicBezTo>
                      <a:pt x="229" y="0"/>
                      <a:pt x="182" y="4"/>
                      <a:pt x="174" y="4"/>
                    </a:cubicBezTo>
                    <a:cubicBezTo>
                      <a:pt x="65" y="4"/>
                      <a:pt x="0" y="91"/>
                      <a:pt x="22" y="200"/>
                    </a:cubicBezTo>
                    <a:cubicBezTo>
                      <a:pt x="22" y="287"/>
                      <a:pt x="109" y="352"/>
                      <a:pt x="196" y="352"/>
                    </a:cubicBezTo>
                    <a:cubicBezTo>
                      <a:pt x="205" y="352"/>
                      <a:pt x="236" y="351"/>
                      <a:pt x="285" y="351"/>
                    </a:cubicBezTo>
                    <a:cubicBezTo>
                      <a:pt x="573" y="351"/>
                      <a:pt x="1479" y="414"/>
                      <a:pt x="2241" y="1288"/>
                    </a:cubicBezTo>
                    <a:cubicBezTo>
                      <a:pt x="2263" y="1331"/>
                      <a:pt x="2328" y="1353"/>
                      <a:pt x="2372" y="1353"/>
                    </a:cubicBezTo>
                    <a:cubicBezTo>
                      <a:pt x="2415" y="1353"/>
                      <a:pt x="2459" y="1353"/>
                      <a:pt x="2480" y="1310"/>
                    </a:cubicBezTo>
                    <a:cubicBezTo>
                      <a:pt x="2546" y="1244"/>
                      <a:pt x="2567" y="1136"/>
                      <a:pt x="2502" y="1070"/>
                    </a:cubicBezTo>
                    <a:cubicBezTo>
                      <a:pt x="1663" y="88"/>
                      <a:pt x="662"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454;p103"/>
              <p:cNvSpPr/>
              <p:nvPr/>
            </p:nvSpPr>
            <p:spPr>
              <a:xfrm>
                <a:off x="5772058" y="4797158"/>
                <a:ext cx="80428" cy="43009"/>
              </a:xfrm>
              <a:custGeom>
                <a:avLst/>
                <a:gdLst/>
                <a:ahLst/>
                <a:cxnLst/>
                <a:rect l="l" t="t" r="r" b="b"/>
                <a:pathLst>
                  <a:path w="2547" h="1362" extrusionOk="0">
                    <a:moveTo>
                      <a:pt x="327" y="0"/>
                    </a:moveTo>
                    <a:cubicBezTo>
                      <a:pt x="228" y="0"/>
                      <a:pt x="166" y="8"/>
                      <a:pt x="153" y="13"/>
                    </a:cubicBezTo>
                    <a:cubicBezTo>
                      <a:pt x="66" y="13"/>
                      <a:pt x="1" y="100"/>
                      <a:pt x="1" y="187"/>
                    </a:cubicBezTo>
                    <a:cubicBezTo>
                      <a:pt x="22" y="296"/>
                      <a:pt x="88" y="361"/>
                      <a:pt x="197" y="361"/>
                    </a:cubicBezTo>
                    <a:cubicBezTo>
                      <a:pt x="204" y="361"/>
                      <a:pt x="243" y="358"/>
                      <a:pt x="306" y="358"/>
                    </a:cubicBezTo>
                    <a:cubicBezTo>
                      <a:pt x="609" y="358"/>
                      <a:pt x="1482" y="432"/>
                      <a:pt x="2220" y="1297"/>
                    </a:cubicBezTo>
                    <a:cubicBezTo>
                      <a:pt x="2264" y="1340"/>
                      <a:pt x="2307" y="1362"/>
                      <a:pt x="2351" y="1362"/>
                    </a:cubicBezTo>
                    <a:cubicBezTo>
                      <a:pt x="2394" y="1362"/>
                      <a:pt x="2438" y="1340"/>
                      <a:pt x="2481" y="1318"/>
                    </a:cubicBezTo>
                    <a:cubicBezTo>
                      <a:pt x="2546" y="1253"/>
                      <a:pt x="2546" y="1144"/>
                      <a:pt x="2481" y="1079"/>
                    </a:cubicBezTo>
                    <a:cubicBezTo>
                      <a:pt x="1683" y="124"/>
                      <a:pt x="718"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455;p103"/>
              <p:cNvSpPr/>
              <p:nvPr/>
            </p:nvSpPr>
            <p:spPr>
              <a:xfrm>
                <a:off x="5806414" y="4780959"/>
                <a:ext cx="80428" cy="43419"/>
              </a:xfrm>
              <a:custGeom>
                <a:avLst/>
                <a:gdLst/>
                <a:ahLst/>
                <a:cxnLst/>
                <a:rect l="l" t="t" r="r" b="b"/>
                <a:pathLst>
                  <a:path w="2547" h="1375" extrusionOk="0">
                    <a:moveTo>
                      <a:pt x="266" y="1"/>
                    </a:moveTo>
                    <a:cubicBezTo>
                      <a:pt x="203" y="1"/>
                      <a:pt x="163" y="4"/>
                      <a:pt x="153" y="4"/>
                    </a:cubicBezTo>
                    <a:cubicBezTo>
                      <a:pt x="66" y="25"/>
                      <a:pt x="1" y="112"/>
                      <a:pt x="1" y="199"/>
                    </a:cubicBezTo>
                    <a:cubicBezTo>
                      <a:pt x="20" y="277"/>
                      <a:pt x="74" y="355"/>
                      <a:pt x="163" y="355"/>
                    </a:cubicBezTo>
                    <a:cubicBezTo>
                      <a:pt x="174" y="355"/>
                      <a:pt x="185" y="354"/>
                      <a:pt x="196" y="352"/>
                    </a:cubicBezTo>
                    <a:cubicBezTo>
                      <a:pt x="203" y="352"/>
                      <a:pt x="230" y="350"/>
                      <a:pt x="275" y="350"/>
                    </a:cubicBezTo>
                    <a:cubicBezTo>
                      <a:pt x="547" y="350"/>
                      <a:pt x="1455" y="414"/>
                      <a:pt x="2220" y="1309"/>
                    </a:cubicBezTo>
                    <a:cubicBezTo>
                      <a:pt x="2263" y="1353"/>
                      <a:pt x="2307" y="1374"/>
                      <a:pt x="2351" y="1374"/>
                    </a:cubicBezTo>
                    <a:cubicBezTo>
                      <a:pt x="2394" y="1374"/>
                      <a:pt x="2438" y="1353"/>
                      <a:pt x="2481" y="1331"/>
                    </a:cubicBezTo>
                    <a:cubicBezTo>
                      <a:pt x="2546" y="1266"/>
                      <a:pt x="2546" y="1157"/>
                      <a:pt x="2481" y="1070"/>
                    </a:cubicBezTo>
                    <a:cubicBezTo>
                      <a:pt x="1637" y="78"/>
                      <a:pt x="606"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456;p103"/>
              <p:cNvSpPr/>
              <p:nvPr/>
            </p:nvSpPr>
            <p:spPr>
              <a:xfrm>
                <a:off x="5430584" y="3383580"/>
                <a:ext cx="561385" cy="720756"/>
              </a:xfrm>
              <a:custGeom>
                <a:avLst/>
                <a:gdLst/>
                <a:ahLst/>
                <a:cxnLst/>
                <a:rect l="l" t="t" r="r" b="b"/>
                <a:pathLst>
                  <a:path w="17778" h="22825" extrusionOk="0">
                    <a:moveTo>
                      <a:pt x="1" y="1"/>
                    </a:moveTo>
                    <a:lnTo>
                      <a:pt x="5201" y="22825"/>
                    </a:lnTo>
                    <a:lnTo>
                      <a:pt x="17777" y="21759"/>
                    </a:lnTo>
                    <a:lnTo>
                      <a:pt x="110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457;p103"/>
              <p:cNvSpPr/>
              <p:nvPr/>
            </p:nvSpPr>
            <p:spPr>
              <a:xfrm>
                <a:off x="4874070" y="2879452"/>
                <a:ext cx="623908" cy="563248"/>
              </a:xfrm>
              <a:custGeom>
                <a:avLst/>
                <a:gdLst/>
                <a:ahLst/>
                <a:cxnLst/>
                <a:rect l="l" t="t" r="r" b="b"/>
                <a:pathLst>
                  <a:path w="19758" h="17837" extrusionOk="0">
                    <a:moveTo>
                      <a:pt x="16190" y="1"/>
                    </a:moveTo>
                    <a:cubicBezTo>
                      <a:pt x="14918" y="1"/>
                      <a:pt x="13722" y="781"/>
                      <a:pt x="13252" y="2040"/>
                    </a:cubicBezTo>
                    <a:lnTo>
                      <a:pt x="10205" y="10069"/>
                    </a:lnTo>
                    <a:lnTo>
                      <a:pt x="5201" y="7110"/>
                    </a:lnTo>
                    <a:cubicBezTo>
                      <a:pt x="4696" y="6810"/>
                      <a:pt x="4142" y="6668"/>
                      <a:pt x="3595" y="6668"/>
                    </a:cubicBezTo>
                    <a:cubicBezTo>
                      <a:pt x="2516" y="6668"/>
                      <a:pt x="1463" y="7223"/>
                      <a:pt x="871" y="8220"/>
                    </a:cubicBezTo>
                    <a:cubicBezTo>
                      <a:pt x="1" y="9699"/>
                      <a:pt x="479" y="11636"/>
                      <a:pt x="1981" y="12528"/>
                    </a:cubicBezTo>
                    <a:lnTo>
                      <a:pt x="10227" y="17402"/>
                    </a:lnTo>
                    <a:cubicBezTo>
                      <a:pt x="10706" y="17684"/>
                      <a:pt x="11272" y="17837"/>
                      <a:pt x="11815" y="17837"/>
                    </a:cubicBezTo>
                    <a:cubicBezTo>
                      <a:pt x="12185" y="17837"/>
                      <a:pt x="12534" y="17793"/>
                      <a:pt x="12860" y="17663"/>
                    </a:cubicBezTo>
                    <a:cubicBezTo>
                      <a:pt x="13752" y="17358"/>
                      <a:pt x="14448" y="16684"/>
                      <a:pt x="14775" y="15813"/>
                    </a:cubicBezTo>
                    <a:lnTo>
                      <a:pt x="19148" y="4281"/>
                    </a:lnTo>
                    <a:cubicBezTo>
                      <a:pt x="19757" y="2650"/>
                      <a:pt x="18952" y="822"/>
                      <a:pt x="17320" y="213"/>
                    </a:cubicBezTo>
                    <a:cubicBezTo>
                      <a:pt x="16948" y="69"/>
                      <a:pt x="16566" y="1"/>
                      <a:pt x="16190" y="1"/>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458;p103"/>
              <p:cNvSpPr/>
              <p:nvPr/>
            </p:nvSpPr>
            <p:spPr>
              <a:xfrm>
                <a:off x="4762761" y="3033864"/>
                <a:ext cx="287924" cy="251167"/>
              </a:xfrm>
              <a:custGeom>
                <a:avLst/>
                <a:gdLst/>
                <a:ahLst/>
                <a:cxnLst/>
                <a:rect l="l" t="t" r="r" b="b"/>
                <a:pathLst>
                  <a:path w="9118" h="7954" extrusionOk="0">
                    <a:moveTo>
                      <a:pt x="5332" y="1"/>
                    </a:moveTo>
                    <a:lnTo>
                      <a:pt x="1" y="3569"/>
                    </a:lnTo>
                    <a:cubicBezTo>
                      <a:pt x="1" y="3569"/>
                      <a:pt x="1977" y="7953"/>
                      <a:pt x="5528" y="7953"/>
                    </a:cubicBezTo>
                    <a:cubicBezTo>
                      <a:pt x="5628" y="7953"/>
                      <a:pt x="5730" y="7950"/>
                      <a:pt x="5832" y="7942"/>
                    </a:cubicBezTo>
                    <a:cubicBezTo>
                      <a:pt x="6159" y="7921"/>
                      <a:pt x="7421" y="6985"/>
                      <a:pt x="7595" y="6680"/>
                    </a:cubicBezTo>
                    <a:lnTo>
                      <a:pt x="8900" y="3395"/>
                    </a:lnTo>
                    <a:cubicBezTo>
                      <a:pt x="9118" y="2851"/>
                      <a:pt x="8922" y="2242"/>
                      <a:pt x="8421" y="1937"/>
                    </a:cubicBezTo>
                    <a:lnTo>
                      <a:pt x="5332" y="1"/>
                    </a:ln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459;p103"/>
              <p:cNvSpPr/>
              <p:nvPr/>
            </p:nvSpPr>
            <p:spPr>
              <a:xfrm>
                <a:off x="4809495" y="2976994"/>
                <a:ext cx="145004" cy="133162"/>
              </a:xfrm>
              <a:custGeom>
                <a:avLst/>
                <a:gdLst/>
                <a:ahLst/>
                <a:cxnLst/>
                <a:rect l="l" t="t" r="r" b="b"/>
                <a:pathLst>
                  <a:path w="4592" h="4217" extrusionOk="0">
                    <a:moveTo>
                      <a:pt x="991" y="0"/>
                    </a:moveTo>
                    <a:cubicBezTo>
                      <a:pt x="712" y="0"/>
                      <a:pt x="447" y="118"/>
                      <a:pt x="283" y="344"/>
                    </a:cubicBezTo>
                    <a:cubicBezTo>
                      <a:pt x="1" y="736"/>
                      <a:pt x="109" y="1279"/>
                      <a:pt x="501" y="1628"/>
                    </a:cubicBezTo>
                    <a:lnTo>
                      <a:pt x="3395" y="4217"/>
                    </a:lnTo>
                    <a:lnTo>
                      <a:pt x="4592" y="2454"/>
                    </a:lnTo>
                    <a:lnTo>
                      <a:pt x="1589" y="192"/>
                    </a:lnTo>
                    <a:cubicBezTo>
                      <a:pt x="1405" y="63"/>
                      <a:pt x="1194" y="0"/>
                      <a:pt x="991" y="0"/>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460;p103"/>
              <p:cNvSpPr/>
              <p:nvPr/>
            </p:nvSpPr>
            <p:spPr>
              <a:xfrm>
                <a:off x="4738731" y="3087134"/>
                <a:ext cx="151856" cy="119900"/>
              </a:xfrm>
              <a:custGeom>
                <a:avLst/>
                <a:gdLst/>
                <a:ahLst/>
                <a:cxnLst/>
                <a:rect l="l" t="t" r="r" b="b"/>
                <a:pathLst>
                  <a:path w="4809" h="3797" extrusionOk="0">
                    <a:moveTo>
                      <a:pt x="928" y="0"/>
                    </a:moveTo>
                    <a:cubicBezTo>
                      <a:pt x="626" y="0"/>
                      <a:pt x="356" y="140"/>
                      <a:pt x="218" y="402"/>
                    </a:cubicBezTo>
                    <a:cubicBezTo>
                      <a:pt x="0" y="794"/>
                      <a:pt x="175" y="1316"/>
                      <a:pt x="588" y="1599"/>
                    </a:cubicBezTo>
                    <a:lnTo>
                      <a:pt x="3917" y="3797"/>
                    </a:lnTo>
                    <a:lnTo>
                      <a:pt x="4809" y="2013"/>
                    </a:lnTo>
                    <a:lnTo>
                      <a:pt x="1458" y="141"/>
                    </a:lnTo>
                    <a:cubicBezTo>
                      <a:pt x="1284" y="46"/>
                      <a:pt x="1100" y="0"/>
                      <a:pt x="928" y="0"/>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461;p103"/>
              <p:cNvSpPr/>
              <p:nvPr/>
            </p:nvSpPr>
            <p:spPr>
              <a:xfrm>
                <a:off x="4760014" y="3025528"/>
                <a:ext cx="147088" cy="120373"/>
              </a:xfrm>
              <a:custGeom>
                <a:avLst/>
                <a:gdLst/>
                <a:ahLst/>
                <a:cxnLst/>
                <a:rect l="l" t="t" r="r" b="b"/>
                <a:pathLst>
                  <a:path w="4658" h="3812" extrusionOk="0">
                    <a:moveTo>
                      <a:pt x="984" y="0"/>
                    </a:moveTo>
                    <a:cubicBezTo>
                      <a:pt x="671" y="0"/>
                      <a:pt x="375" y="154"/>
                      <a:pt x="219" y="439"/>
                    </a:cubicBezTo>
                    <a:cubicBezTo>
                      <a:pt x="1" y="852"/>
                      <a:pt x="153" y="1418"/>
                      <a:pt x="588" y="1701"/>
                    </a:cubicBezTo>
                    <a:lnTo>
                      <a:pt x="3722" y="3811"/>
                    </a:lnTo>
                    <a:lnTo>
                      <a:pt x="4657" y="1897"/>
                    </a:lnTo>
                    <a:lnTo>
                      <a:pt x="1481" y="134"/>
                    </a:lnTo>
                    <a:cubicBezTo>
                      <a:pt x="1322" y="44"/>
                      <a:pt x="1151" y="0"/>
                      <a:pt x="984" y="0"/>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62;p103"/>
              <p:cNvSpPr/>
              <p:nvPr/>
            </p:nvSpPr>
            <p:spPr>
              <a:xfrm>
                <a:off x="4622622" y="2910050"/>
                <a:ext cx="352500" cy="332006"/>
              </a:xfrm>
              <a:custGeom>
                <a:avLst/>
                <a:gdLst/>
                <a:ahLst/>
                <a:cxnLst/>
                <a:rect l="l" t="t" r="r" b="b"/>
                <a:pathLst>
                  <a:path w="11163" h="10514" extrusionOk="0">
                    <a:moveTo>
                      <a:pt x="2851" y="1"/>
                    </a:moveTo>
                    <a:cubicBezTo>
                      <a:pt x="2637" y="1"/>
                      <a:pt x="2435" y="121"/>
                      <a:pt x="2350" y="332"/>
                    </a:cubicBezTo>
                    <a:lnTo>
                      <a:pt x="109" y="4096"/>
                    </a:lnTo>
                    <a:cubicBezTo>
                      <a:pt x="0" y="4335"/>
                      <a:pt x="87" y="4618"/>
                      <a:pt x="283" y="4770"/>
                    </a:cubicBezTo>
                    <a:lnTo>
                      <a:pt x="7855" y="10384"/>
                    </a:lnTo>
                    <a:cubicBezTo>
                      <a:pt x="7981" y="10473"/>
                      <a:pt x="8122" y="10514"/>
                      <a:pt x="8260" y="10514"/>
                    </a:cubicBezTo>
                    <a:cubicBezTo>
                      <a:pt x="8528" y="10514"/>
                      <a:pt x="8785" y="10359"/>
                      <a:pt x="8899" y="10101"/>
                    </a:cubicBezTo>
                    <a:lnTo>
                      <a:pt x="11032" y="6554"/>
                    </a:lnTo>
                    <a:cubicBezTo>
                      <a:pt x="11162" y="6272"/>
                      <a:pt x="11075" y="5923"/>
                      <a:pt x="10814" y="5749"/>
                    </a:cubicBezTo>
                    <a:lnTo>
                      <a:pt x="3199" y="114"/>
                    </a:lnTo>
                    <a:cubicBezTo>
                      <a:pt x="3091" y="37"/>
                      <a:pt x="2969"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63;p103"/>
              <p:cNvSpPr/>
              <p:nvPr/>
            </p:nvSpPr>
            <p:spPr>
              <a:xfrm>
                <a:off x="4652842" y="2899756"/>
                <a:ext cx="351805" cy="331501"/>
              </a:xfrm>
              <a:custGeom>
                <a:avLst/>
                <a:gdLst/>
                <a:ahLst/>
                <a:cxnLst/>
                <a:rect l="l" t="t" r="r" b="b"/>
                <a:pathLst>
                  <a:path w="11141" h="10498" extrusionOk="0">
                    <a:moveTo>
                      <a:pt x="2851" y="0"/>
                    </a:moveTo>
                    <a:cubicBezTo>
                      <a:pt x="2634" y="0"/>
                      <a:pt x="2427" y="120"/>
                      <a:pt x="2329" y="331"/>
                    </a:cubicBezTo>
                    <a:lnTo>
                      <a:pt x="109" y="4095"/>
                    </a:lnTo>
                    <a:cubicBezTo>
                      <a:pt x="1" y="4335"/>
                      <a:pt x="66" y="4618"/>
                      <a:pt x="284" y="4770"/>
                    </a:cubicBezTo>
                    <a:lnTo>
                      <a:pt x="7855" y="10362"/>
                    </a:lnTo>
                    <a:cubicBezTo>
                      <a:pt x="7979" y="10454"/>
                      <a:pt x="8121" y="10498"/>
                      <a:pt x="8261" y="10498"/>
                    </a:cubicBezTo>
                    <a:cubicBezTo>
                      <a:pt x="8517" y="10498"/>
                      <a:pt x="8766" y="10354"/>
                      <a:pt x="8878" y="10101"/>
                    </a:cubicBezTo>
                    <a:lnTo>
                      <a:pt x="11032" y="6554"/>
                    </a:lnTo>
                    <a:cubicBezTo>
                      <a:pt x="11141" y="6249"/>
                      <a:pt x="11054" y="5923"/>
                      <a:pt x="10814" y="5727"/>
                    </a:cubicBezTo>
                    <a:lnTo>
                      <a:pt x="3199" y="114"/>
                    </a:lnTo>
                    <a:cubicBezTo>
                      <a:pt x="3091" y="37"/>
                      <a:pt x="2970" y="0"/>
                      <a:pt x="2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64;p103"/>
              <p:cNvSpPr/>
              <p:nvPr/>
            </p:nvSpPr>
            <p:spPr>
              <a:xfrm>
                <a:off x="4915310" y="2984667"/>
                <a:ext cx="143614" cy="194896"/>
              </a:xfrm>
              <a:custGeom>
                <a:avLst/>
                <a:gdLst/>
                <a:ahLst/>
                <a:cxnLst/>
                <a:rect l="l" t="t" r="r" b="b"/>
                <a:pathLst>
                  <a:path w="4548" h="6172" extrusionOk="0">
                    <a:moveTo>
                      <a:pt x="1064" y="0"/>
                    </a:moveTo>
                    <a:cubicBezTo>
                      <a:pt x="943" y="0"/>
                      <a:pt x="820" y="26"/>
                      <a:pt x="697" y="79"/>
                    </a:cubicBezTo>
                    <a:cubicBezTo>
                      <a:pt x="174" y="318"/>
                      <a:pt x="0" y="971"/>
                      <a:pt x="196" y="1341"/>
                    </a:cubicBezTo>
                    <a:lnTo>
                      <a:pt x="1088" y="2429"/>
                    </a:lnTo>
                    <a:cubicBezTo>
                      <a:pt x="1088" y="2429"/>
                      <a:pt x="914" y="4148"/>
                      <a:pt x="2851" y="6171"/>
                    </a:cubicBezTo>
                    <a:lnTo>
                      <a:pt x="3656" y="6019"/>
                    </a:lnTo>
                    <a:cubicBezTo>
                      <a:pt x="3939" y="5758"/>
                      <a:pt x="4548" y="4648"/>
                      <a:pt x="4026" y="3343"/>
                    </a:cubicBezTo>
                    <a:cubicBezTo>
                      <a:pt x="3329" y="1624"/>
                      <a:pt x="2046" y="536"/>
                      <a:pt x="2046" y="536"/>
                    </a:cubicBezTo>
                    <a:cubicBezTo>
                      <a:pt x="1713" y="187"/>
                      <a:pt x="1391" y="0"/>
                      <a:pt x="1064" y="0"/>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465;p103"/>
              <p:cNvSpPr/>
              <p:nvPr/>
            </p:nvSpPr>
            <p:spPr>
              <a:xfrm>
                <a:off x="5172252" y="2787910"/>
                <a:ext cx="215769" cy="430117"/>
              </a:xfrm>
              <a:custGeom>
                <a:avLst/>
                <a:gdLst/>
                <a:ahLst/>
                <a:cxnLst/>
                <a:rect l="l" t="t" r="r" b="b"/>
                <a:pathLst>
                  <a:path w="6833" h="13621" extrusionOk="0">
                    <a:moveTo>
                      <a:pt x="6828" y="0"/>
                    </a:moveTo>
                    <a:cubicBezTo>
                      <a:pt x="6661" y="0"/>
                      <a:pt x="2432" y="105"/>
                      <a:pt x="1" y="10662"/>
                    </a:cubicBezTo>
                    <a:lnTo>
                      <a:pt x="6594" y="13621"/>
                    </a:lnTo>
                    <a:lnTo>
                      <a:pt x="6833" y="0"/>
                    </a:lnTo>
                    <a:cubicBezTo>
                      <a:pt x="6833" y="0"/>
                      <a:pt x="6831" y="0"/>
                      <a:pt x="68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466;p103"/>
              <p:cNvSpPr/>
              <p:nvPr/>
            </p:nvSpPr>
            <p:spPr>
              <a:xfrm>
                <a:off x="5328211" y="2704073"/>
                <a:ext cx="451464" cy="690537"/>
              </a:xfrm>
              <a:custGeom>
                <a:avLst/>
                <a:gdLst/>
                <a:ahLst/>
                <a:cxnLst/>
                <a:rect l="l" t="t" r="r" b="b"/>
                <a:pathLst>
                  <a:path w="14297" h="21868" extrusionOk="0">
                    <a:moveTo>
                      <a:pt x="8487" y="1"/>
                    </a:moveTo>
                    <a:lnTo>
                      <a:pt x="4483" y="632"/>
                    </a:lnTo>
                    <a:lnTo>
                      <a:pt x="393" y="3177"/>
                    </a:lnTo>
                    <a:lnTo>
                      <a:pt x="1" y="21868"/>
                    </a:lnTo>
                    <a:lnTo>
                      <a:pt x="1" y="21868"/>
                    </a:lnTo>
                    <a:lnTo>
                      <a:pt x="14296" y="21520"/>
                    </a:lnTo>
                    <a:lnTo>
                      <a:pt x="14187" y="8051"/>
                    </a:lnTo>
                    <a:lnTo>
                      <a:pt x="13078" y="1437"/>
                    </a:lnTo>
                    <a:lnTo>
                      <a:pt x="84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467;p103"/>
              <p:cNvSpPr/>
              <p:nvPr/>
            </p:nvSpPr>
            <p:spPr>
              <a:xfrm>
                <a:off x="5774142" y="3012139"/>
                <a:ext cx="487146" cy="731493"/>
              </a:xfrm>
              <a:custGeom>
                <a:avLst/>
                <a:gdLst/>
                <a:ahLst/>
                <a:cxnLst/>
                <a:rect l="l" t="t" r="r" b="b"/>
                <a:pathLst>
                  <a:path w="15427" h="23165" extrusionOk="0">
                    <a:moveTo>
                      <a:pt x="3597" y="1"/>
                    </a:moveTo>
                    <a:cubicBezTo>
                      <a:pt x="3134" y="1"/>
                      <a:pt x="2663" y="103"/>
                      <a:pt x="2219" y="319"/>
                    </a:cubicBezTo>
                    <a:cubicBezTo>
                      <a:pt x="653" y="1080"/>
                      <a:pt x="0" y="2973"/>
                      <a:pt x="783" y="4540"/>
                    </a:cubicBezTo>
                    <a:lnTo>
                      <a:pt x="9008" y="21402"/>
                    </a:lnTo>
                    <a:cubicBezTo>
                      <a:pt x="9552" y="22512"/>
                      <a:pt x="10662" y="23165"/>
                      <a:pt x="11836" y="23165"/>
                    </a:cubicBezTo>
                    <a:cubicBezTo>
                      <a:pt x="12293" y="23165"/>
                      <a:pt x="12772" y="23078"/>
                      <a:pt x="13229" y="22860"/>
                    </a:cubicBezTo>
                    <a:cubicBezTo>
                      <a:pt x="14796" y="22099"/>
                      <a:pt x="15427" y="20206"/>
                      <a:pt x="14665" y="18639"/>
                    </a:cubicBezTo>
                    <a:lnTo>
                      <a:pt x="6440" y="1777"/>
                    </a:lnTo>
                    <a:cubicBezTo>
                      <a:pt x="5895" y="654"/>
                      <a:pt x="4768" y="1"/>
                      <a:pt x="3597" y="1"/>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468;p103"/>
              <p:cNvSpPr/>
              <p:nvPr/>
            </p:nvSpPr>
            <p:spPr>
              <a:xfrm>
                <a:off x="6033832" y="3605503"/>
                <a:ext cx="116837" cy="180939"/>
              </a:xfrm>
              <a:custGeom>
                <a:avLst/>
                <a:gdLst/>
                <a:ahLst/>
                <a:cxnLst/>
                <a:rect l="l" t="t" r="r" b="b"/>
                <a:pathLst>
                  <a:path w="3700" h="5730" extrusionOk="0">
                    <a:moveTo>
                      <a:pt x="2546" y="0"/>
                    </a:moveTo>
                    <a:lnTo>
                      <a:pt x="610" y="436"/>
                    </a:lnTo>
                    <a:cubicBezTo>
                      <a:pt x="240" y="523"/>
                      <a:pt x="1" y="849"/>
                      <a:pt x="1" y="1262"/>
                    </a:cubicBezTo>
                    <a:cubicBezTo>
                      <a:pt x="22" y="3025"/>
                      <a:pt x="349" y="4722"/>
                      <a:pt x="349" y="4722"/>
                    </a:cubicBezTo>
                    <a:cubicBezTo>
                      <a:pt x="370" y="5244"/>
                      <a:pt x="762" y="5679"/>
                      <a:pt x="1263" y="5723"/>
                    </a:cubicBezTo>
                    <a:cubicBezTo>
                      <a:pt x="1297" y="5727"/>
                      <a:pt x="1332" y="5729"/>
                      <a:pt x="1366" y="5729"/>
                    </a:cubicBezTo>
                    <a:cubicBezTo>
                      <a:pt x="1844" y="5729"/>
                      <a:pt x="2243" y="5315"/>
                      <a:pt x="2263" y="4787"/>
                    </a:cubicBezTo>
                    <a:lnTo>
                      <a:pt x="2307" y="3612"/>
                    </a:lnTo>
                    <a:cubicBezTo>
                      <a:pt x="2307" y="3612"/>
                      <a:pt x="3699" y="2960"/>
                      <a:pt x="2546" y="0"/>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69;p103"/>
              <p:cNvSpPr/>
              <p:nvPr/>
            </p:nvSpPr>
            <p:spPr>
              <a:xfrm>
                <a:off x="6035885" y="3557096"/>
                <a:ext cx="230200" cy="210590"/>
              </a:xfrm>
              <a:custGeom>
                <a:avLst/>
                <a:gdLst/>
                <a:ahLst/>
                <a:cxnLst/>
                <a:rect l="l" t="t" r="r" b="b"/>
                <a:pathLst>
                  <a:path w="7290" h="6669" extrusionOk="0">
                    <a:moveTo>
                      <a:pt x="5055" y="0"/>
                    </a:moveTo>
                    <a:cubicBezTo>
                      <a:pt x="4518" y="0"/>
                      <a:pt x="3815" y="101"/>
                      <a:pt x="3634" y="184"/>
                    </a:cubicBezTo>
                    <a:lnTo>
                      <a:pt x="1" y="2469"/>
                    </a:lnTo>
                    <a:lnTo>
                      <a:pt x="1937" y="6668"/>
                    </a:lnTo>
                    <a:lnTo>
                      <a:pt x="7246" y="4362"/>
                    </a:lnTo>
                    <a:cubicBezTo>
                      <a:pt x="7246" y="4362"/>
                      <a:pt x="7290" y="2034"/>
                      <a:pt x="5680" y="119"/>
                    </a:cubicBezTo>
                    <a:cubicBezTo>
                      <a:pt x="5609" y="33"/>
                      <a:pt x="5359" y="0"/>
                      <a:pt x="5055" y="0"/>
                    </a:cubicBez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70;p103"/>
              <p:cNvSpPr/>
              <p:nvPr/>
            </p:nvSpPr>
            <p:spPr>
              <a:xfrm>
                <a:off x="6089502" y="3714728"/>
                <a:ext cx="92775" cy="149898"/>
              </a:xfrm>
              <a:custGeom>
                <a:avLst/>
                <a:gdLst/>
                <a:ahLst/>
                <a:cxnLst/>
                <a:rect l="l" t="t" r="r" b="b"/>
                <a:pathLst>
                  <a:path w="2938" h="4747" extrusionOk="0">
                    <a:moveTo>
                      <a:pt x="1849" y="1"/>
                    </a:moveTo>
                    <a:lnTo>
                      <a:pt x="0" y="763"/>
                    </a:lnTo>
                    <a:lnTo>
                      <a:pt x="1175" y="4135"/>
                    </a:lnTo>
                    <a:cubicBezTo>
                      <a:pt x="1331" y="4517"/>
                      <a:pt x="1681" y="4746"/>
                      <a:pt x="2037" y="4746"/>
                    </a:cubicBezTo>
                    <a:cubicBezTo>
                      <a:pt x="2128" y="4746"/>
                      <a:pt x="2218" y="4732"/>
                      <a:pt x="2306" y="4701"/>
                    </a:cubicBezTo>
                    <a:cubicBezTo>
                      <a:pt x="2720" y="4527"/>
                      <a:pt x="2937" y="4048"/>
                      <a:pt x="2807" y="3569"/>
                    </a:cubicBezTo>
                    <a:lnTo>
                      <a:pt x="1849" y="1"/>
                    </a:ln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71;p103"/>
              <p:cNvSpPr/>
              <p:nvPr/>
            </p:nvSpPr>
            <p:spPr>
              <a:xfrm>
                <a:off x="6189791" y="3666636"/>
                <a:ext cx="105153" cy="148509"/>
              </a:xfrm>
              <a:custGeom>
                <a:avLst/>
                <a:gdLst/>
                <a:ahLst/>
                <a:cxnLst/>
                <a:rect l="l" t="t" r="r" b="b"/>
                <a:pathLst>
                  <a:path w="3330" h="4703" extrusionOk="0">
                    <a:moveTo>
                      <a:pt x="1654" y="1"/>
                    </a:moveTo>
                    <a:lnTo>
                      <a:pt x="1" y="937"/>
                    </a:lnTo>
                    <a:lnTo>
                      <a:pt x="1698" y="4178"/>
                    </a:lnTo>
                    <a:cubicBezTo>
                      <a:pt x="1855" y="4509"/>
                      <a:pt x="2160" y="4703"/>
                      <a:pt x="2465" y="4703"/>
                    </a:cubicBezTo>
                    <a:cubicBezTo>
                      <a:pt x="2582" y="4703"/>
                      <a:pt x="2699" y="4674"/>
                      <a:pt x="2808" y="4614"/>
                    </a:cubicBezTo>
                    <a:cubicBezTo>
                      <a:pt x="3177" y="4418"/>
                      <a:pt x="3330" y="3917"/>
                      <a:pt x="3134" y="3460"/>
                    </a:cubicBezTo>
                    <a:lnTo>
                      <a:pt x="1654" y="1"/>
                    </a:ln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72;p103"/>
              <p:cNvSpPr/>
              <p:nvPr/>
            </p:nvSpPr>
            <p:spPr>
              <a:xfrm>
                <a:off x="6224842" y="3609608"/>
                <a:ext cx="97606" cy="145856"/>
              </a:xfrm>
              <a:custGeom>
                <a:avLst/>
                <a:gdLst/>
                <a:ahLst/>
                <a:cxnLst/>
                <a:rect l="l" t="t" r="r" b="b"/>
                <a:pathLst>
                  <a:path w="3091" h="4619" extrusionOk="0">
                    <a:moveTo>
                      <a:pt x="653" y="1"/>
                    </a:moveTo>
                    <a:lnTo>
                      <a:pt x="0" y="1916"/>
                    </a:lnTo>
                    <a:lnTo>
                      <a:pt x="1850" y="4287"/>
                    </a:lnTo>
                    <a:cubicBezTo>
                      <a:pt x="2038" y="4503"/>
                      <a:pt x="2277" y="4618"/>
                      <a:pt x="2493" y="4618"/>
                    </a:cubicBezTo>
                    <a:cubicBezTo>
                      <a:pt x="2626" y="4618"/>
                      <a:pt x="2751" y="4574"/>
                      <a:pt x="2851" y="4483"/>
                    </a:cubicBezTo>
                    <a:cubicBezTo>
                      <a:pt x="3090" y="4244"/>
                      <a:pt x="3090" y="3809"/>
                      <a:pt x="2829" y="3439"/>
                    </a:cubicBezTo>
                    <a:lnTo>
                      <a:pt x="653" y="1"/>
                    </a:ln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73;p103"/>
              <p:cNvSpPr/>
              <p:nvPr/>
            </p:nvSpPr>
            <p:spPr>
              <a:xfrm>
                <a:off x="6143089" y="3707181"/>
                <a:ext cx="104458" cy="144814"/>
              </a:xfrm>
              <a:custGeom>
                <a:avLst/>
                <a:gdLst/>
                <a:ahLst/>
                <a:cxnLst/>
                <a:rect l="l" t="t" r="r" b="b"/>
                <a:pathLst>
                  <a:path w="3308" h="4586" extrusionOk="0">
                    <a:moveTo>
                      <a:pt x="1741" y="1"/>
                    </a:moveTo>
                    <a:lnTo>
                      <a:pt x="0" y="1023"/>
                    </a:lnTo>
                    <a:lnTo>
                      <a:pt x="1588" y="4069"/>
                    </a:lnTo>
                    <a:cubicBezTo>
                      <a:pt x="1758" y="4393"/>
                      <a:pt x="2058" y="4586"/>
                      <a:pt x="2366" y="4586"/>
                    </a:cubicBezTo>
                    <a:cubicBezTo>
                      <a:pt x="2493" y="4586"/>
                      <a:pt x="2621" y="4553"/>
                      <a:pt x="2742" y="4483"/>
                    </a:cubicBezTo>
                    <a:cubicBezTo>
                      <a:pt x="3155" y="4265"/>
                      <a:pt x="3307" y="3765"/>
                      <a:pt x="3112" y="3308"/>
                    </a:cubicBezTo>
                    <a:lnTo>
                      <a:pt x="1741" y="1"/>
                    </a:lnTo>
                    <a:close/>
                  </a:path>
                </a:pathLst>
              </a:custGeom>
              <a:solidFill>
                <a:srgbClr val="FFB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74;p103"/>
              <p:cNvSpPr/>
              <p:nvPr/>
            </p:nvSpPr>
            <p:spPr>
              <a:xfrm>
                <a:off x="5651845" y="2746008"/>
                <a:ext cx="419823" cy="520113"/>
              </a:xfrm>
              <a:custGeom>
                <a:avLst/>
                <a:gdLst/>
                <a:ahLst/>
                <a:cxnLst/>
                <a:rect l="l" t="t" r="r" b="b"/>
                <a:pathLst>
                  <a:path w="13295" h="16471" extrusionOk="0">
                    <a:moveTo>
                      <a:pt x="2524" y="0"/>
                    </a:moveTo>
                    <a:lnTo>
                      <a:pt x="0" y="6919"/>
                    </a:lnTo>
                    <a:lnTo>
                      <a:pt x="4961" y="16471"/>
                    </a:lnTo>
                    <a:lnTo>
                      <a:pt x="13294" y="13229"/>
                    </a:lnTo>
                    <a:cubicBezTo>
                      <a:pt x="10640" y="7985"/>
                      <a:pt x="8399" y="4308"/>
                      <a:pt x="7093" y="2459"/>
                    </a:cubicBezTo>
                    <a:cubicBezTo>
                      <a:pt x="6375" y="1458"/>
                      <a:pt x="5353" y="718"/>
                      <a:pt x="4178" y="326"/>
                    </a:cubicBezTo>
                    <a:lnTo>
                      <a:pt x="25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75;p103"/>
              <p:cNvSpPr/>
              <p:nvPr/>
            </p:nvSpPr>
            <p:spPr>
              <a:xfrm>
                <a:off x="5590680" y="2263668"/>
                <a:ext cx="255620" cy="255620"/>
              </a:xfrm>
              <a:custGeom>
                <a:avLst/>
                <a:gdLst/>
                <a:ahLst/>
                <a:cxnLst/>
                <a:rect l="l" t="t" r="r" b="b"/>
                <a:pathLst>
                  <a:path w="8095" h="8095" extrusionOk="0">
                    <a:moveTo>
                      <a:pt x="4048" y="1"/>
                    </a:moveTo>
                    <a:cubicBezTo>
                      <a:pt x="1807" y="1"/>
                      <a:pt x="1" y="1807"/>
                      <a:pt x="1" y="4048"/>
                    </a:cubicBezTo>
                    <a:cubicBezTo>
                      <a:pt x="1" y="6267"/>
                      <a:pt x="1807" y="8095"/>
                      <a:pt x="4048" y="8095"/>
                    </a:cubicBezTo>
                    <a:cubicBezTo>
                      <a:pt x="6289" y="8095"/>
                      <a:pt x="8095" y="6267"/>
                      <a:pt x="8095" y="4048"/>
                    </a:cubicBezTo>
                    <a:cubicBezTo>
                      <a:pt x="8095" y="1807"/>
                      <a:pt x="6289" y="1"/>
                      <a:pt x="4048" y="1"/>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76;p103"/>
              <p:cNvSpPr/>
              <p:nvPr/>
            </p:nvSpPr>
            <p:spPr>
              <a:xfrm>
                <a:off x="5567313" y="2350758"/>
                <a:ext cx="40577" cy="89522"/>
              </a:xfrm>
              <a:custGeom>
                <a:avLst/>
                <a:gdLst/>
                <a:ahLst/>
                <a:cxnLst/>
                <a:rect l="l" t="t" r="r" b="b"/>
                <a:pathLst>
                  <a:path w="1285" h="2835" extrusionOk="0">
                    <a:moveTo>
                      <a:pt x="569" y="1"/>
                    </a:moveTo>
                    <a:cubicBezTo>
                      <a:pt x="546" y="1"/>
                      <a:pt x="524" y="2"/>
                      <a:pt x="501" y="6"/>
                    </a:cubicBezTo>
                    <a:cubicBezTo>
                      <a:pt x="218" y="28"/>
                      <a:pt x="1" y="289"/>
                      <a:pt x="44" y="572"/>
                    </a:cubicBezTo>
                    <a:lnTo>
                      <a:pt x="240" y="2378"/>
                    </a:lnTo>
                    <a:cubicBezTo>
                      <a:pt x="284" y="2639"/>
                      <a:pt x="501" y="2835"/>
                      <a:pt x="762" y="2835"/>
                    </a:cubicBezTo>
                    <a:lnTo>
                      <a:pt x="806" y="2835"/>
                    </a:lnTo>
                    <a:cubicBezTo>
                      <a:pt x="1089" y="2791"/>
                      <a:pt x="1285" y="2552"/>
                      <a:pt x="1263" y="2269"/>
                    </a:cubicBezTo>
                    <a:lnTo>
                      <a:pt x="1067" y="463"/>
                    </a:lnTo>
                    <a:cubicBezTo>
                      <a:pt x="1027" y="205"/>
                      <a:pt x="806" y="1"/>
                      <a:pt x="5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77;p103"/>
              <p:cNvSpPr/>
              <p:nvPr/>
            </p:nvSpPr>
            <p:spPr>
              <a:xfrm>
                <a:off x="5315865" y="2433395"/>
                <a:ext cx="280345" cy="393014"/>
              </a:xfrm>
              <a:custGeom>
                <a:avLst/>
                <a:gdLst/>
                <a:ahLst/>
                <a:cxnLst/>
                <a:rect l="l" t="t" r="r" b="b"/>
                <a:pathLst>
                  <a:path w="8878" h="12446" extrusionOk="0">
                    <a:moveTo>
                      <a:pt x="4918" y="0"/>
                    </a:moveTo>
                    <a:lnTo>
                      <a:pt x="0" y="3525"/>
                    </a:lnTo>
                    <a:lnTo>
                      <a:pt x="4134" y="12446"/>
                    </a:lnTo>
                    <a:lnTo>
                      <a:pt x="8878" y="8573"/>
                    </a:lnTo>
                    <a:lnTo>
                      <a:pt x="4918" y="0"/>
                    </a:lnTo>
                    <a:close/>
                  </a:path>
                </a:pathLst>
              </a:custGeom>
              <a:solidFill>
                <a:srgbClr val="FFA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78;p103"/>
              <p:cNvSpPr/>
              <p:nvPr/>
            </p:nvSpPr>
            <p:spPr>
              <a:xfrm>
                <a:off x="5208692" y="2315897"/>
                <a:ext cx="274156" cy="354015"/>
              </a:xfrm>
              <a:custGeom>
                <a:avLst/>
                <a:gdLst/>
                <a:ahLst/>
                <a:cxnLst/>
                <a:rect l="l" t="t" r="r" b="b"/>
                <a:pathLst>
                  <a:path w="8682" h="11211" extrusionOk="0">
                    <a:moveTo>
                      <a:pt x="1697" y="0"/>
                    </a:moveTo>
                    <a:cubicBezTo>
                      <a:pt x="1697" y="0"/>
                      <a:pt x="218" y="566"/>
                      <a:pt x="109" y="3917"/>
                    </a:cubicBezTo>
                    <a:cubicBezTo>
                      <a:pt x="0" y="7268"/>
                      <a:pt x="544" y="10618"/>
                      <a:pt x="2568" y="11097"/>
                    </a:cubicBezTo>
                    <a:cubicBezTo>
                      <a:pt x="2884" y="11172"/>
                      <a:pt x="3214" y="11211"/>
                      <a:pt x="3551" y="11211"/>
                    </a:cubicBezTo>
                    <a:cubicBezTo>
                      <a:pt x="5069" y="11211"/>
                      <a:pt x="6731" y="10431"/>
                      <a:pt x="7942" y="8704"/>
                    </a:cubicBezTo>
                    <a:lnTo>
                      <a:pt x="8682" y="2785"/>
                    </a:lnTo>
                    <a:lnTo>
                      <a:pt x="1697" y="0"/>
                    </a:lnTo>
                    <a:close/>
                  </a:path>
                </a:pathLst>
              </a:custGeom>
              <a:solidFill>
                <a:srgbClr val="FFA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479;p103"/>
              <p:cNvSpPr/>
              <p:nvPr/>
            </p:nvSpPr>
            <p:spPr>
              <a:xfrm>
                <a:off x="5281541" y="2240175"/>
                <a:ext cx="309870" cy="323796"/>
              </a:xfrm>
              <a:custGeom>
                <a:avLst/>
                <a:gdLst/>
                <a:ahLst/>
                <a:cxnLst/>
                <a:rect l="l" t="t" r="r" b="b"/>
                <a:pathLst>
                  <a:path w="9813" h="10254" extrusionOk="0">
                    <a:moveTo>
                      <a:pt x="3357" y="0"/>
                    </a:moveTo>
                    <a:cubicBezTo>
                      <a:pt x="0" y="0"/>
                      <a:pt x="435" y="3095"/>
                      <a:pt x="435" y="3095"/>
                    </a:cubicBezTo>
                    <a:cubicBezTo>
                      <a:pt x="1192" y="6745"/>
                      <a:pt x="2819" y="7273"/>
                      <a:pt x="3696" y="7273"/>
                    </a:cubicBezTo>
                    <a:cubicBezTo>
                      <a:pt x="4053" y="7273"/>
                      <a:pt x="4286" y="7185"/>
                      <a:pt x="4286" y="7185"/>
                    </a:cubicBezTo>
                    <a:lnTo>
                      <a:pt x="5265" y="8491"/>
                    </a:lnTo>
                    <a:lnTo>
                      <a:pt x="8093" y="10253"/>
                    </a:lnTo>
                    <a:cubicBezTo>
                      <a:pt x="8442" y="9470"/>
                      <a:pt x="9355" y="7990"/>
                      <a:pt x="9486" y="7120"/>
                    </a:cubicBezTo>
                    <a:cubicBezTo>
                      <a:pt x="9812" y="4792"/>
                      <a:pt x="8855" y="2420"/>
                      <a:pt x="6897" y="1115"/>
                    </a:cubicBezTo>
                    <a:cubicBezTo>
                      <a:pt x="5635" y="288"/>
                      <a:pt x="4438" y="92"/>
                      <a:pt x="4438" y="92"/>
                    </a:cubicBezTo>
                    <a:cubicBezTo>
                      <a:pt x="4040" y="29"/>
                      <a:pt x="3681" y="0"/>
                      <a:pt x="3357" y="0"/>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480;p103"/>
              <p:cNvSpPr/>
              <p:nvPr/>
            </p:nvSpPr>
            <p:spPr>
              <a:xfrm>
                <a:off x="5190978" y="2497970"/>
                <a:ext cx="46577" cy="59871"/>
              </a:xfrm>
              <a:custGeom>
                <a:avLst/>
                <a:gdLst/>
                <a:ahLst/>
                <a:cxnLst/>
                <a:rect l="l" t="t" r="r" b="b"/>
                <a:pathLst>
                  <a:path w="1475" h="1896" extrusionOk="0">
                    <a:moveTo>
                      <a:pt x="953" y="0"/>
                    </a:moveTo>
                    <a:lnTo>
                      <a:pt x="82" y="1589"/>
                    </a:lnTo>
                    <a:cubicBezTo>
                      <a:pt x="0" y="1732"/>
                      <a:pt x="92" y="1895"/>
                      <a:pt x="249" y="1895"/>
                    </a:cubicBezTo>
                    <a:cubicBezTo>
                      <a:pt x="258" y="1895"/>
                      <a:pt x="268" y="1895"/>
                      <a:pt x="278" y="1893"/>
                    </a:cubicBezTo>
                    <a:lnTo>
                      <a:pt x="1475" y="1828"/>
                    </a:lnTo>
                    <a:lnTo>
                      <a:pt x="953" y="0"/>
                    </a:lnTo>
                    <a:close/>
                  </a:path>
                </a:pathLst>
              </a:custGeom>
              <a:solidFill>
                <a:srgbClr val="FFA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481;p103"/>
              <p:cNvSpPr/>
              <p:nvPr/>
            </p:nvSpPr>
            <p:spPr>
              <a:xfrm>
                <a:off x="5392818" y="2415585"/>
                <a:ext cx="127826" cy="112669"/>
              </a:xfrm>
              <a:custGeom>
                <a:avLst/>
                <a:gdLst/>
                <a:ahLst/>
                <a:cxnLst/>
                <a:rect l="l" t="t" r="r" b="b"/>
                <a:pathLst>
                  <a:path w="4048" h="3568" extrusionOk="0">
                    <a:moveTo>
                      <a:pt x="2008" y="0"/>
                    </a:moveTo>
                    <a:cubicBezTo>
                      <a:pt x="1788" y="0"/>
                      <a:pt x="1565" y="42"/>
                      <a:pt x="1349" y="129"/>
                    </a:cubicBezTo>
                    <a:cubicBezTo>
                      <a:pt x="435" y="499"/>
                      <a:pt x="0" y="1543"/>
                      <a:pt x="370" y="2457"/>
                    </a:cubicBezTo>
                    <a:cubicBezTo>
                      <a:pt x="651" y="3150"/>
                      <a:pt x="1319" y="3568"/>
                      <a:pt x="2024" y="3568"/>
                    </a:cubicBezTo>
                    <a:cubicBezTo>
                      <a:pt x="2249" y="3568"/>
                      <a:pt x="2477" y="3525"/>
                      <a:pt x="2698" y="3436"/>
                    </a:cubicBezTo>
                    <a:cubicBezTo>
                      <a:pt x="3612" y="3066"/>
                      <a:pt x="4047" y="2044"/>
                      <a:pt x="3677" y="1130"/>
                    </a:cubicBezTo>
                    <a:cubicBezTo>
                      <a:pt x="3395" y="432"/>
                      <a:pt x="2719" y="0"/>
                      <a:pt x="2008" y="0"/>
                    </a:cubicBezTo>
                    <a:close/>
                  </a:path>
                </a:pathLst>
              </a:custGeom>
              <a:solidFill>
                <a:srgbClr val="FFA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482;p103"/>
              <p:cNvSpPr/>
              <p:nvPr/>
            </p:nvSpPr>
            <p:spPr>
              <a:xfrm>
                <a:off x="5431974" y="2448583"/>
                <a:ext cx="49514" cy="48029"/>
              </a:xfrm>
              <a:custGeom>
                <a:avLst/>
                <a:gdLst/>
                <a:ahLst/>
                <a:cxnLst/>
                <a:rect l="l" t="t" r="r" b="b"/>
                <a:pathLst>
                  <a:path w="1568" h="1521" extrusionOk="0">
                    <a:moveTo>
                      <a:pt x="1298" y="0"/>
                    </a:moveTo>
                    <a:cubicBezTo>
                      <a:pt x="1113" y="0"/>
                      <a:pt x="798" y="49"/>
                      <a:pt x="523" y="281"/>
                    </a:cubicBezTo>
                    <a:cubicBezTo>
                      <a:pt x="218" y="520"/>
                      <a:pt x="44" y="890"/>
                      <a:pt x="0" y="1390"/>
                    </a:cubicBezTo>
                    <a:cubicBezTo>
                      <a:pt x="0" y="1456"/>
                      <a:pt x="44" y="1521"/>
                      <a:pt x="131" y="1521"/>
                    </a:cubicBezTo>
                    <a:cubicBezTo>
                      <a:pt x="196" y="1521"/>
                      <a:pt x="262" y="1477"/>
                      <a:pt x="262" y="1412"/>
                    </a:cubicBezTo>
                    <a:cubicBezTo>
                      <a:pt x="283" y="977"/>
                      <a:pt x="436" y="672"/>
                      <a:pt x="675" y="476"/>
                    </a:cubicBezTo>
                    <a:cubicBezTo>
                      <a:pt x="920" y="281"/>
                      <a:pt x="1213" y="256"/>
                      <a:pt x="1354" y="256"/>
                    </a:cubicBezTo>
                    <a:cubicBezTo>
                      <a:pt x="1401" y="256"/>
                      <a:pt x="1431" y="259"/>
                      <a:pt x="1436" y="259"/>
                    </a:cubicBezTo>
                    <a:cubicBezTo>
                      <a:pt x="1502" y="259"/>
                      <a:pt x="1567" y="215"/>
                      <a:pt x="1567" y="150"/>
                    </a:cubicBezTo>
                    <a:cubicBezTo>
                      <a:pt x="1567" y="85"/>
                      <a:pt x="1524" y="19"/>
                      <a:pt x="1458" y="19"/>
                    </a:cubicBezTo>
                    <a:cubicBezTo>
                      <a:pt x="1451" y="12"/>
                      <a:pt x="1391" y="0"/>
                      <a:pt x="1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83;p103"/>
              <p:cNvSpPr/>
              <p:nvPr/>
            </p:nvSpPr>
            <p:spPr>
              <a:xfrm>
                <a:off x="5227923" y="2431058"/>
                <a:ext cx="65808" cy="23146"/>
              </a:xfrm>
              <a:custGeom>
                <a:avLst/>
                <a:gdLst/>
                <a:ahLst/>
                <a:cxnLst/>
                <a:rect l="l" t="t" r="r" b="b"/>
                <a:pathLst>
                  <a:path w="2084" h="733" extrusionOk="0">
                    <a:moveTo>
                      <a:pt x="1076" y="1"/>
                    </a:moveTo>
                    <a:cubicBezTo>
                      <a:pt x="1017" y="1"/>
                      <a:pt x="963" y="3"/>
                      <a:pt x="914" y="9"/>
                    </a:cubicBezTo>
                    <a:cubicBezTo>
                      <a:pt x="914" y="9"/>
                      <a:pt x="66" y="31"/>
                      <a:pt x="44" y="444"/>
                    </a:cubicBezTo>
                    <a:cubicBezTo>
                      <a:pt x="44" y="444"/>
                      <a:pt x="0" y="727"/>
                      <a:pt x="718" y="727"/>
                    </a:cubicBezTo>
                    <a:cubicBezTo>
                      <a:pt x="841" y="731"/>
                      <a:pt x="959" y="733"/>
                      <a:pt x="1072" y="733"/>
                    </a:cubicBezTo>
                    <a:cubicBezTo>
                      <a:pt x="1620" y="733"/>
                      <a:pt x="2027" y="675"/>
                      <a:pt x="2046" y="422"/>
                    </a:cubicBezTo>
                    <a:cubicBezTo>
                      <a:pt x="2084" y="136"/>
                      <a:pt x="1487" y="1"/>
                      <a:pt x="1076" y="1"/>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84;p103"/>
              <p:cNvSpPr/>
              <p:nvPr/>
            </p:nvSpPr>
            <p:spPr>
              <a:xfrm>
                <a:off x="5232722" y="2491181"/>
                <a:ext cx="24757" cy="22609"/>
              </a:xfrm>
              <a:custGeom>
                <a:avLst/>
                <a:gdLst/>
                <a:ahLst/>
                <a:cxnLst/>
                <a:rect l="l" t="t" r="r" b="b"/>
                <a:pathLst>
                  <a:path w="784" h="716" extrusionOk="0">
                    <a:moveTo>
                      <a:pt x="378" y="0"/>
                    </a:moveTo>
                    <a:cubicBezTo>
                      <a:pt x="340" y="0"/>
                      <a:pt x="301" y="6"/>
                      <a:pt x="262" y="20"/>
                    </a:cubicBezTo>
                    <a:cubicBezTo>
                      <a:pt x="88" y="85"/>
                      <a:pt x="1" y="302"/>
                      <a:pt x="66" y="476"/>
                    </a:cubicBezTo>
                    <a:cubicBezTo>
                      <a:pt x="117" y="629"/>
                      <a:pt x="260" y="715"/>
                      <a:pt x="403" y="715"/>
                    </a:cubicBezTo>
                    <a:cubicBezTo>
                      <a:pt x="444" y="715"/>
                      <a:pt x="484" y="708"/>
                      <a:pt x="523" y="694"/>
                    </a:cubicBezTo>
                    <a:cubicBezTo>
                      <a:pt x="697" y="629"/>
                      <a:pt x="784" y="433"/>
                      <a:pt x="719" y="237"/>
                    </a:cubicBezTo>
                    <a:cubicBezTo>
                      <a:pt x="666" y="98"/>
                      <a:pt x="531" y="0"/>
                      <a:pt x="3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85;p103"/>
              <p:cNvSpPr/>
              <p:nvPr/>
            </p:nvSpPr>
            <p:spPr>
              <a:xfrm>
                <a:off x="5232028" y="2569081"/>
                <a:ext cx="42630" cy="18915"/>
              </a:xfrm>
              <a:custGeom>
                <a:avLst/>
                <a:gdLst/>
                <a:ahLst/>
                <a:cxnLst/>
                <a:rect l="l" t="t" r="r" b="b"/>
                <a:pathLst>
                  <a:path w="1350" h="599" extrusionOk="0">
                    <a:moveTo>
                      <a:pt x="1208" y="0"/>
                    </a:moveTo>
                    <a:cubicBezTo>
                      <a:pt x="1176" y="0"/>
                      <a:pt x="1143" y="11"/>
                      <a:pt x="1110" y="33"/>
                    </a:cubicBezTo>
                    <a:cubicBezTo>
                      <a:pt x="780" y="311"/>
                      <a:pt x="365" y="339"/>
                      <a:pt x="213" y="339"/>
                    </a:cubicBezTo>
                    <a:cubicBezTo>
                      <a:pt x="175" y="339"/>
                      <a:pt x="153" y="338"/>
                      <a:pt x="153" y="338"/>
                    </a:cubicBezTo>
                    <a:cubicBezTo>
                      <a:pt x="88" y="338"/>
                      <a:pt x="23" y="381"/>
                      <a:pt x="23" y="446"/>
                    </a:cubicBezTo>
                    <a:cubicBezTo>
                      <a:pt x="1" y="512"/>
                      <a:pt x="66" y="577"/>
                      <a:pt x="131" y="599"/>
                    </a:cubicBezTo>
                    <a:lnTo>
                      <a:pt x="240" y="599"/>
                    </a:lnTo>
                    <a:cubicBezTo>
                      <a:pt x="436" y="599"/>
                      <a:pt x="893" y="555"/>
                      <a:pt x="1285" y="229"/>
                    </a:cubicBezTo>
                    <a:cubicBezTo>
                      <a:pt x="1328" y="163"/>
                      <a:pt x="1350" y="98"/>
                      <a:pt x="1306" y="33"/>
                    </a:cubicBezTo>
                    <a:cubicBezTo>
                      <a:pt x="1274" y="11"/>
                      <a:pt x="1241" y="0"/>
                      <a:pt x="12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86;p103"/>
              <p:cNvSpPr/>
              <p:nvPr/>
            </p:nvSpPr>
            <p:spPr>
              <a:xfrm>
                <a:off x="5160569" y="2240996"/>
                <a:ext cx="210969" cy="166319"/>
              </a:xfrm>
              <a:custGeom>
                <a:avLst/>
                <a:gdLst/>
                <a:ahLst/>
                <a:cxnLst/>
                <a:rect l="l" t="t" r="r" b="b"/>
                <a:pathLst>
                  <a:path w="6681" h="5267" extrusionOk="0">
                    <a:moveTo>
                      <a:pt x="6681" y="1"/>
                    </a:moveTo>
                    <a:cubicBezTo>
                      <a:pt x="6680" y="1"/>
                      <a:pt x="1" y="219"/>
                      <a:pt x="1045" y="5266"/>
                    </a:cubicBezTo>
                    <a:lnTo>
                      <a:pt x="5767" y="4744"/>
                    </a:lnTo>
                    <a:lnTo>
                      <a:pt x="6681" y="1"/>
                    </a:ln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87;p103"/>
              <p:cNvSpPr/>
              <p:nvPr/>
            </p:nvSpPr>
            <p:spPr>
              <a:xfrm>
                <a:off x="6760099" y="4101967"/>
                <a:ext cx="451452" cy="751520"/>
              </a:xfrm>
              <a:custGeom>
                <a:avLst/>
                <a:gdLst/>
                <a:ahLst/>
                <a:cxnLst/>
                <a:rect l="l" t="t" r="r" b="b"/>
                <a:pathLst>
                  <a:path w="18909" h="31474" extrusionOk="0">
                    <a:moveTo>
                      <a:pt x="9443" y="1"/>
                    </a:moveTo>
                    <a:cubicBezTo>
                      <a:pt x="9237" y="1"/>
                      <a:pt x="9030" y="120"/>
                      <a:pt x="8965" y="360"/>
                    </a:cubicBezTo>
                    <a:lnTo>
                      <a:pt x="0" y="31474"/>
                    </a:lnTo>
                    <a:lnTo>
                      <a:pt x="18908" y="31474"/>
                    </a:lnTo>
                    <a:lnTo>
                      <a:pt x="9922" y="360"/>
                    </a:lnTo>
                    <a:cubicBezTo>
                      <a:pt x="9857" y="120"/>
                      <a:pt x="9650" y="1"/>
                      <a:pt x="9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8;p103"/>
              <p:cNvSpPr/>
              <p:nvPr/>
            </p:nvSpPr>
            <p:spPr>
              <a:xfrm>
                <a:off x="6988161" y="4457053"/>
                <a:ext cx="5730" cy="583447"/>
              </a:xfrm>
              <a:custGeom>
                <a:avLst/>
                <a:gdLst/>
                <a:ahLst/>
                <a:cxnLst/>
                <a:rect l="l" t="t" r="r" b="b"/>
                <a:pathLst>
                  <a:path w="240" h="24435" extrusionOk="0">
                    <a:moveTo>
                      <a:pt x="109" y="0"/>
                    </a:moveTo>
                    <a:cubicBezTo>
                      <a:pt x="44" y="0"/>
                      <a:pt x="0" y="66"/>
                      <a:pt x="0" y="131"/>
                    </a:cubicBezTo>
                    <a:lnTo>
                      <a:pt x="0" y="24326"/>
                    </a:lnTo>
                    <a:cubicBezTo>
                      <a:pt x="0" y="24391"/>
                      <a:pt x="44" y="24435"/>
                      <a:pt x="109" y="24435"/>
                    </a:cubicBezTo>
                    <a:cubicBezTo>
                      <a:pt x="174" y="24435"/>
                      <a:pt x="239" y="24391"/>
                      <a:pt x="239" y="24326"/>
                    </a:cubicBezTo>
                    <a:lnTo>
                      <a:pt x="239" y="131"/>
                    </a:lnTo>
                    <a:cubicBezTo>
                      <a:pt x="239" y="66"/>
                      <a:pt x="174"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89;p103"/>
              <p:cNvSpPr/>
              <p:nvPr/>
            </p:nvSpPr>
            <p:spPr>
              <a:xfrm>
                <a:off x="6987636" y="4612128"/>
                <a:ext cx="70145" cy="69364"/>
              </a:xfrm>
              <a:custGeom>
                <a:avLst/>
                <a:gdLst/>
                <a:ahLst/>
                <a:cxnLst/>
                <a:rect l="l" t="t" r="r" b="b"/>
                <a:pathLst>
                  <a:path w="2938" h="2905" extrusionOk="0">
                    <a:moveTo>
                      <a:pt x="2799" y="0"/>
                    </a:moveTo>
                    <a:cubicBezTo>
                      <a:pt x="2769" y="0"/>
                      <a:pt x="2742" y="11"/>
                      <a:pt x="2720" y="33"/>
                    </a:cubicBezTo>
                    <a:lnTo>
                      <a:pt x="44" y="2709"/>
                    </a:lnTo>
                    <a:cubicBezTo>
                      <a:pt x="0" y="2753"/>
                      <a:pt x="0" y="2818"/>
                      <a:pt x="44" y="2861"/>
                    </a:cubicBezTo>
                    <a:cubicBezTo>
                      <a:pt x="66" y="2883"/>
                      <a:pt x="109" y="2905"/>
                      <a:pt x="131" y="2905"/>
                    </a:cubicBezTo>
                    <a:cubicBezTo>
                      <a:pt x="174" y="2905"/>
                      <a:pt x="196" y="2883"/>
                      <a:pt x="218" y="2861"/>
                    </a:cubicBezTo>
                    <a:lnTo>
                      <a:pt x="2894" y="207"/>
                    </a:lnTo>
                    <a:cubicBezTo>
                      <a:pt x="2938" y="163"/>
                      <a:pt x="2938" y="76"/>
                      <a:pt x="2894" y="33"/>
                    </a:cubicBezTo>
                    <a:cubicBezTo>
                      <a:pt x="2862" y="11"/>
                      <a:pt x="2829" y="0"/>
                      <a:pt x="2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4490;p103"/>
            <p:cNvGrpSpPr/>
            <p:nvPr/>
          </p:nvGrpSpPr>
          <p:grpSpPr>
            <a:xfrm rot="212995">
              <a:off x="5210670" y="2469649"/>
              <a:ext cx="86194" cy="63021"/>
              <a:chOff x="2659716" y="2883799"/>
              <a:chExt cx="199141" cy="136442"/>
            </a:xfrm>
          </p:grpSpPr>
          <p:sp>
            <p:nvSpPr>
              <p:cNvPr id="38" name="Google Shape;4491;p103"/>
              <p:cNvSpPr/>
              <p:nvPr/>
            </p:nvSpPr>
            <p:spPr>
              <a:xfrm>
                <a:off x="2659716" y="2893028"/>
                <a:ext cx="199141" cy="118604"/>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92;p103"/>
              <p:cNvSpPr/>
              <p:nvPr/>
            </p:nvSpPr>
            <p:spPr>
              <a:xfrm>
                <a:off x="2686425" y="2883799"/>
                <a:ext cx="135777" cy="136442"/>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6862" y="1370489"/>
            <a:ext cx="4047677" cy="2266886"/>
          </a:xfrm>
          <a:prstGeom prst="rect">
            <a:avLst/>
          </a:prstGeom>
          <a:ln>
            <a:noFill/>
          </a:ln>
          <a:effectLst>
            <a:outerShdw blurRad="190500" algn="tl" rotWithShape="0">
              <a:srgbClr val="000000">
                <a:alpha val="70000"/>
              </a:srgbClr>
            </a:outerShdw>
          </a:effectLst>
        </p:spPr>
      </p:pic>
      <p:sp>
        <p:nvSpPr>
          <p:cNvPr id="4" name="Rectangle 3"/>
          <p:cNvSpPr/>
          <p:nvPr/>
        </p:nvSpPr>
        <p:spPr>
          <a:xfrm rot="21379653">
            <a:off x="1169420" y="1693492"/>
            <a:ext cx="3783301" cy="1477328"/>
          </a:xfrm>
          <a:prstGeom prst="rect">
            <a:avLst/>
          </a:prstGeom>
        </p:spPr>
        <p:txBody>
          <a:bodyPr wrap="square">
            <a:spAutoFit/>
          </a:bodyPr>
          <a:lstStyle/>
          <a:p>
            <a:pPr algn="just">
              <a:lnSpc>
                <a:spcPct val="150000"/>
              </a:lnSpc>
            </a:pPr>
            <a:r>
              <a:rPr lang="en-US" sz="2000" dirty="0"/>
              <a:t>Đ</a:t>
            </a:r>
            <a:r>
              <a:rPr lang="vi-VN" sz="2000" dirty="0" smtClean="0"/>
              <a:t>ể </a:t>
            </a:r>
            <a:r>
              <a:rPr lang="vi-VN" sz="2000" dirty="0"/>
              <a:t>có thêm nhiều thông tin về món đồ như: địa chỉ mua </a:t>
            </a:r>
            <a:r>
              <a:rPr lang="vi-VN" sz="2000" dirty="0" smtClean="0"/>
              <a:t>hàng, giá</a:t>
            </a:r>
            <a:r>
              <a:rPr lang="en-US" sz="2000" dirty="0" smtClean="0"/>
              <a:t> </a:t>
            </a:r>
            <a:r>
              <a:rPr lang="en-US" sz="2000" dirty="0" err="1" smtClean="0"/>
              <a:t>cả</a:t>
            </a:r>
            <a:r>
              <a:rPr lang="en-US" sz="2000" dirty="0" smtClean="0"/>
              <a:t>, </a:t>
            </a:r>
            <a:r>
              <a:rPr lang="en-US" sz="2000" dirty="0" err="1" smtClean="0"/>
              <a:t>nguồn</a:t>
            </a:r>
            <a:r>
              <a:rPr lang="en-US" sz="2000" dirty="0" smtClean="0"/>
              <a:t> </a:t>
            </a:r>
            <a:r>
              <a:rPr lang="en-US" sz="2000" dirty="0" err="1" smtClean="0"/>
              <a:t>gốc</a:t>
            </a:r>
            <a:r>
              <a:rPr lang="en-US" sz="2000" dirty="0" smtClean="0"/>
              <a:t> </a:t>
            </a:r>
            <a:r>
              <a:rPr lang="en-US" sz="2000" dirty="0" err="1" smtClean="0"/>
              <a:t>xuất</a:t>
            </a:r>
            <a:r>
              <a:rPr lang="en-US" sz="2000" dirty="0" smtClean="0"/>
              <a:t> </a:t>
            </a:r>
            <a:r>
              <a:rPr lang="en-US" sz="2000" dirty="0" err="1" smtClean="0"/>
              <a:t>xứ</a:t>
            </a:r>
            <a:r>
              <a:rPr lang="en-US" sz="2000" dirty="0" smtClean="0"/>
              <a:t>,...</a:t>
            </a:r>
            <a:endParaRPr lang="en-US" sz="2000" dirty="0"/>
          </a:p>
        </p:txBody>
      </p:sp>
    </p:spTree>
    <p:extLst>
      <p:ext uri="{BB962C8B-B14F-4D97-AF65-F5344CB8AC3E}">
        <p14:creationId xmlns:p14="http://schemas.microsoft.com/office/powerpoint/2010/main" val="397890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anim calcmode="lin" valueType="num">
                                      <p:cBhvr>
                                        <p:cTn id="13" dur="750" fill="hold"/>
                                        <p:tgtEl>
                                          <p:spTgt spid="4"/>
                                        </p:tgtEl>
                                        <p:attrNameLst>
                                          <p:attrName>ppt_x</p:attrName>
                                        </p:attrNameLst>
                                      </p:cBhvr>
                                      <p:tavLst>
                                        <p:tav tm="0">
                                          <p:val>
                                            <p:strVal val="#ppt_x"/>
                                          </p:val>
                                        </p:tav>
                                        <p:tav tm="100000">
                                          <p:val>
                                            <p:strVal val="#ppt_x"/>
                                          </p:val>
                                        </p:tav>
                                      </p:tavLst>
                                    </p:anim>
                                    <p:anim calcmode="lin" valueType="num">
                                      <p:cBhvr>
                                        <p:cTn id="14"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274"/>
        <p:cNvGrpSpPr/>
        <p:nvPr/>
      </p:nvGrpSpPr>
      <p:grpSpPr>
        <a:xfrm>
          <a:off x="0" y="0"/>
          <a:ext cx="0" cy="0"/>
          <a:chOff x="0" y="0"/>
          <a:chExt cx="0" cy="0"/>
        </a:xfrm>
      </p:grpSpPr>
      <p:sp>
        <p:nvSpPr>
          <p:cNvPr id="1275" name="Google Shape;1275;p50">
            <a:hlinkClick r:id="rId3" action="ppaction://hlinksldjump"/>
          </p:cNvPr>
          <p:cNvSpPr/>
          <p:nvPr/>
        </p:nvSpPr>
        <p:spPr>
          <a:xfrm>
            <a:off x="4992250" y="1614400"/>
            <a:ext cx="2752800" cy="2606098"/>
          </a:xfrm>
          <a:prstGeom prst="roundRect">
            <a:avLst>
              <a:gd name="adj" fmla="val 557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0"/>
          <p:cNvSpPr txBox="1">
            <a:spLocks noGrp="1"/>
          </p:cNvSpPr>
          <p:nvPr>
            <p:ph type="title"/>
          </p:nvPr>
        </p:nvSpPr>
        <p:spPr>
          <a:xfrm>
            <a:off x="1541075" y="542045"/>
            <a:ext cx="64869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err="1" smtClean="0">
                <a:solidFill>
                  <a:schemeClr val="accent2">
                    <a:lumMod val="75000"/>
                  </a:schemeClr>
                </a:solidFill>
                <a:latin typeface="+mn-lt"/>
              </a:rPr>
              <a:t>Bài</a:t>
            </a:r>
            <a:r>
              <a:rPr lang="en-US" sz="2000" dirty="0" smtClean="0">
                <a:solidFill>
                  <a:schemeClr val="accent2">
                    <a:lumMod val="75000"/>
                  </a:schemeClr>
                </a:solidFill>
                <a:latin typeface="+mn-lt"/>
              </a:rPr>
              <a:t> </a:t>
            </a:r>
            <a:r>
              <a:rPr lang="en-US" sz="2000" dirty="0" err="1" smtClean="0">
                <a:solidFill>
                  <a:schemeClr val="accent2">
                    <a:lumMod val="75000"/>
                  </a:schemeClr>
                </a:solidFill>
                <a:latin typeface="+mn-lt"/>
              </a:rPr>
              <a:t>tập</a:t>
            </a:r>
            <a:r>
              <a:rPr lang="en-US" sz="2000" dirty="0" smtClean="0">
                <a:solidFill>
                  <a:schemeClr val="accent2">
                    <a:lumMod val="75000"/>
                  </a:schemeClr>
                </a:solidFill>
                <a:latin typeface="+mn-lt"/>
              </a:rPr>
              <a:t> 2:</a:t>
            </a:r>
            <a:endParaRPr sz="2000" dirty="0">
              <a:solidFill>
                <a:schemeClr val="accent2">
                  <a:lumMod val="75000"/>
                </a:schemeClr>
              </a:solidFill>
              <a:latin typeface="+mn-lt"/>
            </a:endParaRPr>
          </a:p>
        </p:txBody>
      </p:sp>
      <p:sp>
        <p:nvSpPr>
          <p:cNvPr id="1277" name="Google Shape;1277;p50">
            <a:hlinkClick r:id="rId4" action="ppaction://hlinksldjump"/>
          </p:cNvPr>
          <p:cNvSpPr/>
          <p:nvPr/>
        </p:nvSpPr>
        <p:spPr>
          <a:xfrm>
            <a:off x="1005620" y="1614399"/>
            <a:ext cx="3542029" cy="2606099"/>
          </a:xfrm>
          <a:prstGeom prst="roundRect">
            <a:avLst>
              <a:gd name="adj" fmla="val 557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0">
            <a:hlinkClick r:id="rId4" action="ppaction://hlinksldjump"/>
          </p:cNvPr>
          <p:cNvSpPr/>
          <p:nvPr/>
        </p:nvSpPr>
        <p:spPr>
          <a:xfrm>
            <a:off x="2408389" y="1363916"/>
            <a:ext cx="579900" cy="579900"/>
          </a:xfrm>
          <a:prstGeom prst="ellipse">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0">
            <a:hlinkClick r:id="rId3" action="ppaction://hlinksldjump"/>
          </p:cNvPr>
          <p:cNvSpPr/>
          <p:nvPr/>
        </p:nvSpPr>
        <p:spPr>
          <a:xfrm>
            <a:off x="6078700" y="1363916"/>
            <a:ext cx="579900" cy="579900"/>
          </a:xfrm>
          <a:prstGeom prst="ellipse">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4" name="Google Shape;1284;p50"/>
          <p:cNvGrpSpPr/>
          <p:nvPr/>
        </p:nvGrpSpPr>
        <p:grpSpPr>
          <a:xfrm>
            <a:off x="2524246" y="1485551"/>
            <a:ext cx="322912" cy="334291"/>
            <a:chOff x="3470520" y="3292123"/>
            <a:chExt cx="322912" cy="334291"/>
          </a:xfrm>
        </p:grpSpPr>
        <p:sp>
          <p:nvSpPr>
            <p:cNvPr id="1285" name="Google Shape;1285;p50"/>
            <p:cNvSpPr/>
            <p:nvPr/>
          </p:nvSpPr>
          <p:spPr>
            <a:xfrm>
              <a:off x="3470520" y="3292123"/>
              <a:ext cx="322912" cy="334291"/>
            </a:xfrm>
            <a:custGeom>
              <a:avLst/>
              <a:gdLst/>
              <a:ahLst/>
              <a:cxnLst/>
              <a:rect l="l" t="t" r="r" b="b"/>
              <a:pathLst>
                <a:path w="21567" h="22327" extrusionOk="0">
                  <a:moveTo>
                    <a:pt x="20464" y="0"/>
                  </a:moveTo>
                  <a:cubicBezTo>
                    <a:pt x="20398" y="0"/>
                    <a:pt x="20331" y="6"/>
                    <a:pt x="20263" y="19"/>
                  </a:cubicBezTo>
                  <a:lnTo>
                    <a:pt x="6912" y="2395"/>
                  </a:lnTo>
                  <a:cubicBezTo>
                    <a:pt x="6387" y="2479"/>
                    <a:pt x="5987" y="2920"/>
                    <a:pt x="5987" y="3467"/>
                  </a:cubicBezTo>
                  <a:lnTo>
                    <a:pt x="5987" y="15030"/>
                  </a:lnTo>
                  <a:cubicBezTo>
                    <a:pt x="5434" y="14754"/>
                    <a:pt x="4853" y="14625"/>
                    <a:pt x="4284" y="14625"/>
                  </a:cubicBezTo>
                  <a:cubicBezTo>
                    <a:pt x="2563" y="14625"/>
                    <a:pt x="953" y="15805"/>
                    <a:pt x="542" y="17638"/>
                  </a:cubicBezTo>
                  <a:cubicBezTo>
                    <a:pt x="0" y="20034"/>
                    <a:pt x="1833" y="22327"/>
                    <a:pt x="4281" y="22327"/>
                  </a:cubicBezTo>
                  <a:cubicBezTo>
                    <a:pt x="4303" y="22327"/>
                    <a:pt x="4325" y="22326"/>
                    <a:pt x="4347" y="22326"/>
                  </a:cubicBezTo>
                  <a:cubicBezTo>
                    <a:pt x="6471" y="22284"/>
                    <a:pt x="8153" y="20539"/>
                    <a:pt x="8132" y="18415"/>
                  </a:cubicBezTo>
                  <a:lnTo>
                    <a:pt x="8132" y="5570"/>
                  </a:lnTo>
                  <a:lnTo>
                    <a:pt x="19401" y="3572"/>
                  </a:lnTo>
                  <a:lnTo>
                    <a:pt x="19401" y="12276"/>
                  </a:lnTo>
                  <a:cubicBezTo>
                    <a:pt x="18853" y="12007"/>
                    <a:pt x="18278" y="11882"/>
                    <a:pt x="17715" y="11882"/>
                  </a:cubicBezTo>
                  <a:cubicBezTo>
                    <a:pt x="15988" y="11882"/>
                    <a:pt x="14368" y="13060"/>
                    <a:pt x="13956" y="14883"/>
                  </a:cubicBezTo>
                  <a:cubicBezTo>
                    <a:pt x="13414" y="17300"/>
                    <a:pt x="15226" y="19572"/>
                    <a:pt x="17693" y="19572"/>
                  </a:cubicBezTo>
                  <a:cubicBezTo>
                    <a:pt x="17716" y="19572"/>
                    <a:pt x="17738" y="19572"/>
                    <a:pt x="17761" y="19572"/>
                  </a:cubicBezTo>
                  <a:cubicBezTo>
                    <a:pt x="19884" y="19530"/>
                    <a:pt x="21566" y="17806"/>
                    <a:pt x="21566" y="15682"/>
                  </a:cubicBezTo>
                  <a:lnTo>
                    <a:pt x="21566" y="1112"/>
                  </a:lnTo>
                  <a:cubicBezTo>
                    <a:pt x="21566" y="488"/>
                    <a:pt x="21056" y="0"/>
                    <a:pt x="204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0"/>
            <p:cNvSpPr/>
            <p:nvPr/>
          </p:nvSpPr>
          <p:spPr>
            <a:xfrm>
              <a:off x="3726056" y="3292198"/>
              <a:ext cx="67346" cy="293087"/>
            </a:xfrm>
            <a:custGeom>
              <a:avLst/>
              <a:gdLst/>
              <a:ahLst/>
              <a:cxnLst/>
              <a:rect l="l" t="t" r="r" b="b"/>
              <a:pathLst>
                <a:path w="4498" h="19575" extrusionOk="0">
                  <a:moveTo>
                    <a:pt x="3374" y="0"/>
                  </a:moveTo>
                  <a:cubicBezTo>
                    <a:pt x="3315" y="0"/>
                    <a:pt x="3256" y="5"/>
                    <a:pt x="3196" y="14"/>
                  </a:cubicBezTo>
                  <a:lnTo>
                    <a:pt x="2607" y="119"/>
                  </a:lnTo>
                  <a:cubicBezTo>
                    <a:pt x="2986" y="308"/>
                    <a:pt x="3217" y="687"/>
                    <a:pt x="3217" y="1107"/>
                  </a:cubicBezTo>
                  <a:lnTo>
                    <a:pt x="3217" y="15677"/>
                  </a:lnTo>
                  <a:cubicBezTo>
                    <a:pt x="3217" y="17569"/>
                    <a:pt x="1871" y="19188"/>
                    <a:pt x="0" y="19525"/>
                  </a:cubicBezTo>
                  <a:cubicBezTo>
                    <a:pt x="209" y="19558"/>
                    <a:pt x="416" y="19574"/>
                    <a:pt x="620" y="19574"/>
                  </a:cubicBezTo>
                  <a:cubicBezTo>
                    <a:pt x="2718" y="19574"/>
                    <a:pt x="4498" y="17862"/>
                    <a:pt x="4478" y="15677"/>
                  </a:cubicBezTo>
                  <a:lnTo>
                    <a:pt x="4478" y="1107"/>
                  </a:lnTo>
                  <a:cubicBezTo>
                    <a:pt x="4478" y="475"/>
                    <a:pt x="3972" y="0"/>
                    <a:pt x="3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50"/>
          <p:cNvGrpSpPr/>
          <p:nvPr/>
        </p:nvGrpSpPr>
        <p:grpSpPr>
          <a:xfrm>
            <a:off x="6273636" y="1473418"/>
            <a:ext cx="223664" cy="388510"/>
            <a:chOff x="6273636" y="1473418"/>
            <a:chExt cx="223664" cy="388510"/>
          </a:xfrm>
        </p:grpSpPr>
        <p:sp>
          <p:nvSpPr>
            <p:cNvPr id="1288" name="Google Shape;1288;p50"/>
            <p:cNvSpPr/>
            <p:nvPr/>
          </p:nvSpPr>
          <p:spPr>
            <a:xfrm>
              <a:off x="6281758" y="1473418"/>
              <a:ext cx="198397" cy="388510"/>
            </a:xfrm>
            <a:custGeom>
              <a:avLst/>
              <a:gdLst/>
              <a:ahLst/>
              <a:cxnLst/>
              <a:rect l="l" t="t" r="r" b="b"/>
              <a:pathLst>
                <a:path w="7059" h="13822" extrusionOk="0">
                  <a:moveTo>
                    <a:pt x="1293" y="0"/>
                  </a:moveTo>
                  <a:cubicBezTo>
                    <a:pt x="1145" y="0"/>
                    <a:pt x="993" y="35"/>
                    <a:pt x="847" y="109"/>
                  </a:cubicBezTo>
                  <a:lnTo>
                    <a:pt x="0" y="522"/>
                  </a:lnTo>
                  <a:lnTo>
                    <a:pt x="991" y="551"/>
                  </a:lnTo>
                  <a:cubicBezTo>
                    <a:pt x="1279" y="589"/>
                    <a:pt x="1500" y="849"/>
                    <a:pt x="1481" y="1147"/>
                  </a:cubicBezTo>
                  <a:lnTo>
                    <a:pt x="991" y="11792"/>
                  </a:lnTo>
                  <a:cubicBezTo>
                    <a:pt x="933" y="12898"/>
                    <a:pt x="1818" y="13821"/>
                    <a:pt x="2924" y="13821"/>
                  </a:cubicBezTo>
                  <a:cubicBezTo>
                    <a:pt x="4001" y="13821"/>
                    <a:pt x="4876" y="12946"/>
                    <a:pt x="4876" y="11879"/>
                  </a:cubicBezTo>
                  <a:lnTo>
                    <a:pt x="4876" y="10388"/>
                  </a:lnTo>
                  <a:cubicBezTo>
                    <a:pt x="4876" y="9090"/>
                    <a:pt x="5501" y="7869"/>
                    <a:pt x="6558" y="7119"/>
                  </a:cubicBezTo>
                  <a:lnTo>
                    <a:pt x="7058" y="6753"/>
                  </a:lnTo>
                  <a:lnTo>
                    <a:pt x="4799" y="3811"/>
                  </a:lnTo>
                  <a:lnTo>
                    <a:pt x="3789" y="5494"/>
                  </a:lnTo>
                  <a:cubicBezTo>
                    <a:pt x="3414" y="6119"/>
                    <a:pt x="3222" y="6821"/>
                    <a:pt x="3222" y="7551"/>
                  </a:cubicBezTo>
                  <a:lnTo>
                    <a:pt x="3222" y="11398"/>
                  </a:lnTo>
                  <a:cubicBezTo>
                    <a:pt x="3222" y="11657"/>
                    <a:pt x="3010" y="11879"/>
                    <a:pt x="2741" y="11879"/>
                  </a:cubicBezTo>
                  <a:cubicBezTo>
                    <a:pt x="2481" y="11869"/>
                    <a:pt x="2270" y="11657"/>
                    <a:pt x="2270" y="11398"/>
                  </a:cubicBezTo>
                  <a:lnTo>
                    <a:pt x="2289" y="993"/>
                  </a:lnTo>
                  <a:lnTo>
                    <a:pt x="2289" y="955"/>
                  </a:lnTo>
                  <a:cubicBezTo>
                    <a:pt x="2259" y="397"/>
                    <a:pt x="1798" y="0"/>
                    <a:pt x="12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0"/>
            <p:cNvSpPr/>
            <p:nvPr/>
          </p:nvSpPr>
          <p:spPr>
            <a:xfrm>
              <a:off x="6309583" y="1473980"/>
              <a:ext cx="40584" cy="333615"/>
            </a:xfrm>
            <a:custGeom>
              <a:avLst/>
              <a:gdLst/>
              <a:ahLst/>
              <a:cxnLst/>
              <a:rect l="l" t="t" r="r" b="b"/>
              <a:pathLst>
                <a:path w="1444" h="11869" extrusionOk="0">
                  <a:moveTo>
                    <a:pt x="307" y="1"/>
                  </a:moveTo>
                  <a:cubicBezTo>
                    <a:pt x="206" y="1"/>
                    <a:pt x="103" y="17"/>
                    <a:pt x="1" y="50"/>
                  </a:cubicBezTo>
                  <a:cubicBezTo>
                    <a:pt x="366" y="175"/>
                    <a:pt x="885" y="502"/>
                    <a:pt x="905" y="944"/>
                  </a:cubicBezTo>
                  <a:cubicBezTo>
                    <a:pt x="905" y="954"/>
                    <a:pt x="664" y="11387"/>
                    <a:pt x="664" y="11387"/>
                  </a:cubicBezTo>
                  <a:cubicBezTo>
                    <a:pt x="664" y="11647"/>
                    <a:pt x="866" y="11859"/>
                    <a:pt x="1126" y="11868"/>
                  </a:cubicBezTo>
                  <a:cubicBezTo>
                    <a:pt x="1241" y="11868"/>
                    <a:pt x="1357" y="11830"/>
                    <a:pt x="1443" y="11753"/>
                  </a:cubicBezTo>
                  <a:cubicBezTo>
                    <a:pt x="1337" y="11657"/>
                    <a:pt x="1280" y="11532"/>
                    <a:pt x="1280" y="11387"/>
                  </a:cubicBezTo>
                  <a:lnTo>
                    <a:pt x="1289" y="983"/>
                  </a:lnTo>
                  <a:lnTo>
                    <a:pt x="1289" y="944"/>
                  </a:lnTo>
                  <a:cubicBezTo>
                    <a:pt x="1265" y="399"/>
                    <a:pt x="813"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0"/>
            <p:cNvSpPr/>
            <p:nvPr/>
          </p:nvSpPr>
          <p:spPr>
            <a:xfrm>
              <a:off x="6307981" y="1628912"/>
              <a:ext cx="171359" cy="233016"/>
            </a:xfrm>
            <a:custGeom>
              <a:avLst/>
              <a:gdLst/>
              <a:ahLst/>
              <a:cxnLst/>
              <a:rect l="l" t="t" r="r" b="b"/>
              <a:pathLst>
                <a:path w="6097" h="8290" extrusionOk="0">
                  <a:moveTo>
                    <a:pt x="5183" y="0"/>
                  </a:moveTo>
                  <a:lnTo>
                    <a:pt x="4500" y="462"/>
                  </a:lnTo>
                  <a:cubicBezTo>
                    <a:pt x="3443" y="1221"/>
                    <a:pt x="3135" y="2433"/>
                    <a:pt x="3135" y="3731"/>
                  </a:cubicBezTo>
                  <a:lnTo>
                    <a:pt x="3135" y="6741"/>
                  </a:lnTo>
                  <a:cubicBezTo>
                    <a:pt x="3145" y="7289"/>
                    <a:pt x="2731" y="7741"/>
                    <a:pt x="2193" y="7808"/>
                  </a:cubicBezTo>
                  <a:cubicBezTo>
                    <a:pt x="2125" y="7808"/>
                    <a:pt x="2068" y="7818"/>
                    <a:pt x="2000" y="7818"/>
                  </a:cubicBezTo>
                  <a:cubicBezTo>
                    <a:pt x="1000" y="7808"/>
                    <a:pt x="173" y="7058"/>
                    <a:pt x="67" y="6068"/>
                  </a:cubicBezTo>
                  <a:lnTo>
                    <a:pt x="58" y="6260"/>
                  </a:lnTo>
                  <a:cubicBezTo>
                    <a:pt x="0" y="7366"/>
                    <a:pt x="885" y="8289"/>
                    <a:pt x="1991" y="8289"/>
                  </a:cubicBezTo>
                  <a:lnTo>
                    <a:pt x="2039" y="8289"/>
                  </a:lnTo>
                  <a:cubicBezTo>
                    <a:pt x="2356" y="8279"/>
                    <a:pt x="2664" y="8193"/>
                    <a:pt x="2943" y="8039"/>
                  </a:cubicBezTo>
                  <a:lnTo>
                    <a:pt x="3020" y="7991"/>
                  </a:lnTo>
                  <a:lnTo>
                    <a:pt x="3096" y="7943"/>
                  </a:lnTo>
                  <a:lnTo>
                    <a:pt x="3164" y="7895"/>
                  </a:lnTo>
                  <a:lnTo>
                    <a:pt x="3231" y="7837"/>
                  </a:lnTo>
                  <a:lnTo>
                    <a:pt x="3241" y="7837"/>
                  </a:lnTo>
                  <a:lnTo>
                    <a:pt x="3298" y="7779"/>
                  </a:lnTo>
                  <a:lnTo>
                    <a:pt x="3308" y="7779"/>
                  </a:lnTo>
                  <a:lnTo>
                    <a:pt x="3366" y="7722"/>
                  </a:lnTo>
                  <a:lnTo>
                    <a:pt x="3375" y="7712"/>
                  </a:lnTo>
                  <a:lnTo>
                    <a:pt x="3433" y="7654"/>
                  </a:lnTo>
                  <a:lnTo>
                    <a:pt x="3443" y="7645"/>
                  </a:lnTo>
                  <a:lnTo>
                    <a:pt x="3491" y="7587"/>
                  </a:lnTo>
                  <a:lnTo>
                    <a:pt x="3500" y="7568"/>
                  </a:lnTo>
                  <a:lnTo>
                    <a:pt x="3548" y="7510"/>
                  </a:lnTo>
                  <a:lnTo>
                    <a:pt x="3558" y="7501"/>
                  </a:lnTo>
                  <a:lnTo>
                    <a:pt x="3596" y="7443"/>
                  </a:lnTo>
                  <a:lnTo>
                    <a:pt x="3616" y="7414"/>
                  </a:lnTo>
                  <a:lnTo>
                    <a:pt x="3645" y="7356"/>
                  </a:lnTo>
                  <a:lnTo>
                    <a:pt x="3664" y="7337"/>
                  </a:lnTo>
                  <a:lnTo>
                    <a:pt x="3693" y="7279"/>
                  </a:lnTo>
                  <a:lnTo>
                    <a:pt x="3712" y="7251"/>
                  </a:lnTo>
                  <a:lnTo>
                    <a:pt x="3741" y="7202"/>
                  </a:lnTo>
                  <a:lnTo>
                    <a:pt x="3750" y="7164"/>
                  </a:lnTo>
                  <a:lnTo>
                    <a:pt x="3779" y="7116"/>
                  </a:lnTo>
                  <a:lnTo>
                    <a:pt x="3789" y="7077"/>
                  </a:lnTo>
                  <a:lnTo>
                    <a:pt x="3808" y="7029"/>
                  </a:lnTo>
                  <a:lnTo>
                    <a:pt x="3827" y="6991"/>
                  </a:lnTo>
                  <a:cubicBezTo>
                    <a:pt x="3827" y="6972"/>
                    <a:pt x="3837" y="6952"/>
                    <a:pt x="3837" y="6943"/>
                  </a:cubicBezTo>
                  <a:lnTo>
                    <a:pt x="3856" y="6895"/>
                  </a:lnTo>
                  <a:cubicBezTo>
                    <a:pt x="3856" y="6876"/>
                    <a:pt x="3866" y="6866"/>
                    <a:pt x="3866" y="6847"/>
                  </a:cubicBezTo>
                  <a:cubicBezTo>
                    <a:pt x="3866" y="6827"/>
                    <a:pt x="3875" y="6818"/>
                    <a:pt x="3875" y="6799"/>
                  </a:cubicBezTo>
                  <a:cubicBezTo>
                    <a:pt x="3875" y="6789"/>
                    <a:pt x="3885" y="6770"/>
                    <a:pt x="3885" y="6760"/>
                  </a:cubicBezTo>
                  <a:cubicBezTo>
                    <a:pt x="3895" y="6741"/>
                    <a:pt x="3895" y="6722"/>
                    <a:pt x="3895" y="6702"/>
                  </a:cubicBezTo>
                  <a:cubicBezTo>
                    <a:pt x="3895" y="6693"/>
                    <a:pt x="3895" y="6674"/>
                    <a:pt x="3904" y="6664"/>
                  </a:cubicBezTo>
                  <a:cubicBezTo>
                    <a:pt x="3914" y="6645"/>
                    <a:pt x="3904" y="6626"/>
                    <a:pt x="3914" y="6606"/>
                  </a:cubicBezTo>
                  <a:cubicBezTo>
                    <a:pt x="3914" y="6587"/>
                    <a:pt x="3914" y="6577"/>
                    <a:pt x="3914" y="6568"/>
                  </a:cubicBezTo>
                  <a:lnTo>
                    <a:pt x="3914" y="6500"/>
                  </a:lnTo>
                  <a:lnTo>
                    <a:pt x="3914" y="6472"/>
                  </a:lnTo>
                  <a:lnTo>
                    <a:pt x="3914" y="6366"/>
                  </a:lnTo>
                  <a:lnTo>
                    <a:pt x="3914" y="4856"/>
                  </a:lnTo>
                  <a:cubicBezTo>
                    <a:pt x="3914" y="3558"/>
                    <a:pt x="4539" y="2337"/>
                    <a:pt x="5597" y="1587"/>
                  </a:cubicBezTo>
                  <a:lnTo>
                    <a:pt x="6097" y="1221"/>
                  </a:lnTo>
                  <a:lnTo>
                    <a:pt x="5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0"/>
            <p:cNvSpPr/>
            <p:nvPr/>
          </p:nvSpPr>
          <p:spPr>
            <a:xfrm>
              <a:off x="6394995" y="1568507"/>
              <a:ext cx="100027" cy="116705"/>
            </a:xfrm>
            <a:custGeom>
              <a:avLst/>
              <a:gdLst/>
              <a:ahLst/>
              <a:cxnLst/>
              <a:rect l="l" t="t" r="r" b="b"/>
              <a:pathLst>
                <a:path w="3559" h="4152" extrusionOk="0">
                  <a:moveTo>
                    <a:pt x="563" y="0"/>
                  </a:moveTo>
                  <a:cubicBezTo>
                    <a:pt x="457" y="0"/>
                    <a:pt x="351" y="33"/>
                    <a:pt x="260" y="101"/>
                  </a:cubicBezTo>
                  <a:cubicBezTo>
                    <a:pt x="49" y="274"/>
                    <a:pt x="0" y="582"/>
                    <a:pt x="174" y="803"/>
                  </a:cubicBezTo>
                  <a:lnTo>
                    <a:pt x="2597" y="3957"/>
                  </a:lnTo>
                  <a:cubicBezTo>
                    <a:pt x="2697" y="4085"/>
                    <a:pt x="2842" y="4152"/>
                    <a:pt x="2990" y="4152"/>
                  </a:cubicBezTo>
                  <a:cubicBezTo>
                    <a:pt x="3097" y="4152"/>
                    <a:pt x="3206" y="4116"/>
                    <a:pt x="3299" y="4043"/>
                  </a:cubicBezTo>
                  <a:cubicBezTo>
                    <a:pt x="3520" y="3880"/>
                    <a:pt x="3558" y="3563"/>
                    <a:pt x="3385" y="3351"/>
                  </a:cubicBezTo>
                  <a:lnTo>
                    <a:pt x="962" y="197"/>
                  </a:lnTo>
                  <a:cubicBezTo>
                    <a:pt x="860" y="67"/>
                    <a:pt x="712"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0"/>
            <p:cNvSpPr/>
            <p:nvPr/>
          </p:nvSpPr>
          <p:spPr>
            <a:xfrm>
              <a:off x="6398509" y="1568564"/>
              <a:ext cx="98791" cy="116592"/>
            </a:xfrm>
            <a:custGeom>
              <a:avLst/>
              <a:gdLst/>
              <a:ahLst/>
              <a:cxnLst/>
              <a:rect l="l" t="t" r="r" b="b"/>
              <a:pathLst>
                <a:path w="3515" h="4148" extrusionOk="0">
                  <a:moveTo>
                    <a:pt x="444" y="0"/>
                  </a:moveTo>
                  <a:cubicBezTo>
                    <a:pt x="337" y="0"/>
                    <a:pt x="228" y="36"/>
                    <a:pt x="135" y="108"/>
                  </a:cubicBezTo>
                  <a:cubicBezTo>
                    <a:pt x="77" y="147"/>
                    <a:pt x="29" y="205"/>
                    <a:pt x="0" y="272"/>
                  </a:cubicBezTo>
                  <a:cubicBezTo>
                    <a:pt x="154" y="272"/>
                    <a:pt x="289" y="339"/>
                    <a:pt x="385" y="464"/>
                  </a:cubicBezTo>
                  <a:lnTo>
                    <a:pt x="2808" y="3618"/>
                  </a:lnTo>
                  <a:cubicBezTo>
                    <a:pt x="2924" y="3772"/>
                    <a:pt x="2943" y="3974"/>
                    <a:pt x="2856" y="4147"/>
                  </a:cubicBezTo>
                  <a:cubicBezTo>
                    <a:pt x="2865" y="4148"/>
                    <a:pt x="2873" y="4148"/>
                    <a:pt x="2881" y="4148"/>
                  </a:cubicBezTo>
                  <a:cubicBezTo>
                    <a:pt x="3289" y="4148"/>
                    <a:pt x="3515" y="3679"/>
                    <a:pt x="3260" y="3349"/>
                  </a:cubicBezTo>
                  <a:lnTo>
                    <a:pt x="837" y="195"/>
                  </a:lnTo>
                  <a:cubicBezTo>
                    <a:pt x="737" y="67"/>
                    <a:pt x="592" y="0"/>
                    <a:pt x="4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0"/>
            <p:cNvSpPr/>
            <p:nvPr/>
          </p:nvSpPr>
          <p:spPr>
            <a:xfrm>
              <a:off x="6337688" y="1618371"/>
              <a:ext cx="34092" cy="12171"/>
            </a:xfrm>
            <a:custGeom>
              <a:avLst/>
              <a:gdLst/>
              <a:ahLst/>
              <a:cxnLst/>
              <a:rect l="l" t="t" r="r" b="b"/>
              <a:pathLst>
                <a:path w="1213" h="433" extrusionOk="0">
                  <a:moveTo>
                    <a:pt x="289" y="0"/>
                  </a:moveTo>
                  <a:cubicBezTo>
                    <a:pt x="1" y="0"/>
                    <a:pt x="1" y="433"/>
                    <a:pt x="289" y="433"/>
                  </a:cubicBezTo>
                  <a:lnTo>
                    <a:pt x="924" y="433"/>
                  </a:lnTo>
                  <a:cubicBezTo>
                    <a:pt x="1212" y="433"/>
                    <a:pt x="1212" y="0"/>
                    <a:pt x="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0"/>
            <p:cNvSpPr/>
            <p:nvPr/>
          </p:nvSpPr>
          <p:spPr>
            <a:xfrm>
              <a:off x="6357699" y="1609039"/>
              <a:ext cx="12198" cy="30694"/>
            </a:xfrm>
            <a:custGeom>
              <a:avLst/>
              <a:gdLst/>
              <a:ahLst/>
              <a:cxnLst/>
              <a:rect l="l" t="t" r="r" b="b"/>
              <a:pathLst>
                <a:path w="434" h="1092" extrusionOk="0">
                  <a:moveTo>
                    <a:pt x="217" y="0"/>
                  </a:moveTo>
                  <a:cubicBezTo>
                    <a:pt x="109" y="0"/>
                    <a:pt x="0" y="72"/>
                    <a:pt x="0" y="217"/>
                  </a:cubicBezTo>
                  <a:lnTo>
                    <a:pt x="0" y="880"/>
                  </a:lnTo>
                  <a:cubicBezTo>
                    <a:pt x="0" y="996"/>
                    <a:pt x="97" y="1092"/>
                    <a:pt x="212" y="1092"/>
                  </a:cubicBezTo>
                  <a:cubicBezTo>
                    <a:pt x="337" y="1092"/>
                    <a:pt x="433" y="996"/>
                    <a:pt x="433" y="880"/>
                  </a:cubicBezTo>
                  <a:lnTo>
                    <a:pt x="433" y="217"/>
                  </a:lnTo>
                  <a:cubicBezTo>
                    <a:pt x="433" y="72"/>
                    <a:pt x="325" y="0"/>
                    <a:pt x="2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0"/>
            <p:cNvSpPr/>
            <p:nvPr/>
          </p:nvSpPr>
          <p:spPr>
            <a:xfrm>
              <a:off x="6287689" y="1754049"/>
              <a:ext cx="31928" cy="12171"/>
            </a:xfrm>
            <a:custGeom>
              <a:avLst/>
              <a:gdLst/>
              <a:ahLst/>
              <a:cxnLst/>
              <a:rect l="l" t="t" r="r" b="b"/>
              <a:pathLst>
                <a:path w="1136" h="433" extrusionOk="0">
                  <a:moveTo>
                    <a:pt x="299" y="0"/>
                  </a:moveTo>
                  <a:cubicBezTo>
                    <a:pt x="1" y="0"/>
                    <a:pt x="1" y="433"/>
                    <a:pt x="299" y="433"/>
                  </a:cubicBezTo>
                  <a:lnTo>
                    <a:pt x="847" y="433"/>
                  </a:lnTo>
                  <a:cubicBezTo>
                    <a:pt x="1136" y="433"/>
                    <a:pt x="1136" y="0"/>
                    <a:pt x="8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0"/>
            <p:cNvSpPr/>
            <p:nvPr/>
          </p:nvSpPr>
          <p:spPr>
            <a:xfrm>
              <a:off x="6289853" y="1744717"/>
              <a:ext cx="12198" cy="30694"/>
            </a:xfrm>
            <a:custGeom>
              <a:avLst/>
              <a:gdLst/>
              <a:ahLst/>
              <a:cxnLst/>
              <a:rect l="l" t="t" r="r" b="b"/>
              <a:pathLst>
                <a:path w="434" h="1092" extrusionOk="0">
                  <a:moveTo>
                    <a:pt x="217" y="1"/>
                  </a:moveTo>
                  <a:cubicBezTo>
                    <a:pt x="109" y="1"/>
                    <a:pt x="1" y="73"/>
                    <a:pt x="1" y="217"/>
                  </a:cubicBezTo>
                  <a:lnTo>
                    <a:pt x="1" y="880"/>
                  </a:lnTo>
                  <a:cubicBezTo>
                    <a:pt x="1" y="996"/>
                    <a:pt x="97" y="1092"/>
                    <a:pt x="222" y="1092"/>
                  </a:cubicBezTo>
                  <a:cubicBezTo>
                    <a:pt x="337" y="1092"/>
                    <a:pt x="434" y="996"/>
                    <a:pt x="434" y="880"/>
                  </a:cubicBezTo>
                  <a:lnTo>
                    <a:pt x="434" y="217"/>
                  </a:lnTo>
                  <a:cubicBezTo>
                    <a:pt x="434" y="73"/>
                    <a:pt x="325" y="1"/>
                    <a:pt x="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0"/>
            <p:cNvSpPr/>
            <p:nvPr/>
          </p:nvSpPr>
          <p:spPr>
            <a:xfrm>
              <a:off x="6287689" y="1707024"/>
              <a:ext cx="34092" cy="12452"/>
            </a:xfrm>
            <a:custGeom>
              <a:avLst/>
              <a:gdLst/>
              <a:ahLst/>
              <a:cxnLst/>
              <a:rect l="l" t="t" r="r" b="b"/>
              <a:pathLst>
                <a:path w="1213" h="443" extrusionOk="0">
                  <a:moveTo>
                    <a:pt x="299" y="0"/>
                  </a:moveTo>
                  <a:cubicBezTo>
                    <a:pt x="1" y="0"/>
                    <a:pt x="1" y="442"/>
                    <a:pt x="299" y="442"/>
                  </a:cubicBezTo>
                  <a:lnTo>
                    <a:pt x="924" y="442"/>
                  </a:lnTo>
                  <a:cubicBezTo>
                    <a:pt x="1212" y="442"/>
                    <a:pt x="1212" y="0"/>
                    <a:pt x="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0"/>
            <p:cNvSpPr/>
            <p:nvPr/>
          </p:nvSpPr>
          <p:spPr>
            <a:xfrm>
              <a:off x="6289853" y="1697945"/>
              <a:ext cx="12198" cy="30722"/>
            </a:xfrm>
            <a:custGeom>
              <a:avLst/>
              <a:gdLst/>
              <a:ahLst/>
              <a:cxnLst/>
              <a:rect l="l" t="t" r="r" b="b"/>
              <a:pathLst>
                <a:path w="434" h="1093" extrusionOk="0">
                  <a:moveTo>
                    <a:pt x="217" y="1"/>
                  </a:moveTo>
                  <a:cubicBezTo>
                    <a:pt x="109" y="1"/>
                    <a:pt x="1" y="73"/>
                    <a:pt x="1" y="217"/>
                  </a:cubicBezTo>
                  <a:lnTo>
                    <a:pt x="1" y="871"/>
                  </a:lnTo>
                  <a:cubicBezTo>
                    <a:pt x="1" y="996"/>
                    <a:pt x="97" y="1092"/>
                    <a:pt x="222" y="1092"/>
                  </a:cubicBezTo>
                  <a:cubicBezTo>
                    <a:pt x="337" y="1092"/>
                    <a:pt x="434" y="996"/>
                    <a:pt x="434" y="871"/>
                  </a:cubicBezTo>
                  <a:lnTo>
                    <a:pt x="434" y="217"/>
                  </a:lnTo>
                  <a:cubicBezTo>
                    <a:pt x="434" y="73"/>
                    <a:pt x="325" y="1"/>
                    <a:pt x="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0"/>
            <p:cNvSpPr/>
            <p:nvPr/>
          </p:nvSpPr>
          <p:spPr>
            <a:xfrm>
              <a:off x="6372286" y="1773247"/>
              <a:ext cx="46262" cy="12171"/>
            </a:xfrm>
            <a:custGeom>
              <a:avLst/>
              <a:gdLst/>
              <a:ahLst/>
              <a:cxnLst/>
              <a:rect l="l" t="t" r="r" b="b"/>
              <a:pathLst>
                <a:path w="1646" h="433" extrusionOk="0">
                  <a:moveTo>
                    <a:pt x="1" y="0"/>
                  </a:moveTo>
                  <a:lnTo>
                    <a:pt x="1" y="433"/>
                  </a:lnTo>
                  <a:lnTo>
                    <a:pt x="1645" y="433"/>
                  </a:lnTo>
                  <a:lnTo>
                    <a:pt x="1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0"/>
            <p:cNvSpPr/>
            <p:nvPr/>
          </p:nvSpPr>
          <p:spPr>
            <a:xfrm>
              <a:off x="6310398" y="1773247"/>
              <a:ext cx="35160" cy="12171"/>
            </a:xfrm>
            <a:custGeom>
              <a:avLst/>
              <a:gdLst/>
              <a:ahLst/>
              <a:cxnLst/>
              <a:rect l="l" t="t" r="r" b="b"/>
              <a:pathLst>
                <a:path w="1251" h="433" extrusionOk="0">
                  <a:moveTo>
                    <a:pt x="20" y="0"/>
                  </a:moveTo>
                  <a:lnTo>
                    <a:pt x="1" y="433"/>
                  </a:lnTo>
                  <a:lnTo>
                    <a:pt x="1251" y="433"/>
                  </a:lnTo>
                  <a:lnTo>
                    <a:pt x="12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0"/>
            <p:cNvSpPr/>
            <p:nvPr/>
          </p:nvSpPr>
          <p:spPr>
            <a:xfrm>
              <a:off x="6337688" y="1576996"/>
              <a:ext cx="34092" cy="12199"/>
            </a:xfrm>
            <a:custGeom>
              <a:avLst/>
              <a:gdLst/>
              <a:ahLst/>
              <a:cxnLst/>
              <a:rect l="l" t="t" r="r" b="b"/>
              <a:pathLst>
                <a:path w="1213" h="434" extrusionOk="0">
                  <a:moveTo>
                    <a:pt x="289" y="1"/>
                  </a:moveTo>
                  <a:cubicBezTo>
                    <a:pt x="1" y="1"/>
                    <a:pt x="1" y="434"/>
                    <a:pt x="289" y="434"/>
                  </a:cubicBezTo>
                  <a:lnTo>
                    <a:pt x="924" y="434"/>
                  </a:lnTo>
                  <a:cubicBezTo>
                    <a:pt x="1212" y="434"/>
                    <a:pt x="1212" y="1"/>
                    <a:pt x="9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50"/>
            <p:cNvSpPr/>
            <p:nvPr/>
          </p:nvSpPr>
          <p:spPr>
            <a:xfrm>
              <a:off x="6357699" y="1567945"/>
              <a:ext cx="12198" cy="30722"/>
            </a:xfrm>
            <a:custGeom>
              <a:avLst/>
              <a:gdLst/>
              <a:ahLst/>
              <a:cxnLst/>
              <a:rect l="l" t="t" r="r" b="b"/>
              <a:pathLst>
                <a:path w="434" h="1093" extrusionOk="0">
                  <a:moveTo>
                    <a:pt x="217" y="1"/>
                  </a:moveTo>
                  <a:cubicBezTo>
                    <a:pt x="109" y="1"/>
                    <a:pt x="0" y="73"/>
                    <a:pt x="0" y="217"/>
                  </a:cubicBezTo>
                  <a:lnTo>
                    <a:pt x="0" y="871"/>
                  </a:lnTo>
                  <a:cubicBezTo>
                    <a:pt x="0" y="986"/>
                    <a:pt x="97" y="1092"/>
                    <a:pt x="212" y="1092"/>
                  </a:cubicBezTo>
                  <a:cubicBezTo>
                    <a:pt x="327" y="1092"/>
                    <a:pt x="424" y="996"/>
                    <a:pt x="433" y="871"/>
                  </a:cubicBezTo>
                  <a:lnTo>
                    <a:pt x="433" y="217"/>
                  </a:lnTo>
                  <a:cubicBezTo>
                    <a:pt x="433" y="73"/>
                    <a:pt x="325" y="1"/>
                    <a:pt x="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0"/>
            <p:cNvSpPr/>
            <p:nvPr/>
          </p:nvSpPr>
          <p:spPr>
            <a:xfrm>
              <a:off x="6325547" y="1641617"/>
              <a:ext cx="11355" cy="11356"/>
            </a:xfrm>
            <a:custGeom>
              <a:avLst/>
              <a:gdLst/>
              <a:ahLst/>
              <a:cxnLst/>
              <a:rect l="l" t="t" r="r" b="b"/>
              <a:pathLst>
                <a:path w="404" h="404" extrusionOk="0">
                  <a:moveTo>
                    <a:pt x="202" y="0"/>
                  </a:moveTo>
                  <a:cubicBezTo>
                    <a:pt x="87" y="0"/>
                    <a:pt x="0" y="87"/>
                    <a:pt x="0" y="202"/>
                  </a:cubicBezTo>
                  <a:cubicBezTo>
                    <a:pt x="0" y="317"/>
                    <a:pt x="87" y="404"/>
                    <a:pt x="202" y="404"/>
                  </a:cubicBezTo>
                  <a:cubicBezTo>
                    <a:pt x="317" y="404"/>
                    <a:pt x="404" y="317"/>
                    <a:pt x="404" y="202"/>
                  </a:cubicBezTo>
                  <a:cubicBezTo>
                    <a:pt x="404" y="87"/>
                    <a:pt x="317" y="0"/>
                    <a:pt x="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50"/>
            <p:cNvSpPr/>
            <p:nvPr/>
          </p:nvSpPr>
          <p:spPr>
            <a:xfrm>
              <a:off x="6324198" y="1692689"/>
              <a:ext cx="11636" cy="11384"/>
            </a:xfrm>
            <a:custGeom>
              <a:avLst/>
              <a:gdLst/>
              <a:ahLst/>
              <a:cxnLst/>
              <a:rect l="l" t="t" r="r" b="b"/>
              <a:pathLst>
                <a:path w="414" h="405" extrusionOk="0">
                  <a:moveTo>
                    <a:pt x="202" y="0"/>
                  </a:moveTo>
                  <a:cubicBezTo>
                    <a:pt x="96" y="0"/>
                    <a:pt x="0" y="87"/>
                    <a:pt x="0" y="202"/>
                  </a:cubicBezTo>
                  <a:cubicBezTo>
                    <a:pt x="0" y="318"/>
                    <a:pt x="96" y="404"/>
                    <a:pt x="202" y="404"/>
                  </a:cubicBezTo>
                  <a:cubicBezTo>
                    <a:pt x="317" y="404"/>
                    <a:pt x="414" y="318"/>
                    <a:pt x="414" y="202"/>
                  </a:cubicBezTo>
                  <a:cubicBezTo>
                    <a:pt x="414" y="87"/>
                    <a:pt x="317" y="0"/>
                    <a:pt x="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0"/>
            <p:cNvSpPr/>
            <p:nvPr/>
          </p:nvSpPr>
          <p:spPr>
            <a:xfrm>
              <a:off x="6323102" y="1747022"/>
              <a:ext cx="11383" cy="11637"/>
            </a:xfrm>
            <a:custGeom>
              <a:avLst/>
              <a:gdLst/>
              <a:ahLst/>
              <a:cxnLst/>
              <a:rect l="l" t="t" r="r" b="b"/>
              <a:pathLst>
                <a:path w="405" h="414" extrusionOk="0">
                  <a:moveTo>
                    <a:pt x="203" y="0"/>
                  </a:moveTo>
                  <a:cubicBezTo>
                    <a:pt x="87" y="0"/>
                    <a:pt x="1" y="96"/>
                    <a:pt x="1" y="202"/>
                  </a:cubicBezTo>
                  <a:cubicBezTo>
                    <a:pt x="1" y="318"/>
                    <a:pt x="87" y="414"/>
                    <a:pt x="203" y="414"/>
                  </a:cubicBezTo>
                  <a:cubicBezTo>
                    <a:pt x="318" y="414"/>
                    <a:pt x="404" y="318"/>
                    <a:pt x="404" y="202"/>
                  </a:cubicBezTo>
                  <a:cubicBezTo>
                    <a:pt x="404" y="96"/>
                    <a:pt x="318" y="0"/>
                    <a:pt x="2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0"/>
            <p:cNvSpPr/>
            <p:nvPr/>
          </p:nvSpPr>
          <p:spPr>
            <a:xfrm>
              <a:off x="6273636" y="1482918"/>
              <a:ext cx="45980" cy="12227"/>
            </a:xfrm>
            <a:custGeom>
              <a:avLst/>
              <a:gdLst/>
              <a:ahLst/>
              <a:cxnLst/>
              <a:rect l="l" t="t" r="r" b="b"/>
              <a:pathLst>
                <a:path w="1636" h="435" extrusionOk="0">
                  <a:moveTo>
                    <a:pt x="214" y="1"/>
                  </a:moveTo>
                  <a:cubicBezTo>
                    <a:pt x="98" y="1"/>
                    <a:pt x="10" y="93"/>
                    <a:pt x="1" y="203"/>
                  </a:cubicBezTo>
                  <a:cubicBezTo>
                    <a:pt x="1" y="328"/>
                    <a:pt x="97" y="434"/>
                    <a:pt x="222" y="434"/>
                  </a:cubicBezTo>
                  <a:lnTo>
                    <a:pt x="1636" y="434"/>
                  </a:lnTo>
                  <a:cubicBezTo>
                    <a:pt x="1636" y="194"/>
                    <a:pt x="1443" y="1"/>
                    <a:pt x="1203" y="1"/>
                  </a:cubicBezTo>
                  <a:lnTo>
                    <a:pt x="232" y="1"/>
                  </a:lnTo>
                  <a:cubicBezTo>
                    <a:pt x="226" y="1"/>
                    <a:pt x="220" y="1"/>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7" name="Google Shape;1307;p50">
            <a:hlinkClick r:id="rId5"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0">
            <a:hlinkClick r:id="rId6"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0">
            <a:hlinkClick r:id="rId7"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0">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0">
            <a:hlinkClick r:id="rId8" action="ppaction://hlinksldjump"/>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50">
            <a:hlinkClick r:id="rId6" action="ppaction://hlinksldjump"/>
          </p:cNvPr>
          <p:cNvSpPr txBox="1"/>
          <p:nvPr/>
        </p:nvSpPr>
        <p:spPr>
          <a:xfrm>
            <a:off x="8189650" y="47022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M</a:t>
            </a:r>
            <a:endParaRPr b="1">
              <a:solidFill>
                <a:schemeClr val="accent4"/>
              </a:solidFill>
              <a:latin typeface="Ubuntu"/>
              <a:ea typeface="Ubuntu"/>
              <a:cs typeface="Ubuntu"/>
              <a:sym typeface="Ubuntu"/>
            </a:endParaRPr>
          </a:p>
        </p:txBody>
      </p:sp>
      <p:sp>
        <p:nvSpPr>
          <p:cNvPr id="1313" name="Google Shape;1313;p50">
            <a:hlinkClick r:id="rId5" action="ppaction://hlinksldjump"/>
          </p:cNvPr>
          <p:cNvSpPr txBox="1"/>
          <p:nvPr/>
        </p:nvSpPr>
        <p:spPr>
          <a:xfrm>
            <a:off x="8189650" y="1476316"/>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2"/>
                </a:solidFill>
                <a:latin typeface="Ubuntu"/>
                <a:ea typeface="Ubuntu"/>
                <a:cs typeface="Ubuntu"/>
                <a:sym typeface="Ubuntu"/>
              </a:rPr>
              <a:t>T</a:t>
            </a:r>
            <a:endParaRPr b="1">
              <a:solidFill>
                <a:schemeClr val="accent2"/>
              </a:solidFill>
              <a:latin typeface="Ubuntu"/>
              <a:ea typeface="Ubuntu"/>
              <a:cs typeface="Ubuntu"/>
              <a:sym typeface="Ubuntu"/>
            </a:endParaRPr>
          </a:p>
        </p:txBody>
      </p:sp>
      <p:sp>
        <p:nvSpPr>
          <p:cNvPr id="1314" name="Google Shape;1314;p50">
            <a:hlinkClick r:id="rId7" action="ppaction://hlinksldjump"/>
          </p:cNvPr>
          <p:cNvSpPr txBox="1"/>
          <p:nvPr/>
        </p:nvSpPr>
        <p:spPr>
          <a:xfrm>
            <a:off x="8189650" y="2400638"/>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1"/>
                </a:solidFill>
                <a:latin typeface="Ubuntu"/>
                <a:ea typeface="Ubuntu"/>
                <a:cs typeface="Ubuntu"/>
                <a:sym typeface="Ubuntu"/>
              </a:rPr>
              <a:t>W</a:t>
            </a:r>
            <a:endParaRPr b="1">
              <a:solidFill>
                <a:schemeClr val="accent1"/>
              </a:solidFill>
              <a:latin typeface="Ubuntu"/>
              <a:ea typeface="Ubuntu"/>
              <a:cs typeface="Ubuntu"/>
              <a:sym typeface="Ubuntu"/>
            </a:endParaRPr>
          </a:p>
        </p:txBody>
      </p:sp>
      <p:sp>
        <p:nvSpPr>
          <p:cNvPr id="1315" name="Google Shape;1315;p50">
            <a:hlinkClick r:id="rId8" action="ppaction://hlinksldjump"/>
          </p:cNvPr>
          <p:cNvSpPr txBox="1"/>
          <p:nvPr/>
        </p:nvSpPr>
        <p:spPr>
          <a:xfrm>
            <a:off x="8189650" y="3423511"/>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3"/>
                </a:solidFill>
                <a:latin typeface="Ubuntu"/>
                <a:ea typeface="Ubuntu"/>
                <a:cs typeface="Ubuntu"/>
                <a:sym typeface="Ubuntu"/>
              </a:rPr>
              <a:t>T</a:t>
            </a:r>
            <a:endParaRPr b="1">
              <a:solidFill>
                <a:schemeClr val="accent3"/>
              </a:solidFill>
              <a:latin typeface="Ubuntu"/>
              <a:ea typeface="Ubuntu"/>
              <a:cs typeface="Ubuntu"/>
              <a:sym typeface="Ubuntu"/>
            </a:endParaRPr>
          </a:p>
        </p:txBody>
      </p:sp>
      <p:sp>
        <p:nvSpPr>
          <p:cNvPr id="1316" name="Google Shape;1316;p50">
            <a:hlinkClick r:id="" action="ppaction://noaction"/>
          </p:cNvPr>
          <p:cNvSpPr txBox="1"/>
          <p:nvPr/>
        </p:nvSpPr>
        <p:spPr>
          <a:xfrm>
            <a:off x="8189650" y="436280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F</a:t>
            </a:r>
            <a:endParaRPr b="1">
              <a:solidFill>
                <a:schemeClr val="accent4"/>
              </a:solidFill>
              <a:latin typeface="Ubuntu"/>
              <a:ea typeface="Ubuntu"/>
              <a:cs typeface="Ubuntu"/>
              <a:sym typeface="Ubuntu"/>
            </a:endParaRPr>
          </a:p>
        </p:txBody>
      </p:sp>
      <p:grpSp>
        <p:nvGrpSpPr>
          <p:cNvPr id="1317" name="Google Shape;1317;p50"/>
          <p:cNvGrpSpPr/>
          <p:nvPr/>
        </p:nvGrpSpPr>
        <p:grpSpPr>
          <a:xfrm>
            <a:off x="6935171" y="696541"/>
            <a:ext cx="195284" cy="195284"/>
            <a:chOff x="5660400" y="238125"/>
            <a:chExt cx="481825" cy="481825"/>
          </a:xfrm>
        </p:grpSpPr>
        <p:sp>
          <p:nvSpPr>
            <p:cNvPr id="1318" name="Google Shape;1318;p50"/>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319" name="Google Shape;1319;p50"/>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320" name="Google Shape;1320;p50">
            <a:hlinkClick r:id="rId9"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0">
            <a:hlinkClick r:id="rId10"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0">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0">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p:cNvSpPr/>
          <p:nvPr/>
        </p:nvSpPr>
        <p:spPr>
          <a:xfrm>
            <a:off x="1135609" y="1819842"/>
            <a:ext cx="3313416" cy="2400657"/>
          </a:xfrm>
          <a:prstGeom prst="rect">
            <a:avLst/>
          </a:prstGeom>
        </p:spPr>
        <p:txBody>
          <a:bodyPr wrap="square">
            <a:spAutoFit/>
          </a:bodyPr>
          <a:lstStyle/>
          <a:p>
            <a:pPr algn="just">
              <a:lnSpc>
                <a:spcPct val="150000"/>
              </a:lnSpc>
            </a:pPr>
            <a:r>
              <a:rPr lang="vi-VN" sz="2000" dirty="0"/>
              <a:t>Em hãy nhờ sự trợ giúp của người thân hoặc thầy cô giáo để vào Internet xem các chương trình phù hợp mà em thích.</a:t>
            </a:r>
            <a:endParaRPr lang="en-US" sz="2000" dirty="0"/>
          </a:p>
        </p:txBody>
      </p:sp>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91280" y="3644333"/>
            <a:ext cx="1273490" cy="1120671"/>
          </a:xfrm>
          <a:prstGeom prst="rect">
            <a:avLst/>
          </a:prstGeom>
        </p:spPr>
      </p:pic>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95335" y="1576996"/>
            <a:ext cx="2874883" cy="2874883"/>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76"/>
                                        </p:tgtEl>
                                        <p:attrNameLst>
                                          <p:attrName>style.visibility</p:attrName>
                                        </p:attrNameLst>
                                      </p:cBhvr>
                                      <p:to>
                                        <p:strVal val="visible"/>
                                      </p:to>
                                    </p:set>
                                    <p:animEffect transition="in" filter="wipe(left)">
                                      <p:cBhvr>
                                        <p:cTn id="7" dur="500"/>
                                        <p:tgtEl>
                                          <p:spTgt spid="1276"/>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1284"/>
                                        </p:tgtEl>
                                        <p:attrNameLst>
                                          <p:attrName>style.visibility</p:attrName>
                                        </p:attrNameLst>
                                      </p:cBhvr>
                                      <p:to>
                                        <p:strVal val="visible"/>
                                      </p:to>
                                    </p:set>
                                    <p:anim calcmode="lin" valueType="num">
                                      <p:cBhvr>
                                        <p:cTn id="12" dur="500" fill="hold"/>
                                        <p:tgtEl>
                                          <p:spTgt spid="1284"/>
                                        </p:tgtEl>
                                        <p:attrNameLst>
                                          <p:attrName>ppt_w</p:attrName>
                                        </p:attrNameLst>
                                      </p:cBhvr>
                                      <p:tavLst>
                                        <p:tav tm="0">
                                          <p:val>
                                            <p:fltVal val="0"/>
                                          </p:val>
                                        </p:tav>
                                        <p:tav tm="100000">
                                          <p:val>
                                            <p:strVal val="#ppt_w"/>
                                          </p:val>
                                        </p:tav>
                                      </p:tavLst>
                                    </p:anim>
                                    <p:anim calcmode="lin" valueType="num">
                                      <p:cBhvr>
                                        <p:cTn id="13" dur="500" fill="hold"/>
                                        <p:tgtEl>
                                          <p:spTgt spid="1284"/>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1282"/>
                                        </p:tgtEl>
                                        <p:attrNameLst>
                                          <p:attrName>style.visibility</p:attrName>
                                        </p:attrNameLst>
                                      </p:cBhvr>
                                      <p:to>
                                        <p:strVal val="visible"/>
                                      </p:to>
                                    </p:set>
                                    <p:anim calcmode="lin" valueType="num">
                                      <p:cBhvr>
                                        <p:cTn id="16" dur="500" fill="hold"/>
                                        <p:tgtEl>
                                          <p:spTgt spid="1282"/>
                                        </p:tgtEl>
                                        <p:attrNameLst>
                                          <p:attrName>ppt_w</p:attrName>
                                        </p:attrNameLst>
                                      </p:cBhvr>
                                      <p:tavLst>
                                        <p:tav tm="0">
                                          <p:val>
                                            <p:fltVal val="0"/>
                                          </p:val>
                                        </p:tav>
                                        <p:tav tm="100000">
                                          <p:val>
                                            <p:strVal val="#ppt_w"/>
                                          </p:val>
                                        </p:tav>
                                      </p:tavLst>
                                    </p:anim>
                                    <p:anim calcmode="lin" valueType="num">
                                      <p:cBhvr>
                                        <p:cTn id="17" dur="500" fill="hold"/>
                                        <p:tgtEl>
                                          <p:spTgt spid="1282"/>
                                        </p:tgtEl>
                                        <p:attrNameLst>
                                          <p:attrName>ppt_h</p:attrName>
                                        </p:attrNameLst>
                                      </p:cBhvr>
                                      <p:tavLst>
                                        <p:tav tm="0">
                                          <p:val>
                                            <p:strVal val="#ppt_h"/>
                                          </p:val>
                                        </p:tav>
                                        <p:tav tm="100000">
                                          <p:val>
                                            <p:strVal val="#ppt_h"/>
                                          </p:val>
                                        </p:tav>
                                      </p:tavLst>
                                    </p:anim>
                                  </p:childTnLst>
                                </p:cTn>
                              </p:par>
                              <p:par>
                                <p:cTn id="18" presetID="17" presetClass="entr" presetSubtype="10" fill="hold" grpId="0" nodeType="withEffect">
                                  <p:stCondLst>
                                    <p:cond delay="0"/>
                                  </p:stCondLst>
                                  <p:childTnLst>
                                    <p:set>
                                      <p:cBhvr>
                                        <p:cTn id="19" dur="1" fill="hold">
                                          <p:stCondLst>
                                            <p:cond delay="0"/>
                                          </p:stCondLst>
                                        </p:cTn>
                                        <p:tgtEl>
                                          <p:spTgt spid="1277"/>
                                        </p:tgtEl>
                                        <p:attrNameLst>
                                          <p:attrName>style.visibility</p:attrName>
                                        </p:attrNameLst>
                                      </p:cBhvr>
                                      <p:to>
                                        <p:strVal val="visible"/>
                                      </p:to>
                                    </p:set>
                                    <p:anim calcmode="lin" valueType="num">
                                      <p:cBhvr>
                                        <p:cTn id="20" dur="500" fill="hold"/>
                                        <p:tgtEl>
                                          <p:spTgt spid="1277"/>
                                        </p:tgtEl>
                                        <p:attrNameLst>
                                          <p:attrName>ppt_w</p:attrName>
                                        </p:attrNameLst>
                                      </p:cBhvr>
                                      <p:tavLst>
                                        <p:tav tm="0">
                                          <p:val>
                                            <p:fltVal val="0"/>
                                          </p:val>
                                        </p:tav>
                                        <p:tav tm="100000">
                                          <p:val>
                                            <p:strVal val="#ppt_w"/>
                                          </p:val>
                                        </p:tav>
                                      </p:tavLst>
                                    </p:anim>
                                    <p:anim calcmode="lin" valueType="num">
                                      <p:cBhvr>
                                        <p:cTn id="21" dur="500" fill="hold"/>
                                        <p:tgtEl>
                                          <p:spTgt spid="1277"/>
                                        </p:tgtEl>
                                        <p:attrNameLst>
                                          <p:attrName>ppt_h</p:attrName>
                                        </p:attrNameLst>
                                      </p:cBhvr>
                                      <p:tavLst>
                                        <p:tav tm="0">
                                          <p:val>
                                            <p:strVal val="#ppt_h"/>
                                          </p:val>
                                        </p:tav>
                                        <p:tav tm="100000">
                                          <p:val>
                                            <p:strVal val="#ppt_h"/>
                                          </p:val>
                                        </p:tav>
                                      </p:tavLst>
                                    </p:anim>
                                  </p:childTnLst>
                                </p:cTn>
                              </p:par>
                              <p:par>
                                <p:cTn id="22" presetID="17" presetClass="entr" presetSubtype="1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1287"/>
                                        </p:tgtEl>
                                        <p:attrNameLst>
                                          <p:attrName>style.visibility</p:attrName>
                                        </p:attrNameLst>
                                      </p:cBhvr>
                                      <p:to>
                                        <p:strVal val="visible"/>
                                      </p:to>
                                    </p:set>
                                    <p:animEffect transition="in" filter="fade">
                                      <p:cBhvr>
                                        <p:cTn id="33" dur="500"/>
                                        <p:tgtEl>
                                          <p:spTgt spid="128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83"/>
                                        </p:tgtEl>
                                        <p:attrNameLst>
                                          <p:attrName>style.visibility</p:attrName>
                                        </p:attrNameLst>
                                      </p:cBhvr>
                                      <p:to>
                                        <p:strVal val="visible"/>
                                      </p:to>
                                    </p:set>
                                    <p:animEffect transition="in" filter="fade">
                                      <p:cBhvr>
                                        <p:cTn id="36" dur="500"/>
                                        <p:tgtEl>
                                          <p:spTgt spid="1283"/>
                                        </p:tgtEl>
                                      </p:cBhvr>
                                    </p:animEffect>
                                  </p:childTnLst>
                                </p:cTn>
                              </p:par>
                              <p:par>
                                <p:cTn id="37" presetID="10"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75"/>
                                        </p:tgtEl>
                                        <p:attrNameLst>
                                          <p:attrName>style.visibility</p:attrName>
                                        </p:attrNameLst>
                                      </p:cBhvr>
                                      <p:to>
                                        <p:strVal val="visible"/>
                                      </p:to>
                                    </p:set>
                                    <p:animEffect transition="in" filter="fade">
                                      <p:cBhvr>
                                        <p:cTn id="42" dur="500"/>
                                        <p:tgtEl>
                                          <p:spTgt spid="1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276" grpId="0"/>
      <p:bldP spid="1277" grpId="0" animBg="1"/>
      <p:bldP spid="1282" grpId="0" animBg="1"/>
      <p:bldP spid="1283"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611"/>
        <p:cNvGrpSpPr/>
        <p:nvPr/>
      </p:nvGrpSpPr>
      <p:grpSpPr>
        <a:xfrm>
          <a:off x="0" y="0"/>
          <a:ext cx="0" cy="0"/>
          <a:chOff x="0" y="0"/>
          <a:chExt cx="0" cy="0"/>
        </a:xfrm>
      </p:grpSpPr>
      <p:sp>
        <p:nvSpPr>
          <p:cNvPr id="3612" name="Google Shape;3612;p84"/>
          <p:cNvSpPr/>
          <p:nvPr/>
        </p:nvSpPr>
        <p:spPr>
          <a:xfrm rot="10800000" flipH="1">
            <a:off x="4440575" y="3188925"/>
            <a:ext cx="3509400" cy="1279800"/>
          </a:xfrm>
          <a:prstGeom prst="wedgeRoundRectCallout">
            <a:avLst>
              <a:gd name="adj1" fmla="val -20833"/>
              <a:gd name="adj2" fmla="val 62500"/>
              <a:gd name="adj3" fmla="val 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84"/>
          <p:cNvSpPr/>
          <p:nvPr/>
        </p:nvSpPr>
        <p:spPr>
          <a:xfrm>
            <a:off x="1023625" y="1442125"/>
            <a:ext cx="3509400" cy="1279800"/>
          </a:xfrm>
          <a:prstGeom prst="wedgeRoundRectCallout">
            <a:avLst>
              <a:gd name="adj1" fmla="val -20833"/>
              <a:gd name="adj2" fmla="val 62500"/>
              <a:gd name="adj3" fmla="val 0"/>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84"/>
          <p:cNvSpPr txBox="1">
            <a:spLocks noGrp="1"/>
          </p:cNvSpPr>
          <p:nvPr>
            <p:ph type="title"/>
          </p:nvPr>
        </p:nvSpPr>
        <p:spPr>
          <a:xfrm>
            <a:off x="1541075" y="540539"/>
            <a:ext cx="6317501"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smtClean="0">
                <a:solidFill>
                  <a:schemeClr val="accent4"/>
                </a:solidFill>
                <a:latin typeface="+mn-lt"/>
              </a:rPr>
              <a:t>HƯỚNG DẪN VỀ NHÀ</a:t>
            </a:r>
            <a:endParaRPr b="1" dirty="0">
              <a:solidFill>
                <a:schemeClr val="accent4"/>
              </a:solidFill>
              <a:latin typeface="+mn-lt"/>
            </a:endParaRPr>
          </a:p>
        </p:txBody>
      </p:sp>
      <p:sp>
        <p:nvSpPr>
          <p:cNvPr id="3615" name="Google Shape;3615;p84"/>
          <p:cNvSpPr txBox="1">
            <a:spLocks noGrp="1"/>
          </p:cNvSpPr>
          <p:nvPr>
            <p:ph type="subTitle" idx="1"/>
          </p:nvPr>
        </p:nvSpPr>
        <p:spPr>
          <a:xfrm>
            <a:off x="1029406" y="1564731"/>
            <a:ext cx="3487800" cy="928800"/>
          </a:xfrm>
          <a:prstGeom prst="rect">
            <a:avLst/>
          </a:prstGeom>
        </p:spPr>
        <p:txBody>
          <a:bodyPr spcFirstLastPara="1" wrap="square" lIns="91425" tIns="91425" rIns="91425" bIns="91425" anchor="ctr" anchorCtr="0">
            <a:noAutofit/>
          </a:bodyPr>
          <a:lstStyle/>
          <a:p>
            <a:pPr marL="0" indent="0"/>
            <a:r>
              <a:rPr lang="en-US" sz="2000" dirty="0" err="1" smtClean="0">
                <a:solidFill>
                  <a:schemeClr val="accent5">
                    <a:lumMod val="10000"/>
                  </a:schemeClr>
                </a:solidFill>
                <a:latin typeface="+mn-lt"/>
              </a:rPr>
              <a:t>Ôn</a:t>
            </a:r>
            <a:r>
              <a:rPr lang="en-US" sz="2000" dirty="0" smtClean="0">
                <a:solidFill>
                  <a:schemeClr val="accent5">
                    <a:lumMod val="10000"/>
                  </a:schemeClr>
                </a:solidFill>
                <a:latin typeface="+mn-lt"/>
              </a:rPr>
              <a:t> </a:t>
            </a:r>
            <a:r>
              <a:rPr lang="en-US" sz="2000" dirty="0" err="1" smtClean="0">
                <a:solidFill>
                  <a:schemeClr val="accent5">
                    <a:lumMod val="10000"/>
                  </a:schemeClr>
                </a:solidFill>
                <a:latin typeface="+mn-lt"/>
              </a:rPr>
              <a:t>lại</a:t>
            </a:r>
            <a:r>
              <a:rPr lang="en-US" sz="2000" dirty="0" smtClean="0">
                <a:solidFill>
                  <a:schemeClr val="accent5">
                    <a:lumMod val="10000"/>
                  </a:schemeClr>
                </a:solidFill>
                <a:latin typeface="+mn-lt"/>
              </a:rPr>
              <a:t> </a:t>
            </a:r>
            <a:r>
              <a:rPr lang="en-US" sz="2000" dirty="0" err="1" smtClean="0">
                <a:solidFill>
                  <a:schemeClr val="accent5">
                    <a:lumMod val="10000"/>
                  </a:schemeClr>
                </a:solidFill>
                <a:latin typeface="+mn-lt"/>
              </a:rPr>
              <a:t>kiến</a:t>
            </a:r>
            <a:r>
              <a:rPr lang="en-US" sz="2000" dirty="0" smtClean="0">
                <a:solidFill>
                  <a:schemeClr val="accent5">
                    <a:lumMod val="10000"/>
                  </a:schemeClr>
                </a:solidFill>
                <a:latin typeface="+mn-lt"/>
              </a:rPr>
              <a:t> </a:t>
            </a:r>
            <a:r>
              <a:rPr lang="en-US" sz="2000" dirty="0" err="1" smtClean="0">
                <a:solidFill>
                  <a:schemeClr val="accent5">
                    <a:lumMod val="10000"/>
                  </a:schemeClr>
                </a:solidFill>
                <a:latin typeface="+mn-lt"/>
              </a:rPr>
              <a:t>thức</a:t>
            </a:r>
            <a:r>
              <a:rPr lang="en-US" sz="2000" dirty="0" smtClean="0">
                <a:solidFill>
                  <a:schemeClr val="accent5">
                    <a:lumMod val="10000"/>
                  </a:schemeClr>
                </a:solidFill>
                <a:latin typeface="+mn-lt"/>
              </a:rPr>
              <a:t> </a:t>
            </a:r>
            <a:r>
              <a:rPr lang="en-US" sz="2000" dirty="0" err="1" smtClean="0">
                <a:solidFill>
                  <a:schemeClr val="accent5">
                    <a:lumMod val="10000"/>
                  </a:schemeClr>
                </a:solidFill>
                <a:latin typeface="+mn-lt"/>
              </a:rPr>
              <a:t>đã</a:t>
            </a:r>
            <a:r>
              <a:rPr lang="en-US" sz="2000" dirty="0" smtClean="0">
                <a:solidFill>
                  <a:schemeClr val="accent5">
                    <a:lumMod val="10000"/>
                  </a:schemeClr>
                </a:solidFill>
                <a:latin typeface="+mn-lt"/>
              </a:rPr>
              <a:t> </a:t>
            </a:r>
            <a:r>
              <a:rPr lang="en-US" sz="2000" dirty="0" err="1" smtClean="0">
                <a:solidFill>
                  <a:schemeClr val="accent5">
                    <a:lumMod val="10000"/>
                  </a:schemeClr>
                </a:solidFill>
                <a:latin typeface="+mn-lt"/>
              </a:rPr>
              <a:t>học</a:t>
            </a:r>
            <a:endParaRPr lang="en-US" sz="2000" dirty="0">
              <a:solidFill>
                <a:schemeClr val="accent5">
                  <a:lumMod val="10000"/>
                </a:schemeClr>
              </a:solidFill>
              <a:latin typeface="+mn-lt"/>
            </a:endParaRPr>
          </a:p>
        </p:txBody>
      </p:sp>
      <p:sp>
        <p:nvSpPr>
          <p:cNvPr id="3616" name="Google Shape;3616;p84"/>
          <p:cNvSpPr txBox="1">
            <a:spLocks noGrp="1"/>
          </p:cNvSpPr>
          <p:nvPr>
            <p:ph type="subTitle" idx="2"/>
          </p:nvPr>
        </p:nvSpPr>
        <p:spPr>
          <a:xfrm>
            <a:off x="4453273" y="3356031"/>
            <a:ext cx="3483900" cy="932700"/>
          </a:xfrm>
          <a:prstGeom prst="rect">
            <a:avLst/>
          </a:prstGeom>
        </p:spPr>
        <p:txBody>
          <a:bodyPr spcFirstLastPara="1" wrap="square" lIns="91425" tIns="91425" rIns="91425" bIns="91425" anchor="ctr" anchorCtr="0">
            <a:noAutofit/>
          </a:bodyPr>
          <a:lstStyle/>
          <a:p>
            <a:pPr marL="0" lvl="0" indent="0" rtl="0">
              <a:lnSpc>
                <a:spcPct val="150000"/>
              </a:lnSpc>
              <a:spcBef>
                <a:spcPts val="0"/>
              </a:spcBef>
              <a:spcAft>
                <a:spcPts val="0"/>
              </a:spcAft>
              <a:buNone/>
            </a:pPr>
            <a:r>
              <a:rPr lang="en-US" sz="2000" dirty="0" err="1" smtClean="0">
                <a:solidFill>
                  <a:schemeClr val="accent5">
                    <a:lumMod val="10000"/>
                  </a:schemeClr>
                </a:solidFill>
                <a:latin typeface="+mn-lt"/>
              </a:rPr>
              <a:t>Đọc</a:t>
            </a:r>
            <a:r>
              <a:rPr lang="en-US" sz="2000" dirty="0" smtClean="0">
                <a:solidFill>
                  <a:schemeClr val="accent5">
                    <a:lumMod val="10000"/>
                  </a:schemeClr>
                </a:solidFill>
                <a:latin typeface="+mn-lt"/>
              </a:rPr>
              <a:t> </a:t>
            </a:r>
            <a:r>
              <a:rPr lang="en-US" sz="2000" dirty="0" err="1" smtClean="0">
                <a:solidFill>
                  <a:schemeClr val="accent5">
                    <a:lumMod val="10000"/>
                  </a:schemeClr>
                </a:solidFill>
                <a:latin typeface="+mn-lt"/>
              </a:rPr>
              <a:t>và</a:t>
            </a:r>
            <a:r>
              <a:rPr lang="en-US" sz="2000" dirty="0" smtClean="0">
                <a:solidFill>
                  <a:schemeClr val="accent5">
                    <a:lumMod val="10000"/>
                  </a:schemeClr>
                </a:solidFill>
                <a:latin typeface="+mn-lt"/>
              </a:rPr>
              <a:t> </a:t>
            </a:r>
            <a:r>
              <a:rPr lang="en-US" sz="2000" dirty="0" err="1" smtClean="0">
                <a:solidFill>
                  <a:schemeClr val="accent5">
                    <a:lumMod val="10000"/>
                  </a:schemeClr>
                </a:solidFill>
                <a:latin typeface="+mn-lt"/>
              </a:rPr>
              <a:t>chuẩn</a:t>
            </a:r>
            <a:r>
              <a:rPr lang="en-US" sz="2000" dirty="0" smtClean="0">
                <a:solidFill>
                  <a:schemeClr val="accent5">
                    <a:lumMod val="10000"/>
                  </a:schemeClr>
                </a:solidFill>
                <a:latin typeface="+mn-lt"/>
              </a:rPr>
              <a:t> </a:t>
            </a:r>
            <a:r>
              <a:rPr lang="en-US" sz="2000" dirty="0" err="1" smtClean="0">
                <a:solidFill>
                  <a:schemeClr val="accent5">
                    <a:lumMod val="10000"/>
                  </a:schemeClr>
                </a:solidFill>
                <a:latin typeface="+mn-lt"/>
              </a:rPr>
              <a:t>bị</a:t>
            </a:r>
            <a:r>
              <a:rPr lang="en-US" sz="2000" dirty="0" smtClean="0">
                <a:solidFill>
                  <a:schemeClr val="accent5">
                    <a:lumMod val="10000"/>
                  </a:schemeClr>
                </a:solidFill>
                <a:latin typeface="+mn-lt"/>
              </a:rPr>
              <a:t> </a:t>
            </a:r>
            <a:r>
              <a:rPr lang="en-US" sz="2000" dirty="0" err="1" smtClean="0">
                <a:solidFill>
                  <a:schemeClr val="accent5">
                    <a:lumMod val="10000"/>
                  </a:schemeClr>
                </a:solidFill>
                <a:latin typeface="+mn-lt"/>
              </a:rPr>
              <a:t>trước</a:t>
            </a:r>
            <a:r>
              <a:rPr lang="en-US" sz="2000" dirty="0" smtClean="0">
                <a:solidFill>
                  <a:schemeClr val="accent5">
                    <a:lumMod val="10000"/>
                  </a:schemeClr>
                </a:solidFill>
                <a:latin typeface="+mn-lt"/>
              </a:rPr>
              <a:t> </a:t>
            </a:r>
          </a:p>
          <a:p>
            <a:pPr marL="0" lvl="0" indent="0" rtl="0">
              <a:lnSpc>
                <a:spcPct val="150000"/>
              </a:lnSpc>
              <a:spcBef>
                <a:spcPts val="0"/>
              </a:spcBef>
              <a:spcAft>
                <a:spcPts val="0"/>
              </a:spcAft>
              <a:buNone/>
            </a:pPr>
            <a:r>
              <a:rPr lang="en-US" sz="2000" b="1" dirty="0" err="1">
                <a:solidFill>
                  <a:schemeClr val="accent5">
                    <a:lumMod val="10000"/>
                  </a:schemeClr>
                </a:solidFill>
                <a:latin typeface="+mn-lt"/>
              </a:rPr>
              <a:t>B</a:t>
            </a:r>
            <a:r>
              <a:rPr lang="en-US" sz="2000" b="1" dirty="0" err="1" smtClean="0">
                <a:solidFill>
                  <a:schemeClr val="accent5">
                    <a:lumMod val="10000"/>
                  </a:schemeClr>
                </a:solidFill>
                <a:latin typeface="+mn-lt"/>
              </a:rPr>
              <a:t>ài</a:t>
            </a:r>
            <a:r>
              <a:rPr lang="en-US" sz="2000" b="1" dirty="0" smtClean="0">
                <a:solidFill>
                  <a:schemeClr val="accent5">
                    <a:lumMod val="10000"/>
                  </a:schemeClr>
                </a:solidFill>
                <a:latin typeface="+mn-lt"/>
              </a:rPr>
              <a:t> 7 - </a:t>
            </a:r>
            <a:r>
              <a:rPr lang="en-US" sz="2000" b="1" dirty="0" err="1" smtClean="0">
                <a:solidFill>
                  <a:schemeClr val="accent5">
                    <a:lumMod val="10000"/>
                  </a:schemeClr>
                </a:solidFill>
                <a:latin typeface="+mn-lt"/>
              </a:rPr>
              <a:t>Sắp</a:t>
            </a:r>
            <a:r>
              <a:rPr lang="en-US" sz="2000" b="1" dirty="0" smtClean="0">
                <a:solidFill>
                  <a:schemeClr val="accent5">
                    <a:lumMod val="10000"/>
                  </a:schemeClr>
                </a:solidFill>
                <a:latin typeface="+mn-lt"/>
              </a:rPr>
              <a:t> </a:t>
            </a:r>
            <a:r>
              <a:rPr lang="en-US" sz="2000" b="1" dirty="0" err="1" smtClean="0">
                <a:solidFill>
                  <a:schemeClr val="accent5">
                    <a:lumMod val="10000"/>
                  </a:schemeClr>
                </a:solidFill>
                <a:latin typeface="+mn-lt"/>
              </a:rPr>
              <a:t>xếp</a:t>
            </a:r>
            <a:r>
              <a:rPr lang="en-US" sz="2000" b="1" dirty="0" smtClean="0">
                <a:solidFill>
                  <a:schemeClr val="accent5">
                    <a:lumMod val="10000"/>
                  </a:schemeClr>
                </a:solidFill>
                <a:latin typeface="+mn-lt"/>
              </a:rPr>
              <a:t> </a:t>
            </a:r>
            <a:r>
              <a:rPr lang="en-US" sz="2000" b="1" dirty="0" err="1" smtClean="0">
                <a:solidFill>
                  <a:schemeClr val="accent5">
                    <a:lumMod val="10000"/>
                  </a:schemeClr>
                </a:solidFill>
                <a:latin typeface="+mn-lt"/>
              </a:rPr>
              <a:t>để</a:t>
            </a:r>
            <a:r>
              <a:rPr lang="en-US" sz="2000" b="1" dirty="0" smtClean="0">
                <a:solidFill>
                  <a:schemeClr val="accent5">
                    <a:lumMod val="10000"/>
                  </a:schemeClr>
                </a:solidFill>
                <a:latin typeface="+mn-lt"/>
              </a:rPr>
              <a:t> </a:t>
            </a:r>
            <a:r>
              <a:rPr lang="en-US" sz="2000" b="1" dirty="0" err="1" smtClean="0">
                <a:solidFill>
                  <a:schemeClr val="accent5">
                    <a:lumMod val="10000"/>
                  </a:schemeClr>
                </a:solidFill>
                <a:latin typeface="+mn-lt"/>
              </a:rPr>
              <a:t>dễ</a:t>
            </a:r>
            <a:r>
              <a:rPr lang="en-US" sz="2000" b="1" dirty="0" smtClean="0">
                <a:solidFill>
                  <a:schemeClr val="accent5">
                    <a:lumMod val="10000"/>
                  </a:schemeClr>
                </a:solidFill>
                <a:latin typeface="+mn-lt"/>
              </a:rPr>
              <a:t> </a:t>
            </a:r>
            <a:r>
              <a:rPr lang="en-US" sz="2000" b="1" dirty="0" err="1" smtClean="0">
                <a:solidFill>
                  <a:schemeClr val="accent5">
                    <a:lumMod val="10000"/>
                  </a:schemeClr>
                </a:solidFill>
                <a:latin typeface="+mn-lt"/>
              </a:rPr>
              <a:t>tìm</a:t>
            </a:r>
            <a:endParaRPr sz="2000" b="1" dirty="0">
              <a:solidFill>
                <a:schemeClr val="accent5">
                  <a:lumMod val="10000"/>
                </a:schemeClr>
              </a:solidFill>
              <a:latin typeface="+mn-lt"/>
            </a:endParaRPr>
          </a:p>
        </p:txBody>
      </p:sp>
      <p:grpSp>
        <p:nvGrpSpPr>
          <p:cNvPr id="3617" name="Google Shape;3617;p84"/>
          <p:cNvGrpSpPr/>
          <p:nvPr/>
        </p:nvGrpSpPr>
        <p:grpSpPr>
          <a:xfrm>
            <a:off x="810658" y="2439219"/>
            <a:ext cx="2189191" cy="2382112"/>
            <a:chOff x="810658" y="2439219"/>
            <a:chExt cx="2189191" cy="2382112"/>
          </a:xfrm>
        </p:grpSpPr>
        <p:sp>
          <p:nvSpPr>
            <p:cNvPr id="3618" name="Google Shape;3618;p84"/>
            <p:cNvSpPr/>
            <p:nvPr/>
          </p:nvSpPr>
          <p:spPr>
            <a:xfrm>
              <a:off x="2935542" y="327861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84"/>
            <p:cNvSpPr/>
            <p:nvPr/>
          </p:nvSpPr>
          <p:spPr>
            <a:xfrm flipH="1">
              <a:off x="989954" y="4195317"/>
              <a:ext cx="35109" cy="31682"/>
            </a:xfrm>
            <a:custGeom>
              <a:avLst/>
              <a:gdLst/>
              <a:ahLst/>
              <a:cxnLst/>
              <a:rect l="l" t="t" r="r" b="b"/>
              <a:pathLst>
                <a:path w="543" h="490" extrusionOk="0">
                  <a:moveTo>
                    <a:pt x="1" y="1"/>
                  </a:moveTo>
                  <a:lnTo>
                    <a:pt x="1" y="384"/>
                  </a:lnTo>
                  <a:cubicBezTo>
                    <a:pt x="1" y="450"/>
                    <a:pt x="40" y="490"/>
                    <a:pt x="107" y="490"/>
                  </a:cubicBezTo>
                  <a:lnTo>
                    <a:pt x="542" y="490"/>
                  </a:lnTo>
                  <a:lnTo>
                    <a:pt x="542" y="265"/>
                  </a:lnTo>
                  <a:lnTo>
                    <a:pt x="225" y="265"/>
                  </a:lnTo>
                  <a:lnTo>
                    <a:pt x="2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84"/>
            <p:cNvSpPr/>
            <p:nvPr/>
          </p:nvSpPr>
          <p:spPr>
            <a:xfrm flipH="1">
              <a:off x="2588481" y="3156659"/>
              <a:ext cx="258759" cy="266195"/>
            </a:xfrm>
            <a:custGeom>
              <a:avLst/>
              <a:gdLst/>
              <a:ahLst/>
              <a:cxnLst/>
              <a:rect l="l" t="t" r="r" b="b"/>
              <a:pathLst>
                <a:path w="4002" h="4117" extrusionOk="0">
                  <a:moveTo>
                    <a:pt x="1304" y="0"/>
                  </a:moveTo>
                  <a:cubicBezTo>
                    <a:pt x="1259" y="0"/>
                    <a:pt x="1216" y="6"/>
                    <a:pt x="1175" y="19"/>
                  </a:cubicBezTo>
                  <a:cubicBezTo>
                    <a:pt x="806" y="151"/>
                    <a:pt x="1479" y="851"/>
                    <a:pt x="1519" y="891"/>
                  </a:cubicBezTo>
                  <a:cubicBezTo>
                    <a:pt x="1491" y="872"/>
                    <a:pt x="1216" y="625"/>
                    <a:pt x="962" y="625"/>
                  </a:cubicBezTo>
                  <a:cubicBezTo>
                    <a:pt x="850" y="625"/>
                    <a:pt x="741" y="674"/>
                    <a:pt x="660" y="811"/>
                  </a:cubicBezTo>
                  <a:cubicBezTo>
                    <a:pt x="489" y="1115"/>
                    <a:pt x="1017" y="1459"/>
                    <a:pt x="1017" y="1459"/>
                  </a:cubicBezTo>
                  <a:cubicBezTo>
                    <a:pt x="1017" y="1459"/>
                    <a:pt x="528" y="1498"/>
                    <a:pt x="436" y="1736"/>
                  </a:cubicBezTo>
                  <a:cubicBezTo>
                    <a:pt x="343" y="1974"/>
                    <a:pt x="713" y="2291"/>
                    <a:pt x="713" y="2291"/>
                  </a:cubicBezTo>
                  <a:cubicBezTo>
                    <a:pt x="713" y="2291"/>
                    <a:pt x="0" y="2528"/>
                    <a:pt x="198" y="2872"/>
                  </a:cubicBezTo>
                  <a:cubicBezTo>
                    <a:pt x="330" y="3123"/>
                    <a:pt x="687" y="3162"/>
                    <a:pt x="872" y="3162"/>
                  </a:cubicBezTo>
                  <a:cubicBezTo>
                    <a:pt x="964" y="3162"/>
                    <a:pt x="1017" y="3149"/>
                    <a:pt x="1017" y="3149"/>
                  </a:cubicBezTo>
                  <a:cubicBezTo>
                    <a:pt x="1017" y="3149"/>
                    <a:pt x="1043" y="3202"/>
                    <a:pt x="1109" y="3268"/>
                  </a:cubicBezTo>
                  <a:cubicBezTo>
                    <a:pt x="1321" y="3515"/>
                    <a:pt x="1908" y="4116"/>
                    <a:pt x="2565" y="4116"/>
                  </a:cubicBezTo>
                  <a:cubicBezTo>
                    <a:pt x="2647" y="4116"/>
                    <a:pt x="2730" y="4107"/>
                    <a:pt x="2813" y="4087"/>
                  </a:cubicBezTo>
                  <a:cubicBezTo>
                    <a:pt x="3751" y="3862"/>
                    <a:pt x="3962" y="2594"/>
                    <a:pt x="3962" y="2594"/>
                  </a:cubicBezTo>
                  <a:cubicBezTo>
                    <a:pt x="3962" y="2594"/>
                    <a:pt x="4002" y="891"/>
                    <a:pt x="3592" y="534"/>
                  </a:cubicBezTo>
                  <a:cubicBezTo>
                    <a:pt x="3493" y="454"/>
                    <a:pt x="3376" y="423"/>
                    <a:pt x="3257" y="423"/>
                  </a:cubicBezTo>
                  <a:cubicBezTo>
                    <a:pt x="2965" y="423"/>
                    <a:pt x="2658" y="604"/>
                    <a:pt x="2536" y="679"/>
                  </a:cubicBezTo>
                  <a:cubicBezTo>
                    <a:pt x="2496" y="706"/>
                    <a:pt x="2470" y="732"/>
                    <a:pt x="2470" y="732"/>
                  </a:cubicBezTo>
                  <a:cubicBezTo>
                    <a:pt x="2470" y="732"/>
                    <a:pt x="2443" y="693"/>
                    <a:pt x="2390" y="640"/>
                  </a:cubicBezTo>
                  <a:cubicBezTo>
                    <a:pt x="2077" y="315"/>
                    <a:pt x="1631" y="0"/>
                    <a:pt x="1304"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84"/>
            <p:cNvSpPr/>
            <p:nvPr/>
          </p:nvSpPr>
          <p:spPr>
            <a:xfrm flipH="1">
              <a:off x="2639690" y="3271103"/>
              <a:ext cx="65821" cy="104357"/>
            </a:xfrm>
            <a:custGeom>
              <a:avLst/>
              <a:gdLst/>
              <a:ahLst/>
              <a:cxnLst/>
              <a:rect l="l" t="t" r="r" b="b"/>
              <a:pathLst>
                <a:path w="1018" h="1614" extrusionOk="0">
                  <a:moveTo>
                    <a:pt x="86" y="0"/>
                  </a:moveTo>
                  <a:cubicBezTo>
                    <a:pt x="54" y="0"/>
                    <a:pt x="23" y="13"/>
                    <a:pt x="14" y="32"/>
                  </a:cubicBezTo>
                  <a:cubicBezTo>
                    <a:pt x="0" y="72"/>
                    <a:pt x="14" y="111"/>
                    <a:pt x="53" y="138"/>
                  </a:cubicBezTo>
                  <a:cubicBezTo>
                    <a:pt x="53" y="138"/>
                    <a:pt x="687" y="468"/>
                    <a:pt x="806" y="943"/>
                  </a:cubicBezTo>
                  <a:cubicBezTo>
                    <a:pt x="859" y="1128"/>
                    <a:pt x="819" y="1313"/>
                    <a:pt x="700" y="1498"/>
                  </a:cubicBezTo>
                  <a:cubicBezTo>
                    <a:pt x="674" y="1524"/>
                    <a:pt x="687" y="1577"/>
                    <a:pt x="714" y="1604"/>
                  </a:cubicBezTo>
                  <a:cubicBezTo>
                    <a:pt x="727" y="1610"/>
                    <a:pt x="740" y="1613"/>
                    <a:pt x="753" y="1613"/>
                  </a:cubicBezTo>
                  <a:cubicBezTo>
                    <a:pt x="766" y="1613"/>
                    <a:pt x="780" y="1610"/>
                    <a:pt x="793" y="1604"/>
                  </a:cubicBezTo>
                  <a:cubicBezTo>
                    <a:pt x="806" y="1604"/>
                    <a:pt x="819" y="1590"/>
                    <a:pt x="819" y="1577"/>
                  </a:cubicBezTo>
                  <a:cubicBezTo>
                    <a:pt x="964" y="1366"/>
                    <a:pt x="1017" y="1128"/>
                    <a:pt x="951" y="904"/>
                  </a:cubicBezTo>
                  <a:cubicBezTo>
                    <a:pt x="819" y="362"/>
                    <a:pt x="146" y="19"/>
                    <a:pt x="119" y="6"/>
                  </a:cubicBezTo>
                  <a:cubicBezTo>
                    <a:pt x="109" y="2"/>
                    <a:pt x="97" y="0"/>
                    <a:pt x="86" y="0"/>
                  </a:cubicBezTo>
                  <a:close/>
                </a:path>
              </a:pathLst>
            </a:custGeom>
            <a:solidFill>
              <a:srgbClr val="E47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84"/>
            <p:cNvSpPr/>
            <p:nvPr/>
          </p:nvSpPr>
          <p:spPr>
            <a:xfrm flipH="1">
              <a:off x="2692644" y="2803176"/>
              <a:ext cx="102159" cy="394023"/>
            </a:xfrm>
            <a:custGeom>
              <a:avLst/>
              <a:gdLst/>
              <a:ahLst/>
              <a:cxnLst/>
              <a:rect l="l" t="t" r="r" b="b"/>
              <a:pathLst>
                <a:path w="1580" h="6094" extrusionOk="0">
                  <a:moveTo>
                    <a:pt x="80" y="1"/>
                  </a:moveTo>
                  <a:cubicBezTo>
                    <a:pt x="40" y="1"/>
                    <a:pt x="0" y="32"/>
                    <a:pt x="8" y="85"/>
                  </a:cubicBezTo>
                  <a:lnTo>
                    <a:pt x="985" y="5631"/>
                  </a:lnTo>
                  <a:cubicBezTo>
                    <a:pt x="1117" y="5711"/>
                    <a:pt x="1223" y="5777"/>
                    <a:pt x="1329" y="5882"/>
                  </a:cubicBezTo>
                  <a:cubicBezTo>
                    <a:pt x="1434" y="5988"/>
                    <a:pt x="1500" y="6028"/>
                    <a:pt x="1579" y="6094"/>
                  </a:cubicBezTo>
                  <a:lnTo>
                    <a:pt x="153" y="58"/>
                  </a:lnTo>
                  <a:cubicBezTo>
                    <a:pt x="142" y="18"/>
                    <a:pt x="111"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84"/>
            <p:cNvSpPr/>
            <p:nvPr/>
          </p:nvSpPr>
          <p:spPr>
            <a:xfrm flipH="1">
              <a:off x="2650811" y="3262051"/>
              <a:ext cx="61554" cy="132807"/>
            </a:xfrm>
            <a:custGeom>
              <a:avLst/>
              <a:gdLst/>
              <a:ahLst/>
              <a:cxnLst/>
              <a:rect l="l" t="t" r="r" b="b"/>
              <a:pathLst>
                <a:path w="952" h="2054" extrusionOk="0">
                  <a:moveTo>
                    <a:pt x="238" y="0"/>
                  </a:moveTo>
                  <a:cubicBezTo>
                    <a:pt x="225" y="53"/>
                    <a:pt x="186" y="93"/>
                    <a:pt x="146" y="119"/>
                  </a:cubicBezTo>
                  <a:cubicBezTo>
                    <a:pt x="133" y="132"/>
                    <a:pt x="120" y="132"/>
                    <a:pt x="93" y="146"/>
                  </a:cubicBezTo>
                  <a:cubicBezTo>
                    <a:pt x="67" y="159"/>
                    <a:pt x="27" y="159"/>
                    <a:pt x="1" y="172"/>
                  </a:cubicBezTo>
                  <a:lnTo>
                    <a:pt x="1" y="198"/>
                  </a:lnTo>
                  <a:cubicBezTo>
                    <a:pt x="27" y="212"/>
                    <a:pt x="40" y="238"/>
                    <a:pt x="54" y="251"/>
                  </a:cubicBezTo>
                  <a:cubicBezTo>
                    <a:pt x="80" y="278"/>
                    <a:pt x="106" y="304"/>
                    <a:pt x="120" y="344"/>
                  </a:cubicBezTo>
                  <a:cubicBezTo>
                    <a:pt x="133" y="383"/>
                    <a:pt x="133" y="449"/>
                    <a:pt x="80" y="529"/>
                  </a:cubicBezTo>
                  <a:cubicBezTo>
                    <a:pt x="80" y="529"/>
                    <a:pt x="67" y="542"/>
                    <a:pt x="67" y="555"/>
                  </a:cubicBezTo>
                  <a:lnTo>
                    <a:pt x="318" y="1968"/>
                  </a:lnTo>
                  <a:cubicBezTo>
                    <a:pt x="318" y="1968"/>
                    <a:pt x="365" y="2054"/>
                    <a:pt x="512" y="2054"/>
                  </a:cubicBezTo>
                  <a:cubicBezTo>
                    <a:pt x="609" y="2054"/>
                    <a:pt x="751" y="2016"/>
                    <a:pt x="952" y="1889"/>
                  </a:cubicBezTo>
                  <a:lnTo>
                    <a:pt x="529" y="93"/>
                  </a:lnTo>
                  <a:cubicBezTo>
                    <a:pt x="516" y="99"/>
                    <a:pt x="503" y="103"/>
                    <a:pt x="489" y="103"/>
                  </a:cubicBezTo>
                  <a:cubicBezTo>
                    <a:pt x="476" y="103"/>
                    <a:pt x="463" y="99"/>
                    <a:pt x="450" y="93"/>
                  </a:cubicBezTo>
                  <a:cubicBezTo>
                    <a:pt x="371" y="93"/>
                    <a:pt x="291" y="53"/>
                    <a:pt x="2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84"/>
            <p:cNvSpPr/>
            <p:nvPr/>
          </p:nvSpPr>
          <p:spPr>
            <a:xfrm flipH="1">
              <a:off x="1926711" y="3145926"/>
              <a:ext cx="789921" cy="621682"/>
            </a:xfrm>
            <a:custGeom>
              <a:avLst/>
              <a:gdLst/>
              <a:ahLst/>
              <a:cxnLst/>
              <a:rect l="l" t="t" r="r" b="b"/>
              <a:pathLst>
                <a:path w="12217" h="9615" extrusionOk="0">
                  <a:moveTo>
                    <a:pt x="6287" y="6154"/>
                  </a:moveTo>
                  <a:cubicBezTo>
                    <a:pt x="6291" y="6158"/>
                    <a:pt x="6290" y="6160"/>
                    <a:pt x="6287" y="6160"/>
                  </a:cubicBezTo>
                  <a:cubicBezTo>
                    <a:pt x="6283" y="6160"/>
                    <a:pt x="6276" y="6158"/>
                    <a:pt x="6265" y="6154"/>
                  </a:cubicBezTo>
                  <a:close/>
                  <a:moveTo>
                    <a:pt x="9060" y="0"/>
                  </a:moveTo>
                  <a:lnTo>
                    <a:pt x="9060" y="27"/>
                  </a:lnTo>
                  <a:lnTo>
                    <a:pt x="9047" y="66"/>
                  </a:lnTo>
                  <a:lnTo>
                    <a:pt x="9034" y="159"/>
                  </a:lnTo>
                  <a:cubicBezTo>
                    <a:pt x="9021" y="198"/>
                    <a:pt x="9021" y="225"/>
                    <a:pt x="9008" y="264"/>
                  </a:cubicBezTo>
                  <a:cubicBezTo>
                    <a:pt x="9008" y="291"/>
                    <a:pt x="8994" y="330"/>
                    <a:pt x="8981" y="370"/>
                  </a:cubicBezTo>
                  <a:cubicBezTo>
                    <a:pt x="8955" y="502"/>
                    <a:pt x="8915" y="647"/>
                    <a:pt x="8876" y="779"/>
                  </a:cubicBezTo>
                  <a:cubicBezTo>
                    <a:pt x="8809" y="1070"/>
                    <a:pt x="8717" y="1347"/>
                    <a:pt x="8625" y="1625"/>
                  </a:cubicBezTo>
                  <a:cubicBezTo>
                    <a:pt x="8532" y="1902"/>
                    <a:pt x="8440" y="2179"/>
                    <a:pt x="8321" y="2443"/>
                  </a:cubicBezTo>
                  <a:cubicBezTo>
                    <a:pt x="8268" y="2575"/>
                    <a:pt x="8202" y="2721"/>
                    <a:pt x="8149" y="2853"/>
                  </a:cubicBezTo>
                  <a:cubicBezTo>
                    <a:pt x="8083" y="2985"/>
                    <a:pt x="8030" y="3117"/>
                    <a:pt x="7964" y="3249"/>
                  </a:cubicBezTo>
                  <a:cubicBezTo>
                    <a:pt x="7832" y="3500"/>
                    <a:pt x="7700" y="3751"/>
                    <a:pt x="7555" y="4002"/>
                  </a:cubicBezTo>
                  <a:cubicBezTo>
                    <a:pt x="7515" y="4068"/>
                    <a:pt x="7476" y="4121"/>
                    <a:pt x="7436" y="4187"/>
                  </a:cubicBezTo>
                  <a:cubicBezTo>
                    <a:pt x="7396" y="4239"/>
                    <a:pt x="7370" y="4305"/>
                    <a:pt x="7330" y="4372"/>
                  </a:cubicBezTo>
                  <a:cubicBezTo>
                    <a:pt x="7251" y="4477"/>
                    <a:pt x="7172" y="4609"/>
                    <a:pt x="7093" y="4715"/>
                  </a:cubicBezTo>
                  <a:cubicBezTo>
                    <a:pt x="6921" y="4953"/>
                    <a:pt x="6749" y="5164"/>
                    <a:pt x="6578" y="5388"/>
                  </a:cubicBezTo>
                  <a:cubicBezTo>
                    <a:pt x="6393" y="5600"/>
                    <a:pt x="6208" y="5798"/>
                    <a:pt x="6010" y="5996"/>
                  </a:cubicBezTo>
                  <a:cubicBezTo>
                    <a:pt x="6002" y="6003"/>
                    <a:pt x="5995" y="6010"/>
                    <a:pt x="5988" y="6017"/>
                  </a:cubicBezTo>
                  <a:lnTo>
                    <a:pt x="5988" y="6017"/>
                  </a:lnTo>
                  <a:cubicBezTo>
                    <a:pt x="5978" y="6010"/>
                    <a:pt x="5967" y="6003"/>
                    <a:pt x="5957" y="5996"/>
                  </a:cubicBezTo>
                  <a:cubicBezTo>
                    <a:pt x="5864" y="5943"/>
                    <a:pt x="5759" y="5877"/>
                    <a:pt x="5653" y="5798"/>
                  </a:cubicBezTo>
                  <a:cubicBezTo>
                    <a:pt x="5442" y="5653"/>
                    <a:pt x="5217" y="5468"/>
                    <a:pt x="4993" y="5283"/>
                  </a:cubicBezTo>
                  <a:cubicBezTo>
                    <a:pt x="4781" y="5085"/>
                    <a:pt x="4557" y="4887"/>
                    <a:pt x="4332" y="4675"/>
                  </a:cubicBezTo>
                  <a:cubicBezTo>
                    <a:pt x="4108" y="4464"/>
                    <a:pt x="3883" y="4239"/>
                    <a:pt x="3672" y="4015"/>
                  </a:cubicBezTo>
                  <a:cubicBezTo>
                    <a:pt x="3448" y="3790"/>
                    <a:pt x="3236" y="3566"/>
                    <a:pt x="3012" y="3328"/>
                  </a:cubicBezTo>
                  <a:cubicBezTo>
                    <a:pt x="2906" y="3223"/>
                    <a:pt x="2800" y="3104"/>
                    <a:pt x="2695" y="2985"/>
                  </a:cubicBezTo>
                  <a:lnTo>
                    <a:pt x="2391" y="2641"/>
                  </a:lnTo>
                  <a:lnTo>
                    <a:pt x="1" y="4438"/>
                  </a:lnTo>
                  <a:lnTo>
                    <a:pt x="80" y="4556"/>
                  </a:lnTo>
                  <a:lnTo>
                    <a:pt x="146" y="4675"/>
                  </a:lnTo>
                  <a:lnTo>
                    <a:pt x="304" y="4887"/>
                  </a:lnTo>
                  <a:cubicBezTo>
                    <a:pt x="410" y="5032"/>
                    <a:pt x="503" y="5177"/>
                    <a:pt x="608" y="5322"/>
                  </a:cubicBezTo>
                  <a:cubicBezTo>
                    <a:pt x="820" y="5600"/>
                    <a:pt x="1031" y="5877"/>
                    <a:pt x="1255" y="6154"/>
                  </a:cubicBezTo>
                  <a:cubicBezTo>
                    <a:pt x="1480" y="6432"/>
                    <a:pt x="1718" y="6709"/>
                    <a:pt x="1955" y="6973"/>
                  </a:cubicBezTo>
                  <a:cubicBezTo>
                    <a:pt x="2074" y="7105"/>
                    <a:pt x="2206" y="7237"/>
                    <a:pt x="2325" y="7369"/>
                  </a:cubicBezTo>
                  <a:cubicBezTo>
                    <a:pt x="2457" y="7501"/>
                    <a:pt x="2589" y="7634"/>
                    <a:pt x="2721" y="7766"/>
                  </a:cubicBezTo>
                  <a:cubicBezTo>
                    <a:pt x="2985" y="8030"/>
                    <a:pt x="3276" y="8281"/>
                    <a:pt x="3606" y="8532"/>
                  </a:cubicBezTo>
                  <a:cubicBezTo>
                    <a:pt x="3765" y="8650"/>
                    <a:pt x="3936" y="8783"/>
                    <a:pt x="4121" y="8901"/>
                  </a:cubicBezTo>
                  <a:cubicBezTo>
                    <a:pt x="4306" y="9020"/>
                    <a:pt x="4517" y="9139"/>
                    <a:pt x="4755" y="9258"/>
                  </a:cubicBezTo>
                  <a:cubicBezTo>
                    <a:pt x="4993" y="9364"/>
                    <a:pt x="5257" y="9482"/>
                    <a:pt x="5613" y="9548"/>
                  </a:cubicBezTo>
                  <a:lnTo>
                    <a:pt x="5680" y="9562"/>
                  </a:lnTo>
                  <a:cubicBezTo>
                    <a:pt x="5693" y="9562"/>
                    <a:pt x="5719" y="9575"/>
                    <a:pt x="5746" y="9575"/>
                  </a:cubicBezTo>
                  <a:cubicBezTo>
                    <a:pt x="5798" y="9588"/>
                    <a:pt x="5838" y="9588"/>
                    <a:pt x="5891" y="9601"/>
                  </a:cubicBezTo>
                  <a:lnTo>
                    <a:pt x="6036" y="9601"/>
                  </a:lnTo>
                  <a:lnTo>
                    <a:pt x="6115" y="9615"/>
                  </a:lnTo>
                  <a:lnTo>
                    <a:pt x="6195" y="9615"/>
                  </a:lnTo>
                  <a:cubicBezTo>
                    <a:pt x="6261" y="9615"/>
                    <a:pt x="6313" y="9615"/>
                    <a:pt x="6366" y="9601"/>
                  </a:cubicBezTo>
                  <a:cubicBezTo>
                    <a:pt x="6432" y="9601"/>
                    <a:pt x="6485" y="9601"/>
                    <a:pt x="6551" y="9588"/>
                  </a:cubicBezTo>
                  <a:cubicBezTo>
                    <a:pt x="6578" y="9588"/>
                    <a:pt x="6604" y="9575"/>
                    <a:pt x="6644" y="9575"/>
                  </a:cubicBezTo>
                  <a:cubicBezTo>
                    <a:pt x="6670" y="9575"/>
                    <a:pt x="6696" y="9562"/>
                    <a:pt x="6736" y="9548"/>
                  </a:cubicBezTo>
                  <a:cubicBezTo>
                    <a:pt x="6789" y="9535"/>
                    <a:pt x="6855" y="9522"/>
                    <a:pt x="6921" y="9509"/>
                  </a:cubicBezTo>
                  <a:cubicBezTo>
                    <a:pt x="7172" y="9443"/>
                    <a:pt x="7423" y="9324"/>
                    <a:pt x="7647" y="9165"/>
                  </a:cubicBezTo>
                  <a:cubicBezTo>
                    <a:pt x="7700" y="9139"/>
                    <a:pt x="7753" y="9099"/>
                    <a:pt x="7806" y="9060"/>
                  </a:cubicBezTo>
                  <a:lnTo>
                    <a:pt x="7845" y="9020"/>
                  </a:lnTo>
                  <a:lnTo>
                    <a:pt x="7872" y="8994"/>
                  </a:lnTo>
                  <a:lnTo>
                    <a:pt x="7911" y="8967"/>
                  </a:lnTo>
                  <a:lnTo>
                    <a:pt x="8017" y="8875"/>
                  </a:lnTo>
                  <a:lnTo>
                    <a:pt x="8228" y="8677"/>
                  </a:lnTo>
                  <a:cubicBezTo>
                    <a:pt x="8308" y="8611"/>
                    <a:pt x="8374" y="8545"/>
                    <a:pt x="8440" y="8479"/>
                  </a:cubicBezTo>
                  <a:cubicBezTo>
                    <a:pt x="8730" y="8201"/>
                    <a:pt x="8981" y="7911"/>
                    <a:pt x="9245" y="7620"/>
                  </a:cubicBezTo>
                  <a:cubicBezTo>
                    <a:pt x="9483" y="7317"/>
                    <a:pt x="9721" y="7013"/>
                    <a:pt x="9945" y="6696"/>
                  </a:cubicBezTo>
                  <a:cubicBezTo>
                    <a:pt x="10157" y="6379"/>
                    <a:pt x="10355" y="6049"/>
                    <a:pt x="10553" y="5719"/>
                  </a:cubicBezTo>
                  <a:lnTo>
                    <a:pt x="10685" y="5468"/>
                  </a:lnTo>
                  <a:cubicBezTo>
                    <a:pt x="10724" y="5375"/>
                    <a:pt x="10764" y="5296"/>
                    <a:pt x="10817" y="5217"/>
                  </a:cubicBezTo>
                  <a:cubicBezTo>
                    <a:pt x="10856" y="5124"/>
                    <a:pt x="10896" y="5045"/>
                    <a:pt x="10936" y="4953"/>
                  </a:cubicBezTo>
                  <a:lnTo>
                    <a:pt x="11055" y="4702"/>
                  </a:lnTo>
                  <a:cubicBezTo>
                    <a:pt x="11372" y="4002"/>
                    <a:pt x="11622" y="3302"/>
                    <a:pt x="11821" y="2575"/>
                  </a:cubicBezTo>
                  <a:cubicBezTo>
                    <a:pt x="11913" y="2219"/>
                    <a:pt x="12005" y="1849"/>
                    <a:pt x="12071" y="1479"/>
                  </a:cubicBezTo>
                  <a:cubicBezTo>
                    <a:pt x="12098" y="1294"/>
                    <a:pt x="12138" y="1110"/>
                    <a:pt x="12151" y="911"/>
                  </a:cubicBezTo>
                  <a:cubicBezTo>
                    <a:pt x="12164" y="872"/>
                    <a:pt x="12164" y="819"/>
                    <a:pt x="12177" y="766"/>
                  </a:cubicBezTo>
                  <a:cubicBezTo>
                    <a:pt x="12177" y="727"/>
                    <a:pt x="12190" y="674"/>
                    <a:pt x="12190" y="621"/>
                  </a:cubicBezTo>
                  <a:cubicBezTo>
                    <a:pt x="12190" y="568"/>
                    <a:pt x="12204" y="528"/>
                    <a:pt x="12204" y="476"/>
                  </a:cubicBezTo>
                  <a:lnTo>
                    <a:pt x="12217" y="291"/>
                  </a:lnTo>
                  <a:lnTo>
                    <a:pt x="90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84"/>
            <p:cNvSpPr/>
            <p:nvPr/>
          </p:nvSpPr>
          <p:spPr>
            <a:xfrm flipH="1">
              <a:off x="1906215" y="4226935"/>
              <a:ext cx="371522" cy="594396"/>
            </a:xfrm>
            <a:custGeom>
              <a:avLst/>
              <a:gdLst/>
              <a:ahLst/>
              <a:cxnLst/>
              <a:rect l="l" t="t" r="r" b="b"/>
              <a:pathLst>
                <a:path w="5746" h="9193" extrusionOk="0">
                  <a:moveTo>
                    <a:pt x="1295" y="1"/>
                  </a:moveTo>
                  <a:cubicBezTo>
                    <a:pt x="1295" y="1"/>
                    <a:pt x="1229" y="304"/>
                    <a:pt x="1123" y="819"/>
                  </a:cubicBezTo>
                  <a:cubicBezTo>
                    <a:pt x="1110" y="885"/>
                    <a:pt x="1097" y="951"/>
                    <a:pt x="1084" y="1018"/>
                  </a:cubicBezTo>
                  <a:cubicBezTo>
                    <a:pt x="767" y="2682"/>
                    <a:pt x="159" y="6115"/>
                    <a:pt x="1" y="9192"/>
                  </a:cubicBezTo>
                  <a:lnTo>
                    <a:pt x="4451" y="9192"/>
                  </a:lnTo>
                  <a:lnTo>
                    <a:pt x="5640" y="2153"/>
                  </a:lnTo>
                  <a:lnTo>
                    <a:pt x="5746" y="1572"/>
                  </a:lnTo>
                  <a:lnTo>
                    <a:pt x="2312" y="357"/>
                  </a:lnTo>
                  <a:lnTo>
                    <a:pt x="2114" y="291"/>
                  </a:lnTo>
                  <a:lnTo>
                    <a:pt x="12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84"/>
            <p:cNvSpPr/>
            <p:nvPr/>
          </p:nvSpPr>
          <p:spPr>
            <a:xfrm flipH="1">
              <a:off x="1523637" y="3958800"/>
              <a:ext cx="707094" cy="417817"/>
            </a:xfrm>
            <a:custGeom>
              <a:avLst/>
              <a:gdLst/>
              <a:ahLst/>
              <a:cxnLst/>
              <a:rect l="l" t="t" r="r" b="b"/>
              <a:pathLst>
                <a:path w="10936" h="6462" extrusionOk="0">
                  <a:moveTo>
                    <a:pt x="1611" y="1"/>
                  </a:moveTo>
                  <a:cubicBezTo>
                    <a:pt x="1611" y="1"/>
                    <a:pt x="0" y="4649"/>
                    <a:pt x="753" y="5151"/>
                  </a:cubicBezTo>
                  <a:cubicBezTo>
                    <a:pt x="1881" y="5906"/>
                    <a:pt x="5045" y="6462"/>
                    <a:pt x="7445" y="6462"/>
                  </a:cubicBezTo>
                  <a:cubicBezTo>
                    <a:pt x="8950" y="6462"/>
                    <a:pt x="10154" y="6243"/>
                    <a:pt x="10367" y="5719"/>
                  </a:cubicBezTo>
                  <a:cubicBezTo>
                    <a:pt x="10935" y="4359"/>
                    <a:pt x="10671" y="1903"/>
                    <a:pt x="10671" y="1903"/>
                  </a:cubicBezTo>
                  <a:lnTo>
                    <a:pt x="16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84"/>
            <p:cNvSpPr/>
            <p:nvPr/>
          </p:nvSpPr>
          <p:spPr>
            <a:xfrm flipH="1">
              <a:off x="1537344" y="4183549"/>
              <a:ext cx="350120" cy="637782"/>
            </a:xfrm>
            <a:custGeom>
              <a:avLst/>
              <a:gdLst/>
              <a:ahLst/>
              <a:cxnLst/>
              <a:rect l="l" t="t" r="r" b="b"/>
              <a:pathLst>
                <a:path w="5415" h="9864" extrusionOk="0">
                  <a:moveTo>
                    <a:pt x="4862" y="1"/>
                  </a:moveTo>
                  <a:cubicBezTo>
                    <a:pt x="4431" y="1"/>
                    <a:pt x="3885" y="109"/>
                    <a:pt x="3315" y="275"/>
                  </a:cubicBezTo>
                  <a:cubicBezTo>
                    <a:pt x="3249" y="289"/>
                    <a:pt x="3196" y="302"/>
                    <a:pt x="3130" y="328"/>
                  </a:cubicBezTo>
                  <a:cubicBezTo>
                    <a:pt x="1611" y="777"/>
                    <a:pt x="0" y="1543"/>
                    <a:pt x="0" y="1543"/>
                  </a:cubicBezTo>
                  <a:lnTo>
                    <a:pt x="0" y="9863"/>
                  </a:lnTo>
                  <a:lnTo>
                    <a:pt x="4464" y="9863"/>
                  </a:lnTo>
                  <a:cubicBezTo>
                    <a:pt x="4755" y="7248"/>
                    <a:pt x="5085" y="3749"/>
                    <a:pt x="5270" y="1728"/>
                  </a:cubicBezTo>
                  <a:cubicBezTo>
                    <a:pt x="5270" y="1662"/>
                    <a:pt x="5283" y="1596"/>
                    <a:pt x="5283" y="1543"/>
                  </a:cubicBezTo>
                  <a:cubicBezTo>
                    <a:pt x="5362" y="645"/>
                    <a:pt x="5415" y="91"/>
                    <a:pt x="5415" y="91"/>
                  </a:cubicBezTo>
                  <a:cubicBezTo>
                    <a:pt x="5268" y="28"/>
                    <a:pt x="5080" y="1"/>
                    <a:pt x="48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84"/>
            <p:cNvSpPr/>
            <p:nvPr/>
          </p:nvSpPr>
          <p:spPr>
            <a:xfrm flipH="1">
              <a:off x="1457039" y="2980273"/>
              <a:ext cx="741234" cy="1222027"/>
            </a:xfrm>
            <a:custGeom>
              <a:avLst/>
              <a:gdLst/>
              <a:ahLst/>
              <a:cxnLst/>
              <a:rect l="l" t="t" r="r" b="b"/>
              <a:pathLst>
                <a:path w="11464" h="18900" extrusionOk="0">
                  <a:moveTo>
                    <a:pt x="4305" y="0"/>
                  </a:moveTo>
                  <a:cubicBezTo>
                    <a:pt x="4081" y="343"/>
                    <a:pt x="3777" y="555"/>
                    <a:pt x="3460" y="713"/>
                  </a:cubicBezTo>
                  <a:cubicBezTo>
                    <a:pt x="3421" y="726"/>
                    <a:pt x="3394" y="753"/>
                    <a:pt x="3355" y="766"/>
                  </a:cubicBezTo>
                  <a:cubicBezTo>
                    <a:pt x="2377" y="1175"/>
                    <a:pt x="1255" y="1096"/>
                    <a:pt x="1017" y="2272"/>
                  </a:cubicBezTo>
                  <a:cubicBezTo>
                    <a:pt x="872" y="2998"/>
                    <a:pt x="1440" y="4517"/>
                    <a:pt x="1374" y="7581"/>
                  </a:cubicBezTo>
                  <a:cubicBezTo>
                    <a:pt x="1374" y="7805"/>
                    <a:pt x="1360" y="8030"/>
                    <a:pt x="1347" y="8281"/>
                  </a:cubicBezTo>
                  <a:cubicBezTo>
                    <a:pt x="1334" y="8505"/>
                    <a:pt x="1321" y="8730"/>
                    <a:pt x="1308" y="8981"/>
                  </a:cubicBezTo>
                  <a:cubicBezTo>
                    <a:pt x="1294" y="9205"/>
                    <a:pt x="1268" y="9430"/>
                    <a:pt x="1241" y="9667"/>
                  </a:cubicBezTo>
                  <a:cubicBezTo>
                    <a:pt x="1228" y="9879"/>
                    <a:pt x="1202" y="10090"/>
                    <a:pt x="1175" y="10314"/>
                  </a:cubicBezTo>
                  <a:cubicBezTo>
                    <a:pt x="1149" y="10539"/>
                    <a:pt x="1123" y="10777"/>
                    <a:pt x="1083" y="11014"/>
                  </a:cubicBezTo>
                  <a:cubicBezTo>
                    <a:pt x="898" y="12282"/>
                    <a:pt x="423" y="15240"/>
                    <a:pt x="0" y="16878"/>
                  </a:cubicBezTo>
                  <a:cubicBezTo>
                    <a:pt x="1264" y="18067"/>
                    <a:pt x="3627" y="18900"/>
                    <a:pt x="6116" y="18900"/>
                  </a:cubicBezTo>
                  <a:cubicBezTo>
                    <a:pt x="7553" y="18900"/>
                    <a:pt x="9033" y="18622"/>
                    <a:pt x="10367" y="17974"/>
                  </a:cubicBezTo>
                  <a:cubicBezTo>
                    <a:pt x="10763" y="16878"/>
                    <a:pt x="11212" y="12982"/>
                    <a:pt x="11331" y="11807"/>
                  </a:cubicBezTo>
                  <a:cubicBezTo>
                    <a:pt x="11345" y="11582"/>
                    <a:pt x="11371" y="11345"/>
                    <a:pt x="11384" y="11120"/>
                  </a:cubicBezTo>
                  <a:cubicBezTo>
                    <a:pt x="11463" y="9997"/>
                    <a:pt x="11437" y="8875"/>
                    <a:pt x="11384" y="7699"/>
                  </a:cubicBezTo>
                  <a:lnTo>
                    <a:pt x="11371" y="7501"/>
                  </a:lnTo>
                  <a:cubicBezTo>
                    <a:pt x="11331" y="6537"/>
                    <a:pt x="11252" y="5520"/>
                    <a:pt x="11186" y="4464"/>
                  </a:cubicBezTo>
                  <a:cubicBezTo>
                    <a:pt x="11054" y="2351"/>
                    <a:pt x="10354" y="1043"/>
                    <a:pt x="9126" y="845"/>
                  </a:cubicBezTo>
                  <a:cubicBezTo>
                    <a:pt x="8558" y="753"/>
                    <a:pt x="8109" y="594"/>
                    <a:pt x="7779" y="449"/>
                  </a:cubicBezTo>
                  <a:cubicBezTo>
                    <a:pt x="7739" y="423"/>
                    <a:pt x="7700" y="409"/>
                    <a:pt x="7660" y="383"/>
                  </a:cubicBezTo>
                  <a:cubicBezTo>
                    <a:pt x="7264" y="185"/>
                    <a:pt x="7039" y="0"/>
                    <a:pt x="70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84"/>
            <p:cNvSpPr/>
            <p:nvPr/>
          </p:nvSpPr>
          <p:spPr>
            <a:xfrm flipH="1">
              <a:off x="1675646" y="2439219"/>
              <a:ext cx="399648" cy="325938"/>
            </a:xfrm>
            <a:custGeom>
              <a:avLst/>
              <a:gdLst/>
              <a:ahLst/>
              <a:cxnLst/>
              <a:rect l="l" t="t" r="r" b="b"/>
              <a:pathLst>
                <a:path w="6181" h="5041" extrusionOk="0">
                  <a:moveTo>
                    <a:pt x="924" y="1"/>
                  </a:moveTo>
                  <a:cubicBezTo>
                    <a:pt x="849" y="1"/>
                    <a:pt x="774" y="15"/>
                    <a:pt x="700" y="48"/>
                  </a:cubicBezTo>
                  <a:cubicBezTo>
                    <a:pt x="105" y="312"/>
                    <a:pt x="858" y="1171"/>
                    <a:pt x="858" y="1171"/>
                  </a:cubicBezTo>
                  <a:cubicBezTo>
                    <a:pt x="858" y="1171"/>
                    <a:pt x="781" y="1157"/>
                    <a:pt x="674" y="1157"/>
                  </a:cubicBezTo>
                  <a:cubicBezTo>
                    <a:pt x="420" y="1157"/>
                    <a:pt x="1" y="1235"/>
                    <a:pt x="66" y="1765"/>
                  </a:cubicBezTo>
                  <a:cubicBezTo>
                    <a:pt x="172" y="2531"/>
                    <a:pt x="1030" y="2861"/>
                    <a:pt x="1030" y="2861"/>
                  </a:cubicBezTo>
                  <a:cubicBezTo>
                    <a:pt x="1030" y="2861"/>
                    <a:pt x="766" y="3284"/>
                    <a:pt x="898" y="3984"/>
                  </a:cubicBezTo>
                  <a:cubicBezTo>
                    <a:pt x="1030" y="4670"/>
                    <a:pt x="1320" y="4710"/>
                    <a:pt x="1320" y="4710"/>
                  </a:cubicBezTo>
                  <a:lnTo>
                    <a:pt x="5018" y="5040"/>
                  </a:lnTo>
                  <a:cubicBezTo>
                    <a:pt x="5018" y="5040"/>
                    <a:pt x="5784" y="5040"/>
                    <a:pt x="5982" y="4076"/>
                  </a:cubicBezTo>
                  <a:cubicBezTo>
                    <a:pt x="6180" y="3125"/>
                    <a:pt x="5520" y="2729"/>
                    <a:pt x="5520" y="2729"/>
                  </a:cubicBezTo>
                  <a:cubicBezTo>
                    <a:pt x="5520" y="2729"/>
                    <a:pt x="5943" y="2003"/>
                    <a:pt x="5388" y="1633"/>
                  </a:cubicBezTo>
                  <a:cubicBezTo>
                    <a:pt x="4873" y="1303"/>
                    <a:pt x="3275" y="1144"/>
                    <a:pt x="3275" y="1144"/>
                  </a:cubicBezTo>
                  <a:cubicBezTo>
                    <a:pt x="3275" y="1144"/>
                    <a:pt x="3011" y="444"/>
                    <a:pt x="2707" y="246"/>
                  </a:cubicBezTo>
                  <a:cubicBezTo>
                    <a:pt x="2574" y="157"/>
                    <a:pt x="2464" y="122"/>
                    <a:pt x="2373" y="122"/>
                  </a:cubicBezTo>
                  <a:cubicBezTo>
                    <a:pt x="2005" y="122"/>
                    <a:pt x="1954" y="708"/>
                    <a:pt x="1954" y="708"/>
                  </a:cubicBezTo>
                  <a:cubicBezTo>
                    <a:pt x="1954" y="708"/>
                    <a:pt x="1449" y="1"/>
                    <a:pt x="924" y="1"/>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84"/>
            <p:cNvSpPr/>
            <p:nvPr/>
          </p:nvSpPr>
          <p:spPr>
            <a:xfrm flipH="1">
              <a:off x="1743989" y="2839385"/>
              <a:ext cx="178519" cy="185761"/>
            </a:xfrm>
            <a:custGeom>
              <a:avLst/>
              <a:gdLst/>
              <a:ahLst/>
              <a:cxnLst/>
              <a:rect l="l" t="t" r="r" b="b"/>
              <a:pathLst>
                <a:path w="2761" h="2873" extrusionOk="0">
                  <a:moveTo>
                    <a:pt x="2761" y="0"/>
                  </a:moveTo>
                  <a:lnTo>
                    <a:pt x="331" y="1519"/>
                  </a:lnTo>
                  <a:lnTo>
                    <a:pt x="1" y="1717"/>
                  </a:lnTo>
                  <a:lnTo>
                    <a:pt x="1" y="2417"/>
                  </a:lnTo>
                  <a:cubicBezTo>
                    <a:pt x="80" y="2483"/>
                    <a:pt x="172" y="2536"/>
                    <a:pt x="252" y="2588"/>
                  </a:cubicBezTo>
                  <a:cubicBezTo>
                    <a:pt x="598" y="2798"/>
                    <a:pt x="953" y="2872"/>
                    <a:pt x="1282" y="2872"/>
                  </a:cubicBezTo>
                  <a:cubicBezTo>
                    <a:pt x="2098" y="2872"/>
                    <a:pt x="2761" y="2417"/>
                    <a:pt x="2761" y="2417"/>
                  </a:cubicBezTo>
                  <a:lnTo>
                    <a:pt x="2761" y="0"/>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84"/>
            <p:cNvSpPr/>
            <p:nvPr/>
          </p:nvSpPr>
          <p:spPr>
            <a:xfrm flipH="1">
              <a:off x="1678233" y="2949496"/>
              <a:ext cx="169144" cy="182787"/>
            </a:xfrm>
            <a:custGeom>
              <a:avLst/>
              <a:gdLst/>
              <a:ahLst/>
              <a:cxnLst/>
              <a:rect l="l" t="t" r="r" b="b"/>
              <a:pathLst>
                <a:path w="2616" h="2827" extrusionOk="0">
                  <a:moveTo>
                    <a:pt x="1586" y="1"/>
                  </a:moveTo>
                  <a:cubicBezTo>
                    <a:pt x="1005" y="912"/>
                    <a:pt x="1" y="1163"/>
                    <a:pt x="1" y="1163"/>
                  </a:cubicBezTo>
                  <a:lnTo>
                    <a:pt x="1" y="2827"/>
                  </a:lnTo>
                  <a:cubicBezTo>
                    <a:pt x="1137" y="2616"/>
                    <a:pt x="1823" y="1889"/>
                    <a:pt x="2616" y="1070"/>
                  </a:cubicBezTo>
                  <a:cubicBezTo>
                    <a:pt x="2405" y="146"/>
                    <a:pt x="1586" y="1"/>
                    <a:pt x="15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84"/>
            <p:cNvSpPr/>
            <p:nvPr/>
          </p:nvSpPr>
          <p:spPr>
            <a:xfrm flipH="1">
              <a:off x="1847312" y="2964885"/>
              <a:ext cx="141794" cy="167398"/>
            </a:xfrm>
            <a:custGeom>
              <a:avLst/>
              <a:gdLst/>
              <a:ahLst/>
              <a:cxnLst/>
              <a:rect l="l" t="t" r="r" b="b"/>
              <a:pathLst>
                <a:path w="2193" h="2589" extrusionOk="0">
                  <a:moveTo>
                    <a:pt x="1004" y="0"/>
                  </a:moveTo>
                  <a:cubicBezTo>
                    <a:pt x="1004" y="0"/>
                    <a:pt x="278" y="159"/>
                    <a:pt x="1" y="1083"/>
                  </a:cubicBezTo>
                  <a:cubicBezTo>
                    <a:pt x="727" y="1981"/>
                    <a:pt x="1123" y="2312"/>
                    <a:pt x="2193" y="2589"/>
                  </a:cubicBezTo>
                  <a:lnTo>
                    <a:pt x="2193" y="925"/>
                  </a:lnTo>
                  <a:cubicBezTo>
                    <a:pt x="2193" y="925"/>
                    <a:pt x="1599" y="912"/>
                    <a:pt x="1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84"/>
            <p:cNvSpPr/>
            <p:nvPr/>
          </p:nvSpPr>
          <p:spPr>
            <a:xfrm flipH="1">
              <a:off x="1763581" y="3161250"/>
              <a:ext cx="187119" cy="838608"/>
            </a:xfrm>
            <a:custGeom>
              <a:avLst/>
              <a:gdLst/>
              <a:ahLst/>
              <a:cxnLst/>
              <a:rect l="l" t="t" r="r" b="b"/>
              <a:pathLst>
                <a:path w="2894" h="12970" extrusionOk="0">
                  <a:moveTo>
                    <a:pt x="1308" y="1"/>
                  </a:moveTo>
                  <a:lnTo>
                    <a:pt x="1295" y="133"/>
                  </a:lnTo>
                  <a:lnTo>
                    <a:pt x="1256" y="397"/>
                  </a:lnTo>
                  <a:lnTo>
                    <a:pt x="1176" y="991"/>
                  </a:lnTo>
                  <a:lnTo>
                    <a:pt x="1150" y="1255"/>
                  </a:lnTo>
                  <a:lnTo>
                    <a:pt x="1071" y="1850"/>
                  </a:lnTo>
                  <a:lnTo>
                    <a:pt x="1031" y="2114"/>
                  </a:lnTo>
                  <a:lnTo>
                    <a:pt x="952" y="2708"/>
                  </a:lnTo>
                  <a:lnTo>
                    <a:pt x="912" y="2972"/>
                  </a:lnTo>
                  <a:lnTo>
                    <a:pt x="833" y="3580"/>
                  </a:lnTo>
                  <a:lnTo>
                    <a:pt x="807" y="3844"/>
                  </a:lnTo>
                  <a:lnTo>
                    <a:pt x="727" y="4438"/>
                  </a:lnTo>
                  <a:lnTo>
                    <a:pt x="688" y="4702"/>
                  </a:lnTo>
                  <a:lnTo>
                    <a:pt x="608" y="5297"/>
                  </a:lnTo>
                  <a:lnTo>
                    <a:pt x="582" y="5561"/>
                  </a:lnTo>
                  <a:lnTo>
                    <a:pt x="503" y="6155"/>
                  </a:lnTo>
                  <a:lnTo>
                    <a:pt x="463" y="6419"/>
                  </a:lnTo>
                  <a:lnTo>
                    <a:pt x="384" y="7027"/>
                  </a:lnTo>
                  <a:lnTo>
                    <a:pt x="344" y="7291"/>
                  </a:lnTo>
                  <a:lnTo>
                    <a:pt x="265" y="7885"/>
                  </a:lnTo>
                  <a:lnTo>
                    <a:pt x="239" y="8149"/>
                  </a:lnTo>
                  <a:lnTo>
                    <a:pt x="159" y="8744"/>
                  </a:lnTo>
                  <a:lnTo>
                    <a:pt x="120" y="9008"/>
                  </a:lnTo>
                  <a:lnTo>
                    <a:pt x="41" y="9602"/>
                  </a:lnTo>
                  <a:lnTo>
                    <a:pt x="14" y="9866"/>
                  </a:lnTo>
                  <a:lnTo>
                    <a:pt x="1" y="9879"/>
                  </a:lnTo>
                  <a:lnTo>
                    <a:pt x="476" y="11015"/>
                  </a:lnTo>
                  <a:lnTo>
                    <a:pt x="688" y="11530"/>
                  </a:lnTo>
                  <a:lnTo>
                    <a:pt x="1282" y="12970"/>
                  </a:lnTo>
                  <a:lnTo>
                    <a:pt x="1573" y="12402"/>
                  </a:lnTo>
                  <a:lnTo>
                    <a:pt x="1678" y="12217"/>
                  </a:lnTo>
                  <a:lnTo>
                    <a:pt x="1903" y="11768"/>
                  </a:lnTo>
                  <a:lnTo>
                    <a:pt x="2008" y="11570"/>
                  </a:lnTo>
                  <a:lnTo>
                    <a:pt x="2233" y="11121"/>
                  </a:lnTo>
                  <a:lnTo>
                    <a:pt x="2339" y="10923"/>
                  </a:lnTo>
                  <a:lnTo>
                    <a:pt x="2563" y="10487"/>
                  </a:lnTo>
                  <a:lnTo>
                    <a:pt x="2563" y="10474"/>
                  </a:lnTo>
                  <a:lnTo>
                    <a:pt x="2669" y="10289"/>
                  </a:lnTo>
                  <a:lnTo>
                    <a:pt x="2893" y="9866"/>
                  </a:lnTo>
                  <a:lnTo>
                    <a:pt x="2880" y="9813"/>
                  </a:lnTo>
                  <a:lnTo>
                    <a:pt x="2854" y="9483"/>
                  </a:lnTo>
                  <a:lnTo>
                    <a:pt x="2774" y="8730"/>
                  </a:lnTo>
                  <a:lnTo>
                    <a:pt x="2735" y="8400"/>
                  </a:lnTo>
                  <a:lnTo>
                    <a:pt x="2669" y="7647"/>
                  </a:lnTo>
                  <a:lnTo>
                    <a:pt x="2629" y="7317"/>
                  </a:lnTo>
                  <a:lnTo>
                    <a:pt x="2550" y="6565"/>
                  </a:lnTo>
                  <a:lnTo>
                    <a:pt x="2523" y="6234"/>
                  </a:lnTo>
                  <a:lnTo>
                    <a:pt x="2444" y="5482"/>
                  </a:lnTo>
                  <a:lnTo>
                    <a:pt x="2405" y="5138"/>
                  </a:lnTo>
                  <a:lnTo>
                    <a:pt x="2325" y="4385"/>
                  </a:lnTo>
                  <a:lnTo>
                    <a:pt x="2299" y="4055"/>
                  </a:lnTo>
                  <a:lnTo>
                    <a:pt x="2220" y="3303"/>
                  </a:lnTo>
                  <a:lnTo>
                    <a:pt x="2180" y="2972"/>
                  </a:lnTo>
                  <a:lnTo>
                    <a:pt x="2114" y="2220"/>
                  </a:lnTo>
                  <a:lnTo>
                    <a:pt x="2074" y="1889"/>
                  </a:lnTo>
                  <a:lnTo>
                    <a:pt x="1995" y="1137"/>
                  </a:lnTo>
                  <a:lnTo>
                    <a:pt x="1969" y="793"/>
                  </a:lnTo>
                  <a:lnTo>
                    <a:pt x="1890" y="14"/>
                  </a:lnTo>
                  <a:lnTo>
                    <a:pt x="13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84"/>
            <p:cNvSpPr/>
            <p:nvPr/>
          </p:nvSpPr>
          <p:spPr>
            <a:xfrm flipH="1">
              <a:off x="1797784" y="3054565"/>
              <a:ext cx="97374" cy="135781"/>
            </a:xfrm>
            <a:custGeom>
              <a:avLst/>
              <a:gdLst/>
              <a:ahLst/>
              <a:cxnLst/>
              <a:rect l="l" t="t" r="r" b="b"/>
              <a:pathLst>
                <a:path w="1506" h="2100" extrusionOk="0">
                  <a:moveTo>
                    <a:pt x="740" y="0"/>
                  </a:moveTo>
                  <a:lnTo>
                    <a:pt x="0" y="951"/>
                  </a:lnTo>
                  <a:lnTo>
                    <a:pt x="740" y="2100"/>
                  </a:lnTo>
                  <a:lnTo>
                    <a:pt x="1506" y="951"/>
                  </a:lnTo>
                  <a:lnTo>
                    <a:pt x="7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84"/>
            <p:cNvSpPr/>
            <p:nvPr/>
          </p:nvSpPr>
          <p:spPr>
            <a:xfrm flipH="1">
              <a:off x="1671379" y="3012861"/>
              <a:ext cx="324516" cy="153820"/>
            </a:xfrm>
            <a:custGeom>
              <a:avLst/>
              <a:gdLst/>
              <a:ahLst/>
              <a:cxnLst/>
              <a:rect l="l" t="t" r="r" b="b"/>
              <a:pathLst>
                <a:path w="5019" h="2379" extrusionOk="0">
                  <a:moveTo>
                    <a:pt x="4917" y="1"/>
                  </a:moveTo>
                  <a:cubicBezTo>
                    <a:pt x="4885" y="1"/>
                    <a:pt x="4853" y="22"/>
                    <a:pt x="4834" y="51"/>
                  </a:cubicBezTo>
                  <a:cubicBezTo>
                    <a:pt x="4834" y="64"/>
                    <a:pt x="4226" y="1543"/>
                    <a:pt x="3526" y="2164"/>
                  </a:cubicBezTo>
                  <a:lnTo>
                    <a:pt x="2364" y="592"/>
                  </a:lnTo>
                  <a:cubicBezTo>
                    <a:pt x="2351" y="566"/>
                    <a:pt x="2324" y="553"/>
                    <a:pt x="2298" y="553"/>
                  </a:cubicBezTo>
                  <a:cubicBezTo>
                    <a:pt x="2272" y="553"/>
                    <a:pt x="2245" y="579"/>
                    <a:pt x="2232" y="592"/>
                  </a:cubicBezTo>
                  <a:lnTo>
                    <a:pt x="1149" y="2124"/>
                  </a:lnTo>
                  <a:cubicBezTo>
                    <a:pt x="977" y="1834"/>
                    <a:pt x="542" y="1041"/>
                    <a:pt x="185" y="302"/>
                  </a:cubicBezTo>
                  <a:cubicBezTo>
                    <a:pt x="165" y="272"/>
                    <a:pt x="130" y="257"/>
                    <a:pt x="98" y="257"/>
                  </a:cubicBezTo>
                  <a:cubicBezTo>
                    <a:pt x="87" y="257"/>
                    <a:pt x="76" y="259"/>
                    <a:pt x="66" y="262"/>
                  </a:cubicBezTo>
                  <a:cubicBezTo>
                    <a:pt x="26" y="288"/>
                    <a:pt x="0" y="341"/>
                    <a:pt x="26" y="381"/>
                  </a:cubicBezTo>
                  <a:cubicBezTo>
                    <a:pt x="489" y="1305"/>
                    <a:pt x="1057" y="2322"/>
                    <a:pt x="1057" y="2335"/>
                  </a:cubicBezTo>
                  <a:cubicBezTo>
                    <a:pt x="1070" y="2362"/>
                    <a:pt x="1096" y="2375"/>
                    <a:pt x="1136" y="2375"/>
                  </a:cubicBezTo>
                  <a:cubicBezTo>
                    <a:pt x="1141" y="2378"/>
                    <a:pt x="1146" y="2379"/>
                    <a:pt x="1151" y="2379"/>
                  </a:cubicBezTo>
                  <a:cubicBezTo>
                    <a:pt x="1172" y="2379"/>
                    <a:pt x="1191" y="2359"/>
                    <a:pt x="1202" y="2349"/>
                  </a:cubicBezTo>
                  <a:lnTo>
                    <a:pt x="2298" y="790"/>
                  </a:lnTo>
                  <a:lnTo>
                    <a:pt x="3434" y="2349"/>
                  </a:lnTo>
                  <a:cubicBezTo>
                    <a:pt x="3447" y="2362"/>
                    <a:pt x="3473" y="2375"/>
                    <a:pt x="3500" y="2375"/>
                  </a:cubicBezTo>
                  <a:lnTo>
                    <a:pt x="3513" y="2375"/>
                  </a:lnTo>
                  <a:cubicBezTo>
                    <a:pt x="3526" y="2375"/>
                    <a:pt x="3553" y="2375"/>
                    <a:pt x="3566" y="2362"/>
                  </a:cubicBezTo>
                  <a:cubicBezTo>
                    <a:pt x="4332" y="1754"/>
                    <a:pt x="4979" y="183"/>
                    <a:pt x="5005" y="117"/>
                  </a:cubicBezTo>
                  <a:cubicBezTo>
                    <a:pt x="5019" y="77"/>
                    <a:pt x="4992" y="24"/>
                    <a:pt x="4952" y="11"/>
                  </a:cubicBezTo>
                  <a:cubicBezTo>
                    <a:pt x="4941" y="4"/>
                    <a:pt x="4929" y="1"/>
                    <a:pt x="4917" y="1"/>
                  </a:cubicBezTo>
                  <a:close/>
                </a:path>
              </a:pathLst>
            </a:custGeom>
            <a:solidFill>
              <a:srgbClr val="D083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84"/>
            <p:cNvSpPr/>
            <p:nvPr/>
          </p:nvSpPr>
          <p:spPr>
            <a:xfrm flipH="1">
              <a:off x="1841299" y="3023788"/>
              <a:ext cx="11186" cy="36790"/>
            </a:xfrm>
            <a:custGeom>
              <a:avLst/>
              <a:gdLst/>
              <a:ahLst/>
              <a:cxnLst/>
              <a:rect l="l" t="t" r="r" b="b"/>
              <a:pathLst>
                <a:path w="173" h="569" extrusionOk="0">
                  <a:moveTo>
                    <a:pt x="80" y="1"/>
                  </a:moveTo>
                  <a:cubicBezTo>
                    <a:pt x="40" y="1"/>
                    <a:pt x="1" y="40"/>
                    <a:pt x="1" y="80"/>
                  </a:cubicBezTo>
                  <a:lnTo>
                    <a:pt x="1" y="476"/>
                  </a:lnTo>
                  <a:cubicBezTo>
                    <a:pt x="1" y="529"/>
                    <a:pt x="40" y="569"/>
                    <a:pt x="80" y="569"/>
                  </a:cubicBezTo>
                  <a:cubicBezTo>
                    <a:pt x="133" y="569"/>
                    <a:pt x="172" y="529"/>
                    <a:pt x="172" y="476"/>
                  </a:cubicBezTo>
                  <a:lnTo>
                    <a:pt x="172" y="80"/>
                  </a:lnTo>
                  <a:cubicBezTo>
                    <a:pt x="172" y="40"/>
                    <a:pt x="133" y="1"/>
                    <a:pt x="80" y="1"/>
                  </a:cubicBezTo>
                  <a:close/>
                </a:path>
              </a:pathLst>
            </a:custGeom>
            <a:solidFill>
              <a:srgbClr val="D083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84"/>
            <p:cNvSpPr/>
            <p:nvPr/>
          </p:nvSpPr>
          <p:spPr>
            <a:xfrm flipH="1">
              <a:off x="1977920" y="2738131"/>
              <a:ext cx="53601" cy="95564"/>
            </a:xfrm>
            <a:custGeom>
              <a:avLst/>
              <a:gdLst/>
              <a:ahLst/>
              <a:cxnLst/>
              <a:rect l="l" t="t" r="r" b="b"/>
              <a:pathLst>
                <a:path w="829" h="1478" extrusionOk="0">
                  <a:moveTo>
                    <a:pt x="468" y="0"/>
                  </a:moveTo>
                  <a:cubicBezTo>
                    <a:pt x="376" y="0"/>
                    <a:pt x="283" y="52"/>
                    <a:pt x="208" y="206"/>
                  </a:cubicBezTo>
                  <a:cubicBezTo>
                    <a:pt x="0" y="633"/>
                    <a:pt x="131" y="1478"/>
                    <a:pt x="622" y="1478"/>
                  </a:cubicBezTo>
                  <a:cubicBezTo>
                    <a:pt x="662" y="1478"/>
                    <a:pt x="704" y="1472"/>
                    <a:pt x="749" y="1460"/>
                  </a:cubicBezTo>
                  <a:lnTo>
                    <a:pt x="828" y="206"/>
                  </a:lnTo>
                  <a:cubicBezTo>
                    <a:pt x="828" y="206"/>
                    <a:pt x="652" y="0"/>
                    <a:pt x="468" y="0"/>
                  </a:cubicBezTo>
                  <a:close/>
                </a:path>
              </a:pathLst>
            </a:custGeom>
            <a:solidFill>
              <a:srgbClr val="E47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84"/>
            <p:cNvSpPr/>
            <p:nvPr/>
          </p:nvSpPr>
          <p:spPr>
            <a:xfrm flipH="1">
              <a:off x="1722588" y="2575453"/>
              <a:ext cx="282747" cy="374108"/>
            </a:xfrm>
            <a:custGeom>
              <a:avLst/>
              <a:gdLst/>
              <a:ahLst/>
              <a:cxnLst/>
              <a:rect l="l" t="t" r="r" b="b"/>
              <a:pathLst>
                <a:path w="4373" h="5786" extrusionOk="0">
                  <a:moveTo>
                    <a:pt x="2116" y="1"/>
                  </a:moveTo>
                  <a:cubicBezTo>
                    <a:pt x="1400" y="1"/>
                    <a:pt x="778" y="199"/>
                    <a:pt x="410" y="595"/>
                  </a:cubicBezTo>
                  <a:cubicBezTo>
                    <a:pt x="397" y="622"/>
                    <a:pt x="384" y="635"/>
                    <a:pt x="371" y="648"/>
                  </a:cubicBezTo>
                  <a:cubicBezTo>
                    <a:pt x="212" y="846"/>
                    <a:pt x="120" y="1084"/>
                    <a:pt x="93" y="1348"/>
                  </a:cubicBezTo>
                  <a:lnTo>
                    <a:pt x="40" y="2854"/>
                  </a:lnTo>
                  <a:lnTo>
                    <a:pt x="27" y="3224"/>
                  </a:lnTo>
                  <a:lnTo>
                    <a:pt x="1" y="4359"/>
                  </a:lnTo>
                  <a:cubicBezTo>
                    <a:pt x="1" y="4359"/>
                    <a:pt x="1" y="5786"/>
                    <a:pt x="1480" y="5786"/>
                  </a:cubicBezTo>
                  <a:cubicBezTo>
                    <a:pt x="2972" y="5786"/>
                    <a:pt x="3976" y="4623"/>
                    <a:pt x="4029" y="4571"/>
                  </a:cubicBezTo>
                  <a:lnTo>
                    <a:pt x="4055" y="4267"/>
                  </a:lnTo>
                  <a:lnTo>
                    <a:pt x="4134" y="2695"/>
                  </a:lnTo>
                  <a:lnTo>
                    <a:pt x="4174" y="1863"/>
                  </a:lnTo>
                  <a:cubicBezTo>
                    <a:pt x="4174" y="1863"/>
                    <a:pt x="4372" y="358"/>
                    <a:pt x="2933" y="80"/>
                  </a:cubicBezTo>
                  <a:cubicBezTo>
                    <a:pt x="2653" y="27"/>
                    <a:pt x="2378" y="1"/>
                    <a:pt x="2116" y="1"/>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84"/>
            <p:cNvSpPr/>
            <p:nvPr/>
          </p:nvSpPr>
          <p:spPr>
            <a:xfrm flipH="1">
              <a:off x="1807224" y="2662482"/>
              <a:ext cx="99896" cy="45260"/>
            </a:xfrm>
            <a:custGeom>
              <a:avLst/>
              <a:gdLst/>
              <a:ahLst/>
              <a:cxnLst/>
              <a:rect l="l" t="t" r="r" b="b"/>
              <a:pathLst>
                <a:path w="1545" h="700" extrusionOk="0">
                  <a:moveTo>
                    <a:pt x="445" y="1"/>
                  </a:moveTo>
                  <a:cubicBezTo>
                    <a:pt x="433" y="1"/>
                    <a:pt x="421" y="1"/>
                    <a:pt x="410" y="2"/>
                  </a:cubicBezTo>
                  <a:cubicBezTo>
                    <a:pt x="119" y="29"/>
                    <a:pt x="1" y="332"/>
                    <a:pt x="199" y="438"/>
                  </a:cubicBezTo>
                  <a:cubicBezTo>
                    <a:pt x="199" y="438"/>
                    <a:pt x="550" y="700"/>
                    <a:pt x="882" y="700"/>
                  </a:cubicBezTo>
                  <a:cubicBezTo>
                    <a:pt x="991" y="700"/>
                    <a:pt x="1098" y="672"/>
                    <a:pt x="1189" y="597"/>
                  </a:cubicBezTo>
                  <a:cubicBezTo>
                    <a:pt x="1545" y="317"/>
                    <a:pt x="764" y="1"/>
                    <a:pt x="445" y="1"/>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84"/>
            <p:cNvSpPr/>
            <p:nvPr/>
          </p:nvSpPr>
          <p:spPr>
            <a:xfrm flipH="1">
              <a:off x="1926711" y="2662482"/>
              <a:ext cx="99896" cy="45260"/>
            </a:xfrm>
            <a:custGeom>
              <a:avLst/>
              <a:gdLst/>
              <a:ahLst/>
              <a:cxnLst/>
              <a:rect l="l" t="t" r="r" b="b"/>
              <a:pathLst>
                <a:path w="1545" h="700" extrusionOk="0">
                  <a:moveTo>
                    <a:pt x="1101" y="1"/>
                  </a:moveTo>
                  <a:cubicBezTo>
                    <a:pt x="794" y="1"/>
                    <a:pt x="0" y="317"/>
                    <a:pt x="356" y="597"/>
                  </a:cubicBezTo>
                  <a:cubicBezTo>
                    <a:pt x="451" y="672"/>
                    <a:pt x="560" y="700"/>
                    <a:pt x="671" y="700"/>
                  </a:cubicBezTo>
                  <a:cubicBezTo>
                    <a:pt x="1008" y="700"/>
                    <a:pt x="1360" y="438"/>
                    <a:pt x="1360" y="438"/>
                  </a:cubicBezTo>
                  <a:cubicBezTo>
                    <a:pt x="1545" y="332"/>
                    <a:pt x="1426" y="29"/>
                    <a:pt x="1135" y="2"/>
                  </a:cubicBezTo>
                  <a:cubicBezTo>
                    <a:pt x="1125" y="1"/>
                    <a:pt x="1114" y="1"/>
                    <a:pt x="1101" y="1"/>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84"/>
            <p:cNvSpPr/>
            <p:nvPr/>
          </p:nvSpPr>
          <p:spPr>
            <a:xfrm flipH="1">
              <a:off x="1877184" y="2852704"/>
              <a:ext cx="43579" cy="16811"/>
            </a:xfrm>
            <a:custGeom>
              <a:avLst/>
              <a:gdLst/>
              <a:ahLst/>
              <a:cxnLst/>
              <a:rect l="l" t="t" r="r" b="b"/>
              <a:pathLst>
                <a:path w="674" h="260" extrusionOk="0">
                  <a:moveTo>
                    <a:pt x="596" y="0"/>
                  </a:moveTo>
                  <a:cubicBezTo>
                    <a:pt x="581" y="0"/>
                    <a:pt x="567" y="7"/>
                    <a:pt x="555" y="19"/>
                  </a:cubicBezTo>
                  <a:cubicBezTo>
                    <a:pt x="545" y="28"/>
                    <a:pt x="432" y="126"/>
                    <a:pt x="272" y="126"/>
                  </a:cubicBezTo>
                  <a:cubicBezTo>
                    <a:pt x="217" y="126"/>
                    <a:pt x="157" y="115"/>
                    <a:pt x="93" y="85"/>
                  </a:cubicBezTo>
                  <a:cubicBezTo>
                    <a:pt x="86" y="81"/>
                    <a:pt x="79" y="80"/>
                    <a:pt x="71" y="80"/>
                  </a:cubicBezTo>
                  <a:cubicBezTo>
                    <a:pt x="48" y="80"/>
                    <a:pt x="23" y="94"/>
                    <a:pt x="13" y="124"/>
                  </a:cubicBezTo>
                  <a:cubicBezTo>
                    <a:pt x="0" y="151"/>
                    <a:pt x="13" y="190"/>
                    <a:pt x="40" y="217"/>
                  </a:cubicBezTo>
                  <a:cubicBezTo>
                    <a:pt x="106" y="243"/>
                    <a:pt x="159" y="256"/>
                    <a:pt x="212" y="256"/>
                  </a:cubicBezTo>
                  <a:cubicBezTo>
                    <a:pt x="230" y="258"/>
                    <a:pt x="248" y="259"/>
                    <a:pt x="265" y="259"/>
                  </a:cubicBezTo>
                  <a:cubicBezTo>
                    <a:pt x="477" y="259"/>
                    <a:pt x="635" y="124"/>
                    <a:pt x="647" y="124"/>
                  </a:cubicBezTo>
                  <a:cubicBezTo>
                    <a:pt x="674" y="98"/>
                    <a:pt x="674" y="58"/>
                    <a:pt x="647" y="32"/>
                  </a:cubicBezTo>
                  <a:cubicBezTo>
                    <a:pt x="633" y="10"/>
                    <a:pt x="614" y="0"/>
                    <a:pt x="596" y="0"/>
                  </a:cubicBezTo>
                  <a:close/>
                </a:path>
              </a:pathLst>
            </a:custGeom>
            <a:solidFill>
              <a:srgbClr val="E47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84"/>
            <p:cNvSpPr/>
            <p:nvPr/>
          </p:nvSpPr>
          <p:spPr>
            <a:xfrm flipH="1">
              <a:off x="1864382" y="2802659"/>
              <a:ext cx="89680" cy="44549"/>
            </a:xfrm>
            <a:custGeom>
              <a:avLst/>
              <a:gdLst/>
              <a:ahLst/>
              <a:cxnLst/>
              <a:rect l="l" t="t" r="r" b="b"/>
              <a:pathLst>
                <a:path w="1387" h="689" extrusionOk="0">
                  <a:moveTo>
                    <a:pt x="1374" y="0"/>
                  </a:moveTo>
                  <a:cubicBezTo>
                    <a:pt x="1374" y="0"/>
                    <a:pt x="630" y="151"/>
                    <a:pt x="146" y="151"/>
                  </a:cubicBezTo>
                  <a:cubicBezTo>
                    <a:pt x="94" y="151"/>
                    <a:pt x="45" y="149"/>
                    <a:pt x="0" y="145"/>
                  </a:cubicBezTo>
                  <a:lnTo>
                    <a:pt x="0" y="145"/>
                  </a:lnTo>
                  <a:cubicBezTo>
                    <a:pt x="0" y="145"/>
                    <a:pt x="136" y="688"/>
                    <a:pt x="648" y="688"/>
                  </a:cubicBezTo>
                  <a:cubicBezTo>
                    <a:pt x="712" y="688"/>
                    <a:pt x="782" y="680"/>
                    <a:pt x="859" y="660"/>
                  </a:cubicBezTo>
                  <a:cubicBezTo>
                    <a:pt x="1387" y="515"/>
                    <a:pt x="1374" y="0"/>
                    <a:pt x="13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84"/>
            <p:cNvSpPr/>
            <p:nvPr/>
          </p:nvSpPr>
          <p:spPr>
            <a:xfrm flipH="1">
              <a:off x="1721296" y="2570587"/>
              <a:ext cx="258824" cy="196882"/>
            </a:xfrm>
            <a:custGeom>
              <a:avLst/>
              <a:gdLst/>
              <a:ahLst/>
              <a:cxnLst/>
              <a:rect l="l" t="t" r="r" b="b"/>
              <a:pathLst>
                <a:path w="4003" h="3045" extrusionOk="0">
                  <a:moveTo>
                    <a:pt x="1746" y="1"/>
                  </a:moveTo>
                  <a:cubicBezTo>
                    <a:pt x="1030" y="1"/>
                    <a:pt x="408" y="199"/>
                    <a:pt x="40" y="595"/>
                  </a:cubicBezTo>
                  <a:cubicBezTo>
                    <a:pt x="27" y="622"/>
                    <a:pt x="14" y="635"/>
                    <a:pt x="1" y="648"/>
                  </a:cubicBezTo>
                  <a:cubicBezTo>
                    <a:pt x="64" y="627"/>
                    <a:pt x="123" y="617"/>
                    <a:pt x="182" y="617"/>
                  </a:cubicBezTo>
                  <a:cubicBezTo>
                    <a:pt x="344" y="617"/>
                    <a:pt x="505" y="691"/>
                    <a:pt x="767" y="807"/>
                  </a:cubicBezTo>
                  <a:cubicBezTo>
                    <a:pt x="928" y="880"/>
                    <a:pt x="1096" y="910"/>
                    <a:pt x="1266" y="910"/>
                  </a:cubicBezTo>
                  <a:cubicBezTo>
                    <a:pt x="1651" y="910"/>
                    <a:pt x="2047" y="752"/>
                    <a:pt x="2404" y="569"/>
                  </a:cubicBezTo>
                  <a:cubicBezTo>
                    <a:pt x="2533" y="505"/>
                    <a:pt x="2649" y="478"/>
                    <a:pt x="2748" y="478"/>
                  </a:cubicBezTo>
                  <a:cubicBezTo>
                    <a:pt x="3052" y="478"/>
                    <a:pt x="3194" y="733"/>
                    <a:pt x="3064" y="912"/>
                  </a:cubicBezTo>
                  <a:cubicBezTo>
                    <a:pt x="2893" y="1150"/>
                    <a:pt x="2906" y="1348"/>
                    <a:pt x="3104" y="1665"/>
                  </a:cubicBezTo>
                  <a:cubicBezTo>
                    <a:pt x="3302" y="1969"/>
                    <a:pt x="2734" y="2114"/>
                    <a:pt x="3051" y="2365"/>
                  </a:cubicBezTo>
                  <a:cubicBezTo>
                    <a:pt x="3183" y="2471"/>
                    <a:pt x="3170" y="2616"/>
                    <a:pt x="3117" y="2761"/>
                  </a:cubicBezTo>
                  <a:cubicBezTo>
                    <a:pt x="3070" y="2903"/>
                    <a:pt x="3171" y="3045"/>
                    <a:pt x="3306" y="3045"/>
                  </a:cubicBezTo>
                  <a:cubicBezTo>
                    <a:pt x="3322" y="3045"/>
                    <a:pt x="3338" y="3043"/>
                    <a:pt x="3355" y="3039"/>
                  </a:cubicBezTo>
                  <a:cubicBezTo>
                    <a:pt x="3527" y="2999"/>
                    <a:pt x="3764" y="2695"/>
                    <a:pt x="3764" y="2695"/>
                  </a:cubicBezTo>
                  <a:lnTo>
                    <a:pt x="3817" y="1863"/>
                  </a:lnTo>
                  <a:cubicBezTo>
                    <a:pt x="3817" y="1863"/>
                    <a:pt x="4002" y="358"/>
                    <a:pt x="2563" y="80"/>
                  </a:cubicBezTo>
                  <a:cubicBezTo>
                    <a:pt x="2283" y="27"/>
                    <a:pt x="2008" y="1"/>
                    <a:pt x="1746" y="1"/>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84"/>
            <p:cNvSpPr/>
            <p:nvPr/>
          </p:nvSpPr>
          <p:spPr>
            <a:xfrm flipH="1">
              <a:off x="1673836" y="2743110"/>
              <a:ext cx="83861" cy="108237"/>
            </a:xfrm>
            <a:custGeom>
              <a:avLst/>
              <a:gdLst/>
              <a:ahLst/>
              <a:cxnLst/>
              <a:rect l="l" t="t" r="r" b="b"/>
              <a:pathLst>
                <a:path w="1297" h="1674" extrusionOk="0">
                  <a:moveTo>
                    <a:pt x="618" y="0"/>
                  </a:moveTo>
                  <a:cubicBezTo>
                    <a:pt x="299" y="0"/>
                    <a:pt x="1" y="393"/>
                    <a:pt x="1" y="393"/>
                  </a:cubicBezTo>
                  <a:lnTo>
                    <a:pt x="1" y="1581"/>
                  </a:lnTo>
                  <a:cubicBezTo>
                    <a:pt x="99" y="1646"/>
                    <a:pt x="196" y="1674"/>
                    <a:pt x="290" y="1674"/>
                  </a:cubicBezTo>
                  <a:cubicBezTo>
                    <a:pt x="855" y="1674"/>
                    <a:pt x="1297" y="653"/>
                    <a:pt x="991" y="234"/>
                  </a:cubicBezTo>
                  <a:cubicBezTo>
                    <a:pt x="875" y="62"/>
                    <a:pt x="745" y="0"/>
                    <a:pt x="618"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84"/>
            <p:cNvSpPr/>
            <p:nvPr/>
          </p:nvSpPr>
          <p:spPr>
            <a:xfrm flipH="1">
              <a:off x="1708945" y="2768132"/>
              <a:ext cx="47911" cy="62718"/>
            </a:xfrm>
            <a:custGeom>
              <a:avLst/>
              <a:gdLst/>
              <a:ahLst/>
              <a:cxnLst/>
              <a:rect l="l" t="t" r="r" b="b"/>
              <a:pathLst>
                <a:path w="741" h="970" extrusionOk="0">
                  <a:moveTo>
                    <a:pt x="682" y="1"/>
                  </a:moveTo>
                  <a:cubicBezTo>
                    <a:pt x="675" y="1"/>
                    <a:pt x="668" y="2"/>
                    <a:pt x="661" y="6"/>
                  </a:cubicBezTo>
                  <a:cubicBezTo>
                    <a:pt x="635" y="19"/>
                    <a:pt x="80" y="244"/>
                    <a:pt x="14" y="891"/>
                  </a:cubicBezTo>
                  <a:cubicBezTo>
                    <a:pt x="1" y="930"/>
                    <a:pt x="27" y="957"/>
                    <a:pt x="67" y="957"/>
                  </a:cubicBezTo>
                  <a:cubicBezTo>
                    <a:pt x="67" y="970"/>
                    <a:pt x="67" y="970"/>
                    <a:pt x="67" y="970"/>
                  </a:cubicBezTo>
                  <a:cubicBezTo>
                    <a:pt x="93" y="970"/>
                    <a:pt x="120" y="944"/>
                    <a:pt x="120" y="917"/>
                  </a:cubicBezTo>
                  <a:cubicBezTo>
                    <a:pt x="186" y="323"/>
                    <a:pt x="674" y="125"/>
                    <a:pt x="701" y="112"/>
                  </a:cubicBezTo>
                  <a:cubicBezTo>
                    <a:pt x="727" y="98"/>
                    <a:pt x="740" y="72"/>
                    <a:pt x="727" y="32"/>
                  </a:cubicBezTo>
                  <a:cubicBezTo>
                    <a:pt x="718" y="13"/>
                    <a:pt x="701" y="1"/>
                    <a:pt x="682" y="1"/>
                  </a:cubicBezTo>
                  <a:close/>
                </a:path>
              </a:pathLst>
            </a:custGeom>
            <a:solidFill>
              <a:srgbClr val="363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84"/>
            <p:cNvSpPr/>
            <p:nvPr/>
          </p:nvSpPr>
          <p:spPr>
            <a:xfrm flipH="1">
              <a:off x="1712372" y="2791150"/>
              <a:ext cx="32523" cy="16682"/>
            </a:xfrm>
            <a:custGeom>
              <a:avLst/>
              <a:gdLst/>
              <a:ahLst/>
              <a:cxnLst/>
              <a:rect l="l" t="t" r="r" b="b"/>
              <a:pathLst>
                <a:path w="503" h="258" extrusionOk="0">
                  <a:moveTo>
                    <a:pt x="115" y="0"/>
                  </a:moveTo>
                  <a:cubicBezTo>
                    <a:pt x="95" y="0"/>
                    <a:pt x="74" y="2"/>
                    <a:pt x="54" y="6"/>
                  </a:cubicBezTo>
                  <a:cubicBezTo>
                    <a:pt x="27" y="20"/>
                    <a:pt x="1" y="46"/>
                    <a:pt x="14" y="86"/>
                  </a:cubicBezTo>
                  <a:cubicBezTo>
                    <a:pt x="27" y="112"/>
                    <a:pt x="54" y="125"/>
                    <a:pt x="93" y="125"/>
                  </a:cubicBezTo>
                  <a:cubicBezTo>
                    <a:pt x="103" y="122"/>
                    <a:pt x="114" y="121"/>
                    <a:pt x="126" y="121"/>
                  </a:cubicBezTo>
                  <a:cubicBezTo>
                    <a:pt x="219" y="121"/>
                    <a:pt x="350" y="209"/>
                    <a:pt x="397" y="244"/>
                  </a:cubicBezTo>
                  <a:cubicBezTo>
                    <a:pt x="410" y="244"/>
                    <a:pt x="423" y="257"/>
                    <a:pt x="437" y="257"/>
                  </a:cubicBezTo>
                  <a:cubicBezTo>
                    <a:pt x="450" y="257"/>
                    <a:pt x="463" y="244"/>
                    <a:pt x="476" y="231"/>
                  </a:cubicBezTo>
                  <a:cubicBezTo>
                    <a:pt x="503" y="205"/>
                    <a:pt x="489" y="165"/>
                    <a:pt x="463" y="152"/>
                  </a:cubicBezTo>
                  <a:cubicBezTo>
                    <a:pt x="451" y="128"/>
                    <a:pt x="283" y="0"/>
                    <a:pt x="115" y="0"/>
                  </a:cubicBezTo>
                  <a:close/>
                </a:path>
              </a:pathLst>
            </a:custGeom>
            <a:solidFill>
              <a:srgbClr val="363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84"/>
            <p:cNvSpPr/>
            <p:nvPr/>
          </p:nvSpPr>
          <p:spPr>
            <a:xfrm flipH="1">
              <a:off x="1907123" y="2711614"/>
              <a:ext cx="40217" cy="87158"/>
            </a:xfrm>
            <a:custGeom>
              <a:avLst/>
              <a:gdLst/>
              <a:ahLst/>
              <a:cxnLst/>
              <a:rect l="l" t="t" r="r" b="b"/>
              <a:pathLst>
                <a:path w="622" h="1348" extrusionOk="0">
                  <a:moveTo>
                    <a:pt x="541" y="0"/>
                  </a:moveTo>
                  <a:cubicBezTo>
                    <a:pt x="524" y="0"/>
                    <a:pt x="506" y="15"/>
                    <a:pt x="489" y="41"/>
                  </a:cubicBezTo>
                  <a:cubicBezTo>
                    <a:pt x="489" y="41"/>
                    <a:pt x="252" y="556"/>
                    <a:pt x="14" y="1044"/>
                  </a:cubicBezTo>
                  <a:cubicBezTo>
                    <a:pt x="1" y="1057"/>
                    <a:pt x="1" y="1084"/>
                    <a:pt x="14" y="1097"/>
                  </a:cubicBezTo>
                  <a:cubicBezTo>
                    <a:pt x="14" y="1110"/>
                    <a:pt x="133" y="1348"/>
                    <a:pt x="489" y="1348"/>
                  </a:cubicBezTo>
                  <a:cubicBezTo>
                    <a:pt x="516" y="1348"/>
                    <a:pt x="542" y="1322"/>
                    <a:pt x="542" y="1295"/>
                  </a:cubicBezTo>
                  <a:cubicBezTo>
                    <a:pt x="542" y="1256"/>
                    <a:pt x="516" y="1229"/>
                    <a:pt x="489" y="1229"/>
                  </a:cubicBezTo>
                  <a:cubicBezTo>
                    <a:pt x="265" y="1229"/>
                    <a:pt x="159" y="1123"/>
                    <a:pt x="133" y="1071"/>
                  </a:cubicBezTo>
                  <a:cubicBezTo>
                    <a:pt x="371" y="582"/>
                    <a:pt x="595" y="93"/>
                    <a:pt x="608" y="93"/>
                  </a:cubicBezTo>
                  <a:cubicBezTo>
                    <a:pt x="621" y="54"/>
                    <a:pt x="608" y="27"/>
                    <a:pt x="569" y="14"/>
                  </a:cubicBezTo>
                  <a:cubicBezTo>
                    <a:pt x="559" y="5"/>
                    <a:pt x="550" y="0"/>
                    <a:pt x="541" y="0"/>
                  </a:cubicBezTo>
                  <a:close/>
                </a:path>
              </a:pathLst>
            </a:custGeom>
            <a:solidFill>
              <a:srgbClr val="F08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84"/>
            <p:cNvSpPr/>
            <p:nvPr/>
          </p:nvSpPr>
          <p:spPr>
            <a:xfrm flipH="1">
              <a:off x="810658" y="2844299"/>
              <a:ext cx="244276" cy="318050"/>
            </a:xfrm>
            <a:custGeom>
              <a:avLst/>
              <a:gdLst/>
              <a:ahLst/>
              <a:cxnLst/>
              <a:rect l="l" t="t" r="r" b="b"/>
              <a:pathLst>
                <a:path w="3778" h="4919" extrusionOk="0">
                  <a:moveTo>
                    <a:pt x="1675" y="0"/>
                  </a:moveTo>
                  <a:cubicBezTo>
                    <a:pt x="1667" y="0"/>
                    <a:pt x="1660" y="1"/>
                    <a:pt x="1651" y="3"/>
                  </a:cubicBezTo>
                  <a:cubicBezTo>
                    <a:pt x="1374" y="96"/>
                    <a:pt x="1097" y="1707"/>
                    <a:pt x="1031" y="2143"/>
                  </a:cubicBezTo>
                  <a:cubicBezTo>
                    <a:pt x="1018" y="2209"/>
                    <a:pt x="1018" y="2248"/>
                    <a:pt x="1018" y="2248"/>
                  </a:cubicBezTo>
                  <a:lnTo>
                    <a:pt x="952" y="2248"/>
                  </a:lnTo>
                  <a:cubicBezTo>
                    <a:pt x="767" y="2262"/>
                    <a:pt x="225" y="2301"/>
                    <a:pt x="120" y="2684"/>
                  </a:cubicBezTo>
                  <a:cubicBezTo>
                    <a:pt x="1" y="3146"/>
                    <a:pt x="912" y="4348"/>
                    <a:pt x="912" y="4348"/>
                  </a:cubicBezTo>
                  <a:cubicBezTo>
                    <a:pt x="912" y="4348"/>
                    <a:pt x="1473" y="4919"/>
                    <a:pt x="2115" y="4919"/>
                  </a:cubicBezTo>
                  <a:cubicBezTo>
                    <a:pt x="2236" y="4919"/>
                    <a:pt x="2360" y="4898"/>
                    <a:pt x="2483" y="4850"/>
                  </a:cubicBezTo>
                  <a:cubicBezTo>
                    <a:pt x="3117" y="4586"/>
                    <a:pt x="3263" y="3714"/>
                    <a:pt x="3289" y="3384"/>
                  </a:cubicBezTo>
                  <a:cubicBezTo>
                    <a:pt x="3302" y="3305"/>
                    <a:pt x="3302" y="3252"/>
                    <a:pt x="3302" y="3252"/>
                  </a:cubicBezTo>
                  <a:cubicBezTo>
                    <a:pt x="3302" y="3252"/>
                    <a:pt x="3342" y="3226"/>
                    <a:pt x="3408" y="3186"/>
                  </a:cubicBezTo>
                  <a:cubicBezTo>
                    <a:pt x="3540" y="3080"/>
                    <a:pt x="3778" y="2882"/>
                    <a:pt x="3751" y="2631"/>
                  </a:cubicBezTo>
                  <a:cubicBezTo>
                    <a:pt x="3733" y="2472"/>
                    <a:pt x="3586" y="2429"/>
                    <a:pt x="3435" y="2429"/>
                  </a:cubicBezTo>
                  <a:cubicBezTo>
                    <a:pt x="3260" y="2429"/>
                    <a:pt x="3078" y="2486"/>
                    <a:pt x="3078" y="2486"/>
                  </a:cubicBezTo>
                  <a:cubicBezTo>
                    <a:pt x="3078" y="2486"/>
                    <a:pt x="3183" y="2063"/>
                    <a:pt x="2999" y="1945"/>
                  </a:cubicBezTo>
                  <a:cubicBezTo>
                    <a:pt x="2958" y="1919"/>
                    <a:pt x="2908" y="1908"/>
                    <a:pt x="2854" y="1908"/>
                  </a:cubicBezTo>
                  <a:cubicBezTo>
                    <a:pt x="2664" y="1908"/>
                    <a:pt x="2431" y="2037"/>
                    <a:pt x="2431" y="2037"/>
                  </a:cubicBezTo>
                  <a:cubicBezTo>
                    <a:pt x="2431" y="2037"/>
                    <a:pt x="2642" y="1522"/>
                    <a:pt x="2365" y="1403"/>
                  </a:cubicBezTo>
                  <a:cubicBezTo>
                    <a:pt x="2308" y="1376"/>
                    <a:pt x="2256" y="1365"/>
                    <a:pt x="2209" y="1365"/>
                  </a:cubicBezTo>
                  <a:cubicBezTo>
                    <a:pt x="1908" y="1365"/>
                    <a:pt x="1806" y="1844"/>
                    <a:pt x="1784" y="1879"/>
                  </a:cubicBezTo>
                  <a:cubicBezTo>
                    <a:pt x="1784" y="1840"/>
                    <a:pt x="1985" y="0"/>
                    <a:pt x="1675"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84"/>
            <p:cNvSpPr/>
            <p:nvPr/>
          </p:nvSpPr>
          <p:spPr>
            <a:xfrm flipH="1">
              <a:off x="951547" y="2982795"/>
              <a:ext cx="68343" cy="67244"/>
            </a:xfrm>
            <a:custGeom>
              <a:avLst/>
              <a:gdLst/>
              <a:ahLst/>
              <a:cxnLst/>
              <a:rect l="l" t="t" r="r" b="b"/>
              <a:pathLst>
                <a:path w="1057" h="1040" extrusionOk="0">
                  <a:moveTo>
                    <a:pt x="489" y="1"/>
                  </a:moveTo>
                  <a:cubicBezTo>
                    <a:pt x="476" y="67"/>
                    <a:pt x="476" y="106"/>
                    <a:pt x="476" y="106"/>
                  </a:cubicBezTo>
                  <a:lnTo>
                    <a:pt x="410" y="106"/>
                  </a:lnTo>
                  <a:cubicBezTo>
                    <a:pt x="594" y="172"/>
                    <a:pt x="925" y="344"/>
                    <a:pt x="925" y="621"/>
                  </a:cubicBezTo>
                  <a:cubicBezTo>
                    <a:pt x="925" y="674"/>
                    <a:pt x="898" y="727"/>
                    <a:pt x="845" y="767"/>
                  </a:cubicBezTo>
                  <a:cubicBezTo>
                    <a:pt x="721" y="881"/>
                    <a:pt x="452" y="906"/>
                    <a:pt x="258" y="906"/>
                  </a:cubicBezTo>
                  <a:cubicBezTo>
                    <a:pt x="183" y="906"/>
                    <a:pt x="120" y="902"/>
                    <a:pt x="79" y="899"/>
                  </a:cubicBezTo>
                  <a:cubicBezTo>
                    <a:pt x="40" y="899"/>
                    <a:pt x="0" y="912"/>
                    <a:pt x="0" y="952"/>
                  </a:cubicBezTo>
                  <a:cubicBezTo>
                    <a:pt x="0" y="991"/>
                    <a:pt x="27" y="1018"/>
                    <a:pt x="66" y="1031"/>
                  </a:cubicBezTo>
                  <a:cubicBezTo>
                    <a:pt x="74" y="1031"/>
                    <a:pt x="159" y="1039"/>
                    <a:pt x="277" y="1039"/>
                  </a:cubicBezTo>
                  <a:cubicBezTo>
                    <a:pt x="366" y="1039"/>
                    <a:pt x="474" y="1035"/>
                    <a:pt x="581" y="1018"/>
                  </a:cubicBezTo>
                  <a:cubicBezTo>
                    <a:pt x="713" y="991"/>
                    <a:pt x="845" y="952"/>
                    <a:pt x="938" y="872"/>
                  </a:cubicBezTo>
                  <a:cubicBezTo>
                    <a:pt x="1004" y="806"/>
                    <a:pt x="1043" y="727"/>
                    <a:pt x="1057" y="621"/>
                  </a:cubicBezTo>
                  <a:cubicBezTo>
                    <a:pt x="1057" y="278"/>
                    <a:pt x="700" y="80"/>
                    <a:pt x="489" y="1"/>
                  </a:cubicBezTo>
                  <a:close/>
                </a:path>
              </a:pathLst>
            </a:custGeom>
            <a:solidFill>
              <a:srgbClr val="E47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84"/>
            <p:cNvSpPr/>
            <p:nvPr/>
          </p:nvSpPr>
          <p:spPr>
            <a:xfrm flipH="1">
              <a:off x="882363" y="3064781"/>
              <a:ext cx="812163" cy="470577"/>
            </a:xfrm>
            <a:custGeom>
              <a:avLst/>
              <a:gdLst/>
              <a:ahLst/>
              <a:cxnLst/>
              <a:rect l="l" t="t" r="r" b="b"/>
              <a:pathLst>
                <a:path w="12561" h="7278" extrusionOk="0">
                  <a:moveTo>
                    <a:pt x="2220" y="1"/>
                  </a:moveTo>
                  <a:lnTo>
                    <a:pt x="1" y="2365"/>
                  </a:lnTo>
                  <a:cubicBezTo>
                    <a:pt x="67" y="2431"/>
                    <a:pt x="120" y="2470"/>
                    <a:pt x="173" y="2536"/>
                  </a:cubicBezTo>
                  <a:lnTo>
                    <a:pt x="344" y="2695"/>
                  </a:lnTo>
                  <a:lnTo>
                    <a:pt x="674" y="3012"/>
                  </a:lnTo>
                  <a:cubicBezTo>
                    <a:pt x="912" y="3210"/>
                    <a:pt x="1137" y="3421"/>
                    <a:pt x="1361" y="3632"/>
                  </a:cubicBezTo>
                  <a:cubicBezTo>
                    <a:pt x="1599" y="3830"/>
                    <a:pt x="1823" y="4029"/>
                    <a:pt x="2061" y="4240"/>
                  </a:cubicBezTo>
                  <a:cubicBezTo>
                    <a:pt x="2299" y="4438"/>
                    <a:pt x="2537" y="4636"/>
                    <a:pt x="2774" y="4834"/>
                  </a:cubicBezTo>
                  <a:cubicBezTo>
                    <a:pt x="3012" y="5032"/>
                    <a:pt x="3263" y="5230"/>
                    <a:pt x="3514" y="5428"/>
                  </a:cubicBezTo>
                  <a:cubicBezTo>
                    <a:pt x="3765" y="5613"/>
                    <a:pt x="4016" y="5811"/>
                    <a:pt x="4267" y="6010"/>
                  </a:cubicBezTo>
                  <a:cubicBezTo>
                    <a:pt x="4544" y="6194"/>
                    <a:pt x="4808" y="6379"/>
                    <a:pt x="5112" y="6577"/>
                  </a:cubicBezTo>
                  <a:cubicBezTo>
                    <a:pt x="5257" y="6670"/>
                    <a:pt x="5416" y="6762"/>
                    <a:pt x="5601" y="6868"/>
                  </a:cubicBezTo>
                  <a:cubicBezTo>
                    <a:pt x="5614" y="6881"/>
                    <a:pt x="5640" y="6894"/>
                    <a:pt x="5667" y="6908"/>
                  </a:cubicBezTo>
                  <a:cubicBezTo>
                    <a:pt x="5693" y="6921"/>
                    <a:pt x="5719" y="6921"/>
                    <a:pt x="5746" y="6934"/>
                  </a:cubicBezTo>
                  <a:lnTo>
                    <a:pt x="5825" y="6974"/>
                  </a:lnTo>
                  <a:lnTo>
                    <a:pt x="5917" y="7026"/>
                  </a:lnTo>
                  <a:cubicBezTo>
                    <a:pt x="6050" y="7079"/>
                    <a:pt x="6182" y="7119"/>
                    <a:pt x="6327" y="7158"/>
                  </a:cubicBezTo>
                  <a:cubicBezTo>
                    <a:pt x="6604" y="7238"/>
                    <a:pt x="6908" y="7277"/>
                    <a:pt x="7199" y="7277"/>
                  </a:cubicBezTo>
                  <a:cubicBezTo>
                    <a:pt x="7502" y="7277"/>
                    <a:pt x="7780" y="7225"/>
                    <a:pt x="8031" y="7145"/>
                  </a:cubicBezTo>
                  <a:cubicBezTo>
                    <a:pt x="8295" y="7066"/>
                    <a:pt x="8519" y="6974"/>
                    <a:pt x="8717" y="6855"/>
                  </a:cubicBezTo>
                  <a:cubicBezTo>
                    <a:pt x="8929" y="6749"/>
                    <a:pt x="9113" y="6630"/>
                    <a:pt x="9272" y="6498"/>
                  </a:cubicBezTo>
                  <a:cubicBezTo>
                    <a:pt x="9615" y="6247"/>
                    <a:pt x="9879" y="5970"/>
                    <a:pt x="10130" y="5706"/>
                  </a:cubicBezTo>
                  <a:cubicBezTo>
                    <a:pt x="10368" y="5428"/>
                    <a:pt x="10593" y="5151"/>
                    <a:pt x="10777" y="4874"/>
                  </a:cubicBezTo>
                  <a:cubicBezTo>
                    <a:pt x="11174" y="4306"/>
                    <a:pt x="11504" y="3738"/>
                    <a:pt x="11794" y="3157"/>
                  </a:cubicBezTo>
                  <a:cubicBezTo>
                    <a:pt x="12085" y="2576"/>
                    <a:pt x="12336" y="1995"/>
                    <a:pt x="12560" y="1387"/>
                  </a:cubicBezTo>
                  <a:lnTo>
                    <a:pt x="12560" y="1387"/>
                  </a:lnTo>
                  <a:cubicBezTo>
                    <a:pt x="12460" y="1399"/>
                    <a:pt x="12361" y="1405"/>
                    <a:pt x="12263" y="1405"/>
                  </a:cubicBezTo>
                  <a:cubicBezTo>
                    <a:pt x="11591" y="1405"/>
                    <a:pt x="10995" y="1130"/>
                    <a:pt x="10579" y="634"/>
                  </a:cubicBezTo>
                  <a:cubicBezTo>
                    <a:pt x="10289" y="1123"/>
                    <a:pt x="10064" y="1493"/>
                    <a:pt x="9734" y="1955"/>
                  </a:cubicBezTo>
                  <a:cubicBezTo>
                    <a:pt x="9417" y="2417"/>
                    <a:pt x="9074" y="2866"/>
                    <a:pt x="8717" y="3263"/>
                  </a:cubicBezTo>
                  <a:cubicBezTo>
                    <a:pt x="8546" y="3461"/>
                    <a:pt x="8361" y="3632"/>
                    <a:pt x="8189" y="3791"/>
                  </a:cubicBezTo>
                  <a:cubicBezTo>
                    <a:pt x="8004" y="3962"/>
                    <a:pt x="7832" y="4095"/>
                    <a:pt x="7661" y="4187"/>
                  </a:cubicBezTo>
                  <a:cubicBezTo>
                    <a:pt x="7502" y="4279"/>
                    <a:pt x="7357" y="4332"/>
                    <a:pt x="7278" y="4332"/>
                  </a:cubicBezTo>
                  <a:cubicBezTo>
                    <a:pt x="7265" y="4337"/>
                    <a:pt x="7254" y="4338"/>
                    <a:pt x="7246" y="4338"/>
                  </a:cubicBezTo>
                  <a:cubicBezTo>
                    <a:pt x="7229" y="4338"/>
                    <a:pt x="7221" y="4332"/>
                    <a:pt x="7212" y="4332"/>
                  </a:cubicBezTo>
                  <a:cubicBezTo>
                    <a:pt x="7212" y="4319"/>
                    <a:pt x="7212" y="4319"/>
                    <a:pt x="7199" y="4306"/>
                  </a:cubicBezTo>
                  <a:cubicBezTo>
                    <a:pt x="7199" y="4293"/>
                    <a:pt x="7185" y="4293"/>
                    <a:pt x="7185" y="4279"/>
                  </a:cubicBezTo>
                  <a:lnTo>
                    <a:pt x="7172" y="4279"/>
                  </a:lnTo>
                  <a:lnTo>
                    <a:pt x="7146" y="4266"/>
                  </a:lnTo>
                  <a:lnTo>
                    <a:pt x="7093" y="4227"/>
                  </a:lnTo>
                  <a:cubicBezTo>
                    <a:pt x="7027" y="4174"/>
                    <a:pt x="6921" y="4108"/>
                    <a:pt x="6829" y="4042"/>
                  </a:cubicBezTo>
                  <a:cubicBezTo>
                    <a:pt x="6617" y="3883"/>
                    <a:pt x="6406" y="3712"/>
                    <a:pt x="6195" y="3527"/>
                  </a:cubicBezTo>
                  <a:cubicBezTo>
                    <a:pt x="5970" y="3355"/>
                    <a:pt x="5759" y="3170"/>
                    <a:pt x="5534" y="2972"/>
                  </a:cubicBezTo>
                  <a:cubicBezTo>
                    <a:pt x="5323" y="2787"/>
                    <a:pt x="5099" y="2589"/>
                    <a:pt x="4887" y="2391"/>
                  </a:cubicBezTo>
                  <a:cubicBezTo>
                    <a:pt x="4663" y="2193"/>
                    <a:pt x="4452" y="1995"/>
                    <a:pt x="4227" y="1797"/>
                  </a:cubicBezTo>
                  <a:cubicBezTo>
                    <a:pt x="4016" y="1585"/>
                    <a:pt x="3791" y="1387"/>
                    <a:pt x="3580" y="1189"/>
                  </a:cubicBezTo>
                  <a:lnTo>
                    <a:pt x="22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1" name="Google Shape;3651;p84"/>
            <p:cNvGrpSpPr/>
            <p:nvPr/>
          </p:nvGrpSpPr>
          <p:grpSpPr>
            <a:xfrm rot="1042693">
              <a:off x="1941483" y="2716974"/>
              <a:ext cx="70341" cy="52814"/>
              <a:chOff x="2659716" y="2883799"/>
              <a:chExt cx="199141" cy="136442"/>
            </a:xfrm>
          </p:grpSpPr>
          <p:sp>
            <p:nvSpPr>
              <p:cNvPr id="3652" name="Google Shape;3652;p84"/>
              <p:cNvSpPr/>
              <p:nvPr/>
            </p:nvSpPr>
            <p:spPr>
              <a:xfrm>
                <a:off x="2659716" y="2893028"/>
                <a:ext cx="199141" cy="118604"/>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84"/>
              <p:cNvSpPr/>
              <p:nvPr/>
            </p:nvSpPr>
            <p:spPr>
              <a:xfrm>
                <a:off x="2686425" y="2883799"/>
                <a:ext cx="135777" cy="136442"/>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4" name="Google Shape;3654;p84"/>
            <p:cNvGrpSpPr/>
            <p:nvPr/>
          </p:nvGrpSpPr>
          <p:grpSpPr>
            <a:xfrm rot="1042693">
              <a:off x="1832208" y="2720849"/>
              <a:ext cx="70341" cy="52814"/>
              <a:chOff x="2659716" y="2883799"/>
              <a:chExt cx="199141" cy="136442"/>
            </a:xfrm>
          </p:grpSpPr>
          <p:sp>
            <p:nvSpPr>
              <p:cNvPr id="3655" name="Google Shape;3655;p84"/>
              <p:cNvSpPr/>
              <p:nvPr/>
            </p:nvSpPr>
            <p:spPr>
              <a:xfrm>
                <a:off x="2659716" y="2893028"/>
                <a:ext cx="199141" cy="118604"/>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84"/>
              <p:cNvSpPr/>
              <p:nvPr/>
            </p:nvSpPr>
            <p:spPr>
              <a:xfrm>
                <a:off x="2686425" y="2883799"/>
                <a:ext cx="135777" cy="136442"/>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57" name="Google Shape;3657;p84"/>
          <p:cNvGrpSpPr/>
          <p:nvPr/>
        </p:nvGrpSpPr>
        <p:grpSpPr>
          <a:xfrm>
            <a:off x="5675135" y="1342183"/>
            <a:ext cx="2228222" cy="1710337"/>
            <a:chOff x="5675135" y="1342183"/>
            <a:chExt cx="2228222" cy="1710337"/>
          </a:xfrm>
        </p:grpSpPr>
        <p:sp>
          <p:nvSpPr>
            <p:cNvPr id="3658" name="Google Shape;3658;p84"/>
            <p:cNvSpPr/>
            <p:nvPr/>
          </p:nvSpPr>
          <p:spPr>
            <a:xfrm flipH="1">
              <a:off x="6261925" y="2115830"/>
              <a:ext cx="733595" cy="756185"/>
            </a:xfrm>
            <a:custGeom>
              <a:avLst/>
              <a:gdLst/>
              <a:ahLst/>
              <a:cxnLst/>
              <a:rect l="l" t="t" r="r" b="b"/>
              <a:pathLst>
                <a:path w="9840" h="10143" extrusionOk="0">
                  <a:moveTo>
                    <a:pt x="1671" y="1"/>
                  </a:moveTo>
                  <a:cubicBezTo>
                    <a:pt x="1515" y="1"/>
                    <a:pt x="1357" y="26"/>
                    <a:pt x="1202" y="80"/>
                  </a:cubicBezTo>
                  <a:cubicBezTo>
                    <a:pt x="423" y="331"/>
                    <a:pt x="0" y="1176"/>
                    <a:pt x="264" y="1955"/>
                  </a:cubicBezTo>
                  <a:lnTo>
                    <a:pt x="2562" y="8849"/>
                  </a:lnTo>
                  <a:lnTo>
                    <a:pt x="2589" y="8928"/>
                  </a:lnTo>
                  <a:cubicBezTo>
                    <a:pt x="2694" y="9232"/>
                    <a:pt x="2919" y="9496"/>
                    <a:pt x="3249" y="9641"/>
                  </a:cubicBezTo>
                  <a:cubicBezTo>
                    <a:pt x="3751" y="9852"/>
                    <a:pt x="4279" y="9985"/>
                    <a:pt x="4768" y="10064"/>
                  </a:cubicBezTo>
                  <a:cubicBezTo>
                    <a:pt x="5270" y="10130"/>
                    <a:pt x="5758" y="10143"/>
                    <a:pt x="6221" y="10143"/>
                  </a:cubicBezTo>
                  <a:cubicBezTo>
                    <a:pt x="6696" y="10130"/>
                    <a:pt x="7145" y="10090"/>
                    <a:pt x="7581" y="10037"/>
                  </a:cubicBezTo>
                  <a:cubicBezTo>
                    <a:pt x="8017" y="9985"/>
                    <a:pt x="8452" y="9918"/>
                    <a:pt x="8875" y="9852"/>
                  </a:cubicBezTo>
                  <a:cubicBezTo>
                    <a:pt x="9430" y="9760"/>
                    <a:pt x="9839" y="9258"/>
                    <a:pt x="9786" y="8677"/>
                  </a:cubicBezTo>
                  <a:cubicBezTo>
                    <a:pt x="9749" y="8115"/>
                    <a:pt x="9262" y="7682"/>
                    <a:pt x="8706" y="7682"/>
                  </a:cubicBezTo>
                  <a:cubicBezTo>
                    <a:pt x="8675" y="7682"/>
                    <a:pt x="8643" y="7684"/>
                    <a:pt x="8611" y="7687"/>
                  </a:cubicBezTo>
                  <a:cubicBezTo>
                    <a:pt x="8202" y="7713"/>
                    <a:pt x="7792" y="7753"/>
                    <a:pt x="7396" y="7766"/>
                  </a:cubicBezTo>
                  <a:cubicBezTo>
                    <a:pt x="7198" y="7772"/>
                    <a:pt x="7003" y="7776"/>
                    <a:pt x="6812" y="7776"/>
                  </a:cubicBezTo>
                  <a:cubicBezTo>
                    <a:pt x="6620" y="7776"/>
                    <a:pt x="6432" y="7772"/>
                    <a:pt x="6247" y="7766"/>
                  </a:cubicBezTo>
                  <a:cubicBezTo>
                    <a:pt x="5877" y="7739"/>
                    <a:pt x="5521" y="7700"/>
                    <a:pt x="5204" y="7634"/>
                  </a:cubicBezTo>
                  <a:cubicBezTo>
                    <a:pt x="5080" y="7604"/>
                    <a:pt x="4961" y="7570"/>
                    <a:pt x="4848" y="7533"/>
                  </a:cubicBezTo>
                  <a:lnTo>
                    <a:pt x="4848" y="7533"/>
                  </a:lnTo>
                  <a:lnTo>
                    <a:pt x="3091" y="1097"/>
                  </a:lnTo>
                  <a:cubicBezTo>
                    <a:pt x="3091" y="1070"/>
                    <a:pt x="3077" y="1044"/>
                    <a:pt x="3064" y="1017"/>
                  </a:cubicBezTo>
                  <a:cubicBezTo>
                    <a:pt x="2864" y="396"/>
                    <a:pt x="2285" y="1"/>
                    <a:pt x="1671" y="1"/>
                  </a:cubicBezTo>
                  <a:close/>
                </a:path>
              </a:pathLst>
            </a:custGeom>
            <a:solidFill>
              <a:srgbClr val="F3A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84"/>
            <p:cNvSpPr/>
            <p:nvPr/>
          </p:nvSpPr>
          <p:spPr>
            <a:xfrm flipH="1">
              <a:off x="7024005" y="1342183"/>
              <a:ext cx="396842" cy="725469"/>
            </a:xfrm>
            <a:custGeom>
              <a:avLst/>
              <a:gdLst/>
              <a:ahLst/>
              <a:cxnLst/>
              <a:rect l="l" t="t" r="r" b="b"/>
              <a:pathLst>
                <a:path w="5323" h="9731" extrusionOk="0">
                  <a:moveTo>
                    <a:pt x="3071" y="1"/>
                  </a:moveTo>
                  <a:cubicBezTo>
                    <a:pt x="2940" y="1"/>
                    <a:pt x="2801" y="12"/>
                    <a:pt x="2655" y="37"/>
                  </a:cubicBezTo>
                  <a:cubicBezTo>
                    <a:pt x="1466" y="248"/>
                    <a:pt x="951" y="1727"/>
                    <a:pt x="1030" y="4025"/>
                  </a:cubicBezTo>
                  <a:cubicBezTo>
                    <a:pt x="1123" y="7366"/>
                    <a:pt x="0" y="9387"/>
                    <a:pt x="0" y="9387"/>
                  </a:cubicBezTo>
                  <a:lnTo>
                    <a:pt x="1492" y="9730"/>
                  </a:lnTo>
                  <a:cubicBezTo>
                    <a:pt x="1506" y="9730"/>
                    <a:pt x="5322" y="3999"/>
                    <a:pt x="5019" y="1305"/>
                  </a:cubicBezTo>
                  <a:cubicBezTo>
                    <a:pt x="5019" y="1305"/>
                    <a:pt x="4477" y="1"/>
                    <a:pt x="3071" y="1"/>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84"/>
            <p:cNvSpPr/>
            <p:nvPr/>
          </p:nvSpPr>
          <p:spPr>
            <a:xfrm flipH="1">
              <a:off x="6851715" y="2739623"/>
              <a:ext cx="633173" cy="122564"/>
            </a:xfrm>
            <a:custGeom>
              <a:avLst/>
              <a:gdLst/>
              <a:ahLst/>
              <a:cxnLst/>
              <a:rect l="l" t="t" r="r" b="b"/>
              <a:pathLst>
                <a:path w="8493" h="1644" extrusionOk="0">
                  <a:moveTo>
                    <a:pt x="4491" y="1"/>
                  </a:moveTo>
                  <a:cubicBezTo>
                    <a:pt x="3272" y="1"/>
                    <a:pt x="1792" y="185"/>
                    <a:pt x="80" y="733"/>
                  </a:cubicBezTo>
                  <a:cubicBezTo>
                    <a:pt x="80" y="733"/>
                    <a:pt x="1" y="1261"/>
                    <a:pt x="701" y="1406"/>
                  </a:cubicBezTo>
                  <a:lnTo>
                    <a:pt x="8004" y="1644"/>
                  </a:lnTo>
                  <a:cubicBezTo>
                    <a:pt x="8004" y="1644"/>
                    <a:pt x="8492" y="1406"/>
                    <a:pt x="8400" y="786"/>
                  </a:cubicBezTo>
                  <a:cubicBezTo>
                    <a:pt x="8400" y="786"/>
                    <a:pt x="7004" y="1"/>
                    <a:pt x="4491" y="1"/>
                  </a:cubicBezTo>
                  <a:close/>
                </a:path>
              </a:pathLst>
            </a:custGeom>
            <a:solidFill>
              <a:srgbClr val="004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84"/>
            <p:cNvSpPr/>
            <p:nvPr/>
          </p:nvSpPr>
          <p:spPr>
            <a:xfrm flipH="1">
              <a:off x="6881238" y="2750732"/>
              <a:ext cx="590828" cy="301788"/>
            </a:xfrm>
            <a:custGeom>
              <a:avLst/>
              <a:gdLst/>
              <a:ahLst/>
              <a:cxnLst/>
              <a:rect l="l" t="t" r="r" b="b"/>
              <a:pathLst>
                <a:path w="7925" h="4048" extrusionOk="0">
                  <a:moveTo>
                    <a:pt x="4549" y="0"/>
                  </a:moveTo>
                  <a:cubicBezTo>
                    <a:pt x="3075" y="0"/>
                    <a:pt x="1548" y="72"/>
                    <a:pt x="687" y="121"/>
                  </a:cubicBezTo>
                  <a:cubicBezTo>
                    <a:pt x="661" y="425"/>
                    <a:pt x="581" y="1006"/>
                    <a:pt x="463" y="1667"/>
                  </a:cubicBezTo>
                  <a:cubicBezTo>
                    <a:pt x="344" y="2235"/>
                    <a:pt x="198" y="2855"/>
                    <a:pt x="0" y="3410"/>
                  </a:cubicBezTo>
                  <a:cubicBezTo>
                    <a:pt x="0" y="3410"/>
                    <a:pt x="1571" y="4047"/>
                    <a:pt x="3665" y="4047"/>
                  </a:cubicBezTo>
                  <a:cubicBezTo>
                    <a:pt x="4967" y="4047"/>
                    <a:pt x="6471" y="3801"/>
                    <a:pt x="7924" y="3000"/>
                  </a:cubicBezTo>
                  <a:lnTo>
                    <a:pt x="7819" y="848"/>
                  </a:lnTo>
                  <a:lnTo>
                    <a:pt x="7805" y="227"/>
                  </a:lnTo>
                  <a:cubicBezTo>
                    <a:pt x="7079" y="55"/>
                    <a:pt x="5835" y="0"/>
                    <a:pt x="4549" y="0"/>
                  </a:cubicBezTo>
                  <a:close/>
                </a:path>
              </a:pathLst>
            </a:custGeom>
            <a:solidFill>
              <a:srgbClr val="F3A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84"/>
            <p:cNvSpPr/>
            <p:nvPr/>
          </p:nvSpPr>
          <p:spPr>
            <a:xfrm flipH="1">
              <a:off x="6889140" y="2750732"/>
              <a:ext cx="548482" cy="124279"/>
            </a:xfrm>
            <a:custGeom>
              <a:avLst/>
              <a:gdLst/>
              <a:ahLst/>
              <a:cxnLst/>
              <a:rect l="l" t="t" r="r" b="b"/>
              <a:pathLst>
                <a:path w="7357" h="1667" extrusionOk="0">
                  <a:moveTo>
                    <a:pt x="4087" y="0"/>
                  </a:moveTo>
                  <a:cubicBezTo>
                    <a:pt x="2613" y="0"/>
                    <a:pt x="1086" y="72"/>
                    <a:pt x="225" y="121"/>
                  </a:cubicBezTo>
                  <a:cubicBezTo>
                    <a:pt x="199" y="425"/>
                    <a:pt x="119" y="1006"/>
                    <a:pt x="1" y="1667"/>
                  </a:cubicBezTo>
                  <a:cubicBezTo>
                    <a:pt x="1890" y="966"/>
                    <a:pt x="4109" y="803"/>
                    <a:pt x="5796" y="803"/>
                  </a:cubicBezTo>
                  <a:cubicBezTo>
                    <a:pt x="6397" y="803"/>
                    <a:pt x="6930" y="824"/>
                    <a:pt x="7357" y="848"/>
                  </a:cubicBezTo>
                  <a:lnTo>
                    <a:pt x="7343" y="227"/>
                  </a:lnTo>
                  <a:cubicBezTo>
                    <a:pt x="6617" y="55"/>
                    <a:pt x="5373" y="0"/>
                    <a:pt x="4087" y="0"/>
                  </a:cubicBezTo>
                  <a:close/>
                </a:path>
              </a:pathLst>
            </a:custGeom>
            <a:solidFill>
              <a:srgbClr val="E47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84"/>
            <p:cNvSpPr/>
            <p:nvPr/>
          </p:nvSpPr>
          <p:spPr>
            <a:xfrm flipH="1">
              <a:off x="6741452" y="1974997"/>
              <a:ext cx="775941" cy="823207"/>
            </a:xfrm>
            <a:custGeom>
              <a:avLst/>
              <a:gdLst/>
              <a:ahLst/>
              <a:cxnLst/>
              <a:rect l="l" t="t" r="r" b="b"/>
              <a:pathLst>
                <a:path w="10408" h="11042" extrusionOk="0">
                  <a:moveTo>
                    <a:pt x="4016" y="1"/>
                  </a:moveTo>
                  <a:cubicBezTo>
                    <a:pt x="4016" y="1"/>
                    <a:pt x="3989" y="1"/>
                    <a:pt x="3963" y="14"/>
                  </a:cubicBezTo>
                  <a:cubicBezTo>
                    <a:pt x="3778" y="14"/>
                    <a:pt x="3118" y="40"/>
                    <a:pt x="2312" y="133"/>
                  </a:cubicBezTo>
                  <a:cubicBezTo>
                    <a:pt x="2193" y="146"/>
                    <a:pt x="2074" y="159"/>
                    <a:pt x="1955" y="173"/>
                  </a:cubicBezTo>
                  <a:cubicBezTo>
                    <a:pt x="252" y="384"/>
                    <a:pt x="1" y="2140"/>
                    <a:pt x="357" y="3831"/>
                  </a:cubicBezTo>
                  <a:cubicBezTo>
                    <a:pt x="437" y="4214"/>
                    <a:pt x="503" y="4610"/>
                    <a:pt x="569" y="5006"/>
                  </a:cubicBezTo>
                  <a:cubicBezTo>
                    <a:pt x="569" y="5059"/>
                    <a:pt x="582" y="5112"/>
                    <a:pt x="582" y="5165"/>
                  </a:cubicBezTo>
                  <a:cubicBezTo>
                    <a:pt x="595" y="5244"/>
                    <a:pt x="608" y="5323"/>
                    <a:pt x="621" y="5416"/>
                  </a:cubicBezTo>
                  <a:cubicBezTo>
                    <a:pt x="793" y="6670"/>
                    <a:pt x="872" y="7898"/>
                    <a:pt x="820" y="8704"/>
                  </a:cubicBezTo>
                  <a:cubicBezTo>
                    <a:pt x="793" y="9259"/>
                    <a:pt x="727" y="9866"/>
                    <a:pt x="595" y="10540"/>
                  </a:cubicBezTo>
                  <a:cubicBezTo>
                    <a:pt x="569" y="10685"/>
                    <a:pt x="542" y="10843"/>
                    <a:pt x="516" y="10989"/>
                  </a:cubicBezTo>
                  <a:cubicBezTo>
                    <a:pt x="1573" y="10815"/>
                    <a:pt x="3573" y="10528"/>
                    <a:pt x="5468" y="10528"/>
                  </a:cubicBezTo>
                  <a:cubicBezTo>
                    <a:pt x="6745" y="10528"/>
                    <a:pt x="7975" y="10659"/>
                    <a:pt x="8836" y="11042"/>
                  </a:cubicBezTo>
                  <a:cubicBezTo>
                    <a:pt x="8836" y="10923"/>
                    <a:pt x="8849" y="10804"/>
                    <a:pt x="8849" y="10685"/>
                  </a:cubicBezTo>
                  <a:cubicBezTo>
                    <a:pt x="8849" y="10540"/>
                    <a:pt x="8849" y="10394"/>
                    <a:pt x="8862" y="10262"/>
                  </a:cubicBezTo>
                  <a:cubicBezTo>
                    <a:pt x="8862" y="10104"/>
                    <a:pt x="8876" y="9959"/>
                    <a:pt x="8876" y="9840"/>
                  </a:cubicBezTo>
                  <a:cubicBezTo>
                    <a:pt x="8876" y="9813"/>
                    <a:pt x="8889" y="9774"/>
                    <a:pt x="8889" y="9747"/>
                  </a:cubicBezTo>
                  <a:cubicBezTo>
                    <a:pt x="8889" y="9747"/>
                    <a:pt x="8889" y="9747"/>
                    <a:pt x="8889" y="9734"/>
                  </a:cubicBezTo>
                  <a:cubicBezTo>
                    <a:pt x="8889" y="9734"/>
                    <a:pt x="8915" y="9721"/>
                    <a:pt x="8968" y="9681"/>
                  </a:cubicBezTo>
                  <a:cubicBezTo>
                    <a:pt x="9034" y="9642"/>
                    <a:pt x="9113" y="9576"/>
                    <a:pt x="9206" y="9496"/>
                  </a:cubicBezTo>
                  <a:cubicBezTo>
                    <a:pt x="9259" y="9457"/>
                    <a:pt x="9311" y="9417"/>
                    <a:pt x="9364" y="9364"/>
                  </a:cubicBezTo>
                  <a:cubicBezTo>
                    <a:pt x="9628" y="9140"/>
                    <a:pt x="9945" y="8810"/>
                    <a:pt x="10143" y="8440"/>
                  </a:cubicBezTo>
                  <a:cubicBezTo>
                    <a:pt x="10157" y="8427"/>
                    <a:pt x="10157" y="8400"/>
                    <a:pt x="10170" y="8387"/>
                  </a:cubicBezTo>
                  <a:cubicBezTo>
                    <a:pt x="10196" y="8347"/>
                    <a:pt x="10209" y="8308"/>
                    <a:pt x="10223" y="8255"/>
                  </a:cubicBezTo>
                  <a:cubicBezTo>
                    <a:pt x="10408" y="7727"/>
                    <a:pt x="10236" y="6842"/>
                    <a:pt x="10104" y="5838"/>
                  </a:cubicBezTo>
                  <a:cubicBezTo>
                    <a:pt x="10091" y="5772"/>
                    <a:pt x="10091" y="5693"/>
                    <a:pt x="10077" y="5614"/>
                  </a:cubicBezTo>
                  <a:cubicBezTo>
                    <a:pt x="10064" y="5521"/>
                    <a:pt x="10051" y="5442"/>
                    <a:pt x="10051" y="5363"/>
                  </a:cubicBezTo>
                  <a:cubicBezTo>
                    <a:pt x="10025" y="5151"/>
                    <a:pt x="9998" y="4927"/>
                    <a:pt x="9998" y="4716"/>
                  </a:cubicBezTo>
                  <a:cubicBezTo>
                    <a:pt x="9985" y="4570"/>
                    <a:pt x="9985" y="4425"/>
                    <a:pt x="9972" y="4280"/>
                  </a:cubicBezTo>
                  <a:lnTo>
                    <a:pt x="9972" y="4135"/>
                  </a:lnTo>
                  <a:lnTo>
                    <a:pt x="9972" y="4108"/>
                  </a:lnTo>
                  <a:lnTo>
                    <a:pt x="9972" y="4068"/>
                  </a:lnTo>
                  <a:lnTo>
                    <a:pt x="9972" y="4055"/>
                  </a:lnTo>
                  <a:cubicBezTo>
                    <a:pt x="9998" y="2906"/>
                    <a:pt x="10104" y="2325"/>
                    <a:pt x="9391" y="1823"/>
                  </a:cubicBezTo>
                  <a:cubicBezTo>
                    <a:pt x="9219" y="1705"/>
                    <a:pt x="9008" y="1586"/>
                    <a:pt x="8744" y="1467"/>
                  </a:cubicBezTo>
                  <a:cubicBezTo>
                    <a:pt x="8611" y="1414"/>
                    <a:pt x="8466" y="1348"/>
                    <a:pt x="8308" y="1295"/>
                  </a:cubicBezTo>
                  <a:cubicBezTo>
                    <a:pt x="8255" y="1269"/>
                    <a:pt x="8189" y="1242"/>
                    <a:pt x="8123" y="1229"/>
                  </a:cubicBezTo>
                  <a:cubicBezTo>
                    <a:pt x="7964" y="1163"/>
                    <a:pt x="7806" y="1110"/>
                    <a:pt x="7621" y="1057"/>
                  </a:cubicBezTo>
                  <a:lnTo>
                    <a:pt x="7304" y="965"/>
                  </a:lnTo>
                  <a:lnTo>
                    <a:pt x="40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84"/>
            <p:cNvSpPr/>
            <p:nvPr/>
          </p:nvSpPr>
          <p:spPr>
            <a:xfrm flipH="1">
              <a:off x="6764107" y="2109940"/>
              <a:ext cx="58151" cy="216649"/>
            </a:xfrm>
            <a:custGeom>
              <a:avLst/>
              <a:gdLst/>
              <a:ahLst/>
              <a:cxnLst/>
              <a:rect l="l" t="t" r="r" b="b"/>
              <a:pathLst>
                <a:path w="780" h="2906" extrusionOk="0">
                  <a:moveTo>
                    <a:pt x="67" y="0"/>
                  </a:moveTo>
                  <a:lnTo>
                    <a:pt x="67" y="0"/>
                  </a:lnTo>
                  <a:cubicBezTo>
                    <a:pt x="1" y="766"/>
                    <a:pt x="185" y="2008"/>
                    <a:pt x="674" y="2906"/>
                  </a:cubicBezTo>
                  <a:cubicBezTo>
                    <a:pt x="661" y="2707"/>
                    <a:pt x="648" y="2523"/>
                    <a:pt x="648" y="2325"/>
                  </a:cubicBezTo>
                  <a:lnTo>
                    <a:pt x="648" y="2298"/>
                  </a:lnTo>
                  <a:cubicBezTo>
                    <a:pt x="648" y="2285"/>
                    <a:pt x="648" y="2258"/>
                    <a:pt x="661" y="2245"/>
                  </a:cubicBezTo>
                  <a:cubicBezTo>
                    <a:pt x="674" y="1096"/>
                    <a:pt x="780" y="515"/>
                    <a:pt x="67" y="0"/>
                  </a:cubicBezTo>
                  <a:close/>
                </a:path>
              </a:pathLst>
            </a:custGeom>
            <a:solidFill>
              <a:srgbClr val="F3A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84"/>
            <p:cNvSpPr/>
            <p:nvPr/>
          </p:nvSpPr>
          <p:spPr>
            <a:xfrm flipH="1">
              <a:off x="7236704" y="1984838"/>
              <a:ext cx="280690" cy="398781"/>
            </a:xfrm>
            <a:custGeom>
              <a:avLst/>
              <a:gdLst/>
              <a:ahLst/>
              <a:cxnLst/>
              <a:rect l="l" t="t" r="r" b="b"/>
              <a:pathLst>
                <a:path w="3765" h="5349" extrusionOk="0">
                  <a:moveTo>
                    <a:pt x="2312" y="1"/>
                  </a:moveTo>
                  <a:cubicBezTo>
                    <a:pt x="2193" y="14"/>
                    <a:pt x="2074" y="27"/>
                    <a:pt x="1955" y="41"/>
                  </a:cubicBezTo>
                  <a:cubicBezTo>
                    <a:pt x="252" y="252"/>
                    <a:pt x="1" y="2008"/>
                    <a:pt x="357" y="3699"/>
                  </a:cubicBezTo>
                  <a:cubicBezTo>
                    <a:pt x="437" y="4082"/>
                    <a:pt x="503" y="4478"/>
                    <a:pt x="569" y="4874"/>
                  </a:cubicBezTo>
                  <a:cubicBezTo>
                    <a:pt x="569" y="4927"/>
                    <a:pt x="582" y="4980"/>
                    <a:pt x="582" y="5033"/>
                  </a:cubicBezTo>
                  <a:cubicBezTo>
                    <a:pt x="595" y="5112"/>
                    <a:pt x="608" y="5191"/>
                    <a:pt x="621" y="5284"/>
                  </a:cubicBezTo>
                  <a:cubicBezTo>
                    <a:pt x="739" y="5328"/>
                    <a:pt x="863" y="5348"/>
                    <a:pt x="990" y="5348"/>
                  </a:cubicBezTo>
                  <a:cubicBezTo>
                    <a:pt x="1896" y="5348"/>
                    <a:pt x="2993" y="4297"/>
                    <a:pt x="3329" y="3012"/>
                  </a:cubicBezTo>
                  <a:cubicBezTo>
                    <a:pt x="3765" y="1335"/>
                    <a:pt x="3170" y="357"/>
                    <a:pt x="2312" y="1"/>
                  </a:cubicBezTo>
                  <a:close/>
                </a:path>
              </a:pathLst>
            </a:custGeom>
            <a:solidFill>
              <a:srgbClr val="F3A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84"/>
            <p:cNvSpPr/>
            <p:nvPr/>
          </p:nvSpPr>
          <p:spPr>
            <a:xfrm flipH="1">
              <a:off x="6674504" y="2032777"/>
              <a:ext cx="846841" cy="872785"/>
            </a:xfrm>
            <a:custGeom>
              <a:avLst/>
              <a:gdLst/>
              <a:ahLst/>
              <a:cxnLst/>
              <a:rect l="l" t="t" r="r" b="b"/>
              <a:pathLst>
                <a:path w="11359" h="11707" extrusionOk="0">
                  <a:moveTo>
                    <a:pt x="1912" y="0"/>
                  </a:moveTo>
                  <a:cubicBezTo>
                    <a:pt x="1738" y="0"/>
                    <a:pt x="1561" y="27"/>
                    <a:pt x="1388" y="84"/>
                  </a:cubicBezTo>
                  <a:cubicBezTo>
                    <a:pt x="490" y="388"/>
                    <a:pt x="1" y="1352"/>
                    <a:pt x="305" y="2250"/>
                  </a:cubicBezTo>
                  <a:lnTo>
                    <a:pt x="2959" y="10214"/>
                  </a:lnTo>
                  <a:lnTo>
                    <a:pt x="2986" y="10293"/>
                  </a:lnTo>
                  <a:cubicBezTo>
                    <a:pt x="3104" y="10650"/>
                    <a:pt x="3369" y="10966"/>
                    <a:pt x="3752" y="11125"/>
                  </a:cubicBezTo>
                  <a:cubicBezTo>
                    <a:pt x="4333" y="11376"/>
                    <a:pt x="4927" y="11521"/>
                    <a:pt x="5508" y="11614"/>
                  </a:cubicBezTo>
                  <a:cubicBezTo>
                    <a:pt x="6089" y="11693"/>
                    <a:pt x="6644" y="11706"/>
                    <a:pt x="7185" y="11706"/>
                  </a:cubicBezTo>
                  <a:cubicBezTo>
                    <a:pt x="7727" y="11693"/>
                    <a:pt x="8242" y="11640"/>
                    <a:pt x="8757" y="11587"/>
                  </a:cubicBezTo>
                  <a:cubicBezTo>
                    <a:pt x="9259" y="11534"/>
                    <a:pt x="9761" y="11455"/>
                    <a:pt x="10236" y="11376"/>
                  </a:cubicBezTo>
                  <a:cubicBezTo>
                    <a:pt x="10896" y="11270"/>
                    <a:pt x="11359" y="10676"/>
                    <a:pt x="11306" y="10016"/>
                  </a:cubicBezTo>
                  <a:cubicBezTo>
                    <a:pt x="11243" y="9368"/>
                    <a:pt x="10699" y="8861"/>
                    <a:pt x="10050" y="8861"/>
                  </a:cubicBezTo>
                  <a:cubicBezTo>
                    <a:pt x="10011" y="8861"/>
                    <a:pt x="9972" y="8863"/>
                    <a:pt x="9932" y="8867"/>
                  </a:cubicBezTo>
                  <a:cubicBezTo>
                    <a:pt x="9457" y="8906"/>
                    <a:pt x="8995" y="8933"/>
                    <a:pt x="8546" y="8959"/>
                  </a:cubicBezTo>
                  <a:cubicBezTo>
                    <a:pt x="8279" y="8967"/>
                    <a:pt x="8021" y="8974"/>
                    <a:pt x="7766" y="8974"/>
                  </a:cubicBezTo>
                  <a:cubicBezTo>
                    <a:pt x="7580" y="8974"/>
                    <a:pt x="7396" y="8970"/>
                    <a:pt x="7212" y="8959"/>
                  </a:cubicBezTo>
                  <a:cubicBezTo>
                    <a:pt x="6789" y="8933"/>
                    <a:pt x="6380" y="8893"/>
                    <a:pt x="6010" y="8801"/>
                  </a:cubicBezTo>
                  <a:cubicBezTo>
                    <a:pt x="5870" y="8772"/>
                    <a:pt x="5735" y="8737"/>
                    <a:pt x="5606" y="8698"/>
                  </a:cubicBezTo>
                  <a:lnTo>
                    <a:pt x="5606" y="8698"/>
                  </a:lnTo>
                  <a:lnTo>
                    <a:pt x="3580" y="1260"/>
                  </a:lnTo>
                  <a:cubicBezTo>
                    <a:pt x="3567" y="1233"/>
                    <a:pt x="3554" y="1194"/>
                    <a:pt x="3540" y="1167"/>
                  </a:cubicBezTo>
                  <a:cubicBezTo>
                    <a:pt x="3307" y="456"/>
                    <a:pt x="2629" y="0"/>
                    <a:pt x="1912" y="0"/>
                  </a:cubicBezTo>
                  <a:close/>
                </a:path>
              </a:pathLst>
            </a:custGeom>
            <a:solidFill>
              <a:srgbClr val="F3A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84"/>
            <p:cNvSpPr/>
            <p:nvPr/>
          </p:nvSpPr>
          <p:spPr>
            <a:xfrm flipH="1">
              <a:off x="6775892" y="1432990"/>
              <a:ext cx="494357" cy="484367"/>
            </a:xfrm>
            <a:custGeom>
              <a:avLst/>
              <a:gdLst/>
              <a:ahLst/>
              <a:cxnLst/>
              <a:rect l="l" t="t" r="r" b="b"/>
              <a:pathLst>
                <a:path w="6631" h="6497" extrusionOk="0">
                  <a:moveTo>
                    <a:pt x="3010" y="0"/>
                  </a:moveTo>
                  <a:cubicBezTo>
                    <a:pt x="1859" y="0"/>
                    <a:pt x="1050" y="687"/>
                    <a:pt x="767" y="1209"/>
                  </a:cubicBezTo>
                  <a:cubicBezTo>
                    <a:pt x="318" y="2028"/>
                    <a:pt x="1" y="2807"/>
                    <a:pt x="423" y="4326"/>
                  </a:cubicBezTo>
                  <a:cubicBezTo>
                    <a:pt x="859" y="5911"/>
                    <a:pt x="2431" y="6201"/>
                    <a:pt x="2431" y="6201"/>
                  </a:cubicBezTo>
                  <a:cubicBezTo>
                    <a:pt x="2834" y="6405"/>
                    <a:pt x="3221" y="6496"/>
                    <a:pt x="3585" y="6496"/>
                  </a:cubicBezTo>
                  <a:cubicBezTo>
                    <a:pt x="5393" y="6496"/>
                    <a:pt x="6630" y="4247"/>
                    <a:pt x="6366" y="2345"/>
                  </a:cubicBezTo>
                  <a:cubicBezTo>
                    <a:pt x="6208" y="1130"/>
                    <a:pt x="5098" y="364"/>
                    <a:pt x="3606" y="60"/>
                  </a:cubicBezTo>
                  <a:cubicBezTo>
                    <a:pt x="3399" y="19"/>
                    <a:pt x="3200" y="0"/>
                    <a:pt x="3010" y="0"/>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84"/>
            <p:cNvSpPr/>
            <p:nvPr/>
          </p:nvSpPr>
          <p:spPr>
            <a:xfrm flipH="1">
              <a:off x="7052557" y="1426578"/>
              <a:ext cx="237375" cy="346669"/>
            </a:xfrm>
            <a:custGeom>
              <a:avLst/>
              <a:gdLst/>
              <a:ahLst/>
              <a:cxnLst/>
              <a:rect l="l" t="t" r="r" b="b"/>
              <a:pathLst>
                <a:path w="3184" h="4650" extrusionOk="0">
                  <a:moveTo>
                    <a:pt x="3080" y="1"/>
                  </a:moveTo>
                  <a:cubicBezTo>
                    <a:pt x="2974" y="1"/>
                    <a:pt x="2555" y="11"/>
                    <a:pt x="2074" y="199"/>
                  </a:cubicBezTo>
                  <a:cubicBezTo>
                    <a:pt x="1572" y="384"/>
                    <a:pt x="885" y="833"/>
                    <a:pt x="542" y="1810"/>
                  </a:cubicBezTo>
                  <a:cubicBezTo>
                    <a:pt x="0" y="3368"/>
                    <a:pt x="661" y="4557"/>
                    <a:pt x="687" y="4610"/>
                  </a:cubicBezTo>
                  <a:cubicBezTo>
                    <a:pt x="700" y="4636"/>
                    <a:pt x="727" y="4650"/>
                    <a:pt x="753" y="4650"/>
                  </a:cubicBezTo>
                  <a:cubicBezTo>
                    <a:pt x="766" y="4650"/>
                    <a:pt x="793" y="4650"/>
                    <a:pt x="793" y="4636"/>
                  </a:cubicBezTo>
                  <a:cubicBezTo>
                    <a:pt x="833" y="4610"/>
                    <a:pt x="859" y="4570"/>
                    <a:pt x="833" y="4531"/>
                  </a:cubicBezTo>
                  <a:cubicBezTo>
                    <a:pt x="819" y="4517"/>
                    <a:pt x="172" y="3355"/>
                    <a:pt x="700" y="1863"/>
                  </a:cubicBezTo>
                  <a:cubicBezTo>
                    <a:pt x="965" y="1123"/>
                    <a:pt x="1440" y="608"/>
                    <a:pt x="2127" y="344"/>
                  </a:cubicBezTo>
                  <a:cubicBezTo>
                    <a:pt x="2533" y="188"/>
                    <a:pt x="2899" y="171"/>
                    <a:pt x="3035" y="171"/>
                  </a:cubicBezTo>
                  <a:cubicBezTo>
                    <a:pt x="3071" y="171"/>
                    <a:pt x="3091" y="173"/>
                    <a:pt x="3091" y="173"/>
                  </a:cubicBezTo>
                  <a:cubicBezTo>
                    <a:pt x="3144" y="173"/>
                    <a:pt x="3170" y="133"/>
                    <a:pt x="3183" y="93"/>
                  </a:cubicBezTo>
                  <a:cubicBezTo>
                    <a:pt x="3183" y="40"/>
                    <a:pt x="3144" y="1"/>
                    <a:pt x="3104" y="1"/>
                  </a:cubicBezTo>
                  <a:cubicBezTo>
                    <a:pt x="3101" y="1"/>
                    <a:pt x="3093" y="1"/>
                    <a:pt x="3080" y="1"/>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84"/>
            <p:cNvSpPr/>
            <p:nvPr/>
          </p:nvSpPr>
          <p:spPr>
            <a:xfrm flipH="1">
              <a:off x="6804739" y="1764531"/>
              <a:ext cx="70676" cy="114140"/>
            </a:xfrm>
            <a:custGeom>
              <a:avLst/>
              <a:gdLst/>
              <a:ahLst/>
              <a:cxnLst/>
              <a:rect l="l" t="t" r="r" b="b"/>
              <a:pathLst>
                <a:path w="948" h="1531" extrusionOk="0">
                  <a:moveTo>
                    <a:pt x="548" y="0"/>
                  </a:moveTo>
                  <a:cubicBezTo>
                    <a:pt x="371" y="0"/>
                    <a:pt x="185" y="143"/>
                    <a:pt x="185" y="143"/>
                  </a:cubicBezTo>
                  <a:lnTo>
                    <a:pt x="0" y="1477"/>
                  </a:lnTo>
                  <a:cubicBezTo>
                    <a:pt x="76" y="1514"/>
                    <a:pt x="149" y="1531"/>
                    <a:pt x="217" y="1531"/>
                  </a:cubicBezTo>
                  <a:cubicBezTo>
                    <a:pt x="681" y="1531"/>
                    <a:pt x="948" y="747"/>
                    <a:pt x="832" y="275"/>
                  </a:cubicBezTo>
                  <a:cubicBezTo>
                    <a:pt x="780" y="64"/>
                    <a:pt x="666" y="0"/>
                    <a:pt x="548" y="0"/>
                  </a:cubicBezTo>
                  <a:close/>
                </a:path>
              </a:pathLst>
            </a:custGeom>
            <a:solidFill>
              <a:srgbClr val="E47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84"/>
            <p:cNvSpPr/>
            <p:nvPr/>
          </p:nvSpPr>
          <p:spPr>
            <a:xfrm flipH="1">
              <a:off x="6976735" y="1853922"/>
              <a:ext cx="227534" cy="213518"/>
            </a:xfrm>
            <a:custGeom>
              <a:avLst/>
              <a:gdLst/>
              <a:ahLst/>
              <a:cxnLst/>
              <a:rect l="l" t="t" r="r" b="b"/>
              <a:pathLst>
                <a:path w="3052" h="2864" extrusionOk="0">
                  <a:moveTo>
                    <a:pt x="621" y="0"/>
                  </a:moveTo>
                  <a:cubicBezTo>
                    <a:pt x="687" y="555"/>
                    <a:pt x="489" y="1400"/>
                    <a:pt x="0" y="1770"/>
                  </a:cubicBezTo>
                  <a:cubicBezTo>
                    <a:pt x="865" y="2635"/>
                    <a:pt x="1546" y="2864"/>
                    <a:pt x="2023" y="2864"/>
                  </a:cubicBezTo>
                  <a:cubicBezTo>
                    <a:pt x="2559" y="2864"/>
                    <a:pt x="2840" y="2576"/>
                    <a:pt x="2840" y="2576"/>
                  </a:cubicBezTo>
                  <a:lnTo>
                    <a:pt x="3051" y="1242"/>
                  </a:lnTo>
                  <a:cubicBezTo>
                    <a:pt x="2364" y="1149"/>
                    <a:pt x="1625" y="727"/>
                    <a:pt x="1149" y="397"/>
                  </a:cubicBezTo>
                  <a:cubicBezTo>
                    <a:pt x="1083" y="357"/>
                    <a:pt x="1031" y="331"/>
                    <a:pt x="991" y="291"/>
                  </a:cubicBezTo>
                  <a:cubicBezTo>
                    <a:pt x="766" y="93"/>
                    <a:pt x="621" y="0"/>
                    <a:pt x="621" y="0"/>
                  </a:cubicBezTo>
                  <a:close/>
                </a:path>
              </a:pathLst>
            </a:custGeom>
            <a:solidFill>
              <a:srgbClr val="F3A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84"/>
            <p:cNvSpPr/>
            <p:nvPr/>
          </p:nvSpPr>
          <p:spPr>
            <a:xfrm flipH="1">
              <a:off x="6806457" y="1525660"/>
              <a:ext cx="351514" cy="424427"/>
            </a:xfrm>
            <a:custGeom>
              <a:avLst/>
              <a:gdLst/>
              <a:ahLst/>
              <a:cxnLst/>
              <a:rect l="l" t="t" r="r" b="b"/>
              <a:pathLst>
                <a:path w="4715" h="5693" extrusionOk="0">
                  <a:moveTo>
                    <a:pt x="2256" y="1"/>
                  </a:moveTo>
                  <a:cubicBezTo>
                    <a:pt x="2171" y="1"/>
                    <a:pt x="2084" y="6"/>
                    <a:pt x="1994" y="19"/>
                  </a:cubicBezTo>
                  <a:cubicBezTo>
                    <a:pt x="1176" y="151"/>
                    <a:pt x="542" y="798"/>
                    <a:pt x="410" y="1617"/>
                  </a:cubicBezTo>
                  <a:cubicBezTo>
                    <a:pt x="172" y="2370"/>
                    <a:pt x="13" y="3175"/>
                    <a:pt x="0" y="4086"/>
                  </a:cubicBezTo>
                  <a:cubicBezTo>
                    <a:pt x="0" y="4192"/>
                    <a:pt x="0" y="4298"/>
                    <a:pt x="0" y="4403"/>
                  </a:cubicBezTo>
                  <a:cubicBezTo>
                    <a:pt x="64" y="4456"/>
                    <a:pt x="1507" y="5693"/>
                    <a:pt x="2784" y="5693"/>
                  </a:cubicBezTo>
                  <a:cubicBezTo>
                    <a:pt x="3097" y="5693"/>
                    <a:pt x="3401" y="5618"/>
                    <a:pt x="3672" y="5434"/>
                  </a:cubicBezTo>
                  <a:cubicBezTo>
                    <a:pt x="3936" y="5249"/>
                    <a:pt x="4107" y="4747"/>
                    <a:pt x="4306" y="3822"/>
                  </a:cubicBezTo>
                  <a:cubicBezTo>
                    <a:pt x="4332" y="3704"/>
                    <a:pt x="4358" y="3571"/>
                    <a:pt x="4398" y="3426"/>
                  </a:cubicBezTo>
                  <a:cubicBezTo>
                    <a:pt x="4424" y="3307"/>
                    <a:pt x="4451" y="3162"/>
                    <a:pt x="4477" y="3030"/>
                  </a:cubicBezTo>
                  <a:cubicBezTo>
                    <a:pt x="4715" y="1841"/>
                    <a:pt x="4477" y="930"/>
                    <a:pt x="3870" y="600"/>
                  </a:cubicBezTo>
                  <a:cubicBezTo>
                    <a:pt x="3515" y="411"/>
                    <a:pt x="2971" y="1"/>
                    <a:pt x="2256" y="1"/>
                  </a:cubicBezTo>
                  <a:close/>
                </a:path>
              </a:pathLst>
            </a:custGeom>
            <a:solidFill>
              <a:srgbClr val="F3A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84"/>
            <p:cNvSpPr/>
            <p:nvPr/>
          </p:nvSpPr>
          <p:spPr>
            <a:xfrm flipH="1">
              <a:off x="6756731" y="1477946"/>
              <a:ext cx="379621" cy="168339"/>
            </a:xfrm>
            <a:custGeom>
              <a:avLst/>
              <a:gdLst/>
              <a:ahLst/>
              <a:cxnLst/>
              <a:rect l="l" t="t" r="r" b="b"/>
              <a:pathLst>
                <a:path w="5092" h="2258" extrusionOk="0">
                  <a:moveTo>
                    <a:pt x="2383" y="0"/>
                  </a:moveTo>
                  <a:cubicBezTo>
                    <a:pt x="915" y="0"/>
                    <a:pt x="172" y="1425"/>
                    <a:pt x="172" y="1425"/>
                  </a:cubicBezTo>
                  <a:cubicBezTo>
                    <a:pt x="172" y="1425"/>
                    <a:pt x="1" y="1795"/>
                    <a:pt x="608" y="1966"/>
                  </a:cubicBezTo>
                  <a:cubicBezTo>
                    <a:pt x="737" y="2003"/>
                    <a:pt x="867" y="2018"/>
                    <a:pt x="996" y="2018"/>
                  </a:cubicBezTo>
                  <a:cubicBezTo>
                    <a:pt x="1946" y="2018"/>
                    <a:pt x="2827" y="1148"/>
                    <a:pt x="2827" y="1148"/>
                  </a:cubicBezTo>
                  <a:cubicBezTo>
                    <a:pt x="2827" y="1148"/>
                    <a:pt x="3302" y="1874"/>
                    <a:pt x="3725" y="2204"/>
                  </a:cubicBezTo>
                  <a:cubicBezTo>
                    <a:pt x="3770" y="2242"/>
                    <a:pt x="3809" y="2258"/>
                    <a:pt x="3844" y="2258"/>
                  </a:cubicBezTo>
                  <a:cubicBezTo>
                    <a:pt x="4065" y="2258"/>
                    <a:pt x="4095" y="1597"/>
                    <a:pt x="4095" y="1597"/>
                  </a:cubicBezTo>
                  <a:cubicBezTo>
                    <a:pt x="4095" y="1597"/>
                    <a:pt x="4716" y="2072"/>
                    <a:pt x="4975" y="2072"/>
                  </a:cubicBezTo>
                  <a:cubicBezTo>
                    <a:pt x="5047" y="2072"/>
                    <a:pt x="5091" y="2035"/>
                    <a:pt x="5085" y="1940"/>
                  </a:cubicBezTo>
                  <a:cubicBezTo>
                    <a:pt x="5046" y="1491"/>
                    <a:pt x="4953" y="606"/>
                    <a:pt x="3038" y="91"/>
                  </a:cubicBezTo>
                  <a:cubicBezTo>
                    <a:pt x="2806" y="28"/>
                    <a:pt x="2587" y="0"/>
                    <a:pt x="2383" y="0"/>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84"/>
            <p:cNvSpPr/>
            <p:nvPr/>
          </p:nvSpPr>
          <p:spPr>
            <a:xfrm flipH="1">
              <a:off x="6931479" y="1864285"/>
              <a:ext cx="51292" cy="21247"/>
            </a:xfrm>
            <a:custGeom>
              <a:avLst/>
              <a:gdLst/>
              <a:ahLst/>
              <a:cxnLst/>
              <a:rect l="l" t="t" r="r" b="b"/>
              <a:pathLst>
                <a:path w="688" h="285" extrusionOk="0">
                  <a:moveTo>
                    <a:pt x="80" y="0"/>
                  </a:moveTo>
                  <a:cubicBezTo>
                    <a:pt x="60" y="0"/>
                    <a:pt x="41" y="7"/>
                    <a:pt x="27" y="20"/>
                  </a:cubicBezTo>
                  <a:cubicBezTo>
                    <a:pt x="1" y="33"/>
                    <a:pt x="1" y="86"/>
                    <a:pt x="27" y="112"/>
                  </a:cubicBezTo>
                  <a:cubicBezTo>
                    <a:pt x="41" y="112"/>
                    <a:pt x="212" y="284"/>
                    <a:pt x="463" y="284"/>
                  </a:cubicBezTo>
                  <a:cubicBezTo>
                    <a:pt x="516" y="284"/>
                    <a:pt x="582" y="284"/>
                    <a:pt x="635" y="258"/>
                  </a:cubicBezTo>
                  <a:cubicBezTo>
                    <a:pt x="674" y="244"/>
                    <a:pt x="688" y="205"/>
                    <a:pt x="674" y="178"/>
                  </a:cubicBezTo>
                  <a:cubicBezTo>
                    <a:pt x="674" y="146"/>
                    <a:pt x="648" y="122"/>
                    <a:pt x="616" y="122"/>
                  </a:cubicBezTo>
                  <a:cubicBezTo>
                    <a:pt x="609" y="122"/>
                    <a:pt x="602" y="123"/>
                    <a:pt x="595" y="126"/>
                  </a:cubicBezTo>
                  <a:cubicBezTo>
                    <a:pt x="545" y="143"/>
                    <a:pt x="498" y="150"/>
                    <a:pt x="453" y="150"/>
                  </a:cubicBezTo>
                  <a:cubicBezTo>
                    <a:pt x="263" y="150"/>
                    <a:pt x="133" y="20"/>
                    <a:pt x="133" y="20"/>
                  </a:cubicBezTo>
                  <a:cubicBezTo>
                    <a:pt x="120" y="7"/>
                    <a:pt x="100" y="0"/>
                    <a:pt x="80" y="0"/>
                  </a:cubicBezTo>
                  <a:close/>
                </a:path>
              </a:pathLst>
            </a:custGeom>
            <a:solidFill>
              <a:srgbClr val="E47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84"/>
            <p:cNvSpPr/>
            <p:nvPr/>
          </p:nvSpPr>
          <p:spPr>
            <a:xfrm flipH="1">
              <a:off x="6887196" y="1802703"/>
              <a:ext cx="108325" cy="57033"/>
            </a:xfrm>
            <a:custGeom>
              <a:avLst/>
              <a:gdLst/>
              <a:ahLst/>
              <a:cxnLst/>
              <a:rect l="l" t="t" r="r" b="b"/>
              <a:pathLst>
                <a:path w="1453" h="765" extrusionOk="0">
                  <a:moveTo>
                    <a:pt x="53" y="1"/>
                  </a:moveTo>
                  <a:cubicBezTo>
                    <a:pt x="53" y="1"/>
                    <a:pt x="0" y="529"/>
                    <a:pt x="542" y="714"/>
                  </a:cubicBezTo>
                  <a:cubicBezTo>
                    <a:pt x="643" y="750"/>
                    <a:pt x="734" y="765"/>
                    <a:pt x="816" y="765"/>
                  </a:cubicBezTo>
                  <a:cubicBezTo>
                    <a:pt x="1281" y="765"/>
                    <a:pt x="1453" y="278"/>
                    <a:pt x="1453" y="278"/>
                  </a:cubicBezTo>
                  <a:cubicBezTo>
                    <a:pt x="978" y="278"/>
                    <a:pt x="53" y="1"/>
                    <a:pt x="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84"/>
            <p:cNvSpPr/>
            <p:nvPr/>
          </p:nvSpPr>
          <p:spPr>
            <a:xfrm flipH="1">
              <a:off x="6799520" y="1659857"/>
              <a:ext cx="81262" cy="57256"/>
            </a:xfrm>
            <a:custGeom>
              <a:avLst/>
              <a:gdLst/>
              <a:ahLst/>
              <a:cxnLst/>
              <a:rect l="l" t="t" r="r" b="b"/>
              <a:pathLst>
                <a:path w="1090" h="768" extrusionOk="0">
                  <a:moveTo>
                    <a:pt x="210" y="1"/>
                  </a:moveTo>
                  <a:cubicBezTo>
                    <a:pt x="154" y="1"/>
                    <a:pt x="0" y="19"/>
                    <a:pt x="33" y="213"/>
                  </a:cubicBezTo>
                  <a:cubicBezTo>
                    <a:pt x="72" y="438"/>
                    <a:pt x="588" y="306"/>
                    <a:pt x="838" y="768"/>
                  </a:cubicBezTo>
                  <a:cubicBezTo>
                    <a:pt x="838" y="768"/>
                    <a:pt x="1089" y="279"/>
                    <a:pt x="231" y="2"/>
                  </a:cubicBezTo>
                  <a:cubicBezTo>
                    <a:pt x="231" y="2"/>
                    <a:pt x="223" y="1"/>
                    <a:pt x="210" y="1"/>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84"/>
            <p:cNvSpPr/>
            <p:nvPr/>
          </p:nvSpPr>
          <p:spPr>
            <a:xfrm flipH="1">
              <a:off x="6925590" y="1643456"/>
              <a:ext cx="84244" cy="35263"/>
            </a:xfrm>
            <a:custGeom>
              <a:avLst/>
              <a:gdLst/>
              <a:ahLst/>
              <a:cxnLst/>
              <a:rect l="l" t="t" r="r" b="b"/>
              <a:pathLst>
                <a:path w="1130" h="473" extrusionOk="0">
                  <a:moveTo>
                    <a:pt x="701" y="0"/>
                  </a:moveTo>
                  <a:cubicBezTo>
                    <a:pt x="0" y="0"/>
                    <a:pt x="34" y="473"/>
                    <a:pt x="34" y="473"/>
                  </a:cubicBezTo>
                  <a:cubicBezTo>
                    <a:pt x="194" y="347"/>
                    <a:pt x="355" y="317"/>
                    <a:pt x="499" y="317"/>
                  </a:cubicBezTo>
                  <a:cubicBezTo>
                    <a:pt x="632" y="317"/>
                    <a:pt x="751" y="343"/>
                    <a:pt x="842" y="343"/>
                  </a:cubicBezTo>
                  <a:cubicBezTo>
                    <a:pt x="912" y="343"/>
                    <a:pt x="966" y="328"/>
                    <a:pt x="998" y="275"/>
                  </a:cubicBezTo>
                  <a:cubicBezTo>
                    <a:pt x="1130" y="76"/>
                    <a:pt x="892" y="10"/>
                    <a:pt x="892" y="10"/>
                  </a:cubicBezTo>
                  <a:cubicBezTo>
                    <a:pt x="823" y="3"/>
                    <a:pt x="760" y="0"/>
                    <a:pt x="701" y="0"/>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84"/>
            <p:cNvSpPr/>
            <p:nvPr/>
          </p:nvSpPr>
          <p:spPr>
            <a:xfrm flipH="1">
              <a:off x="6896878" y="1737060"/>
              <a:ext cx="36456" cy="62102"/>
            </a:xfrm>
            <a:custGeom>
              <a:avLst/>
              <a:gdLst/>
              <a:ahLst/>
              <a:cxnLst/>
              <a:rect l="l" t="t" r="r" b="b"/>
              <a:pathLst>
                <a:path w="489" h="833" extrusionOk="0">
                  <a:moveTo>
                    <a:pt x="330" y="1"/>
                  </a:moveTo>
                  <a:cubicBezTo>
                    <a:pt x="291" y="14"/>
                    <a:pt x="264" y="41"/>
                    <a:pt x="278" y="80"/>
                  </a:cubicBezTo>
                  <a:lnTo>
                    <a:pt x="357" y="701"/>
                  </a:lnTo>
                  <a:cubicBezTo>
                    <a:pt x="291" y="688"/>
                    <a:pt x="198" y="661"/>
                    <a:pt x="119" y="595"/>
                  </a:cubicBezTo>
                  <a:cubicBezTo>
                    <a:pt x="108" y="590"/>
                    <a:pt x="95" y="587"/>
                    <a:pt x="81" y="587"/>
                  </a:cubicBezTo>
                  <a:cubicBezTo>
                    <a:pt x="62" y="587"/>
                    <a:pt x="42" y="593"/>
                    <a:pt x="27" y="608"/>
                  </a:cubicBezTo>
                  <a:cubicBezTo>
                    <a:pt x="0" y="635"/>
                    <a:pt x="0" y="674"/>
                    <a:pt x="27" y="701"/>
                  </a:cubicBezTo>
                  <a:cubicBezTo>
                    <a:pt x="132" y="767"/>
                    <a:pt x="225" y="807"/>
                    <a:pt x="304" y="820"/>
                  </a:cubicBezTo>
                  <a:cubicBezTo>
                    <a:pt x="383" y="833"/>
                    <a:pt x="436" y="833"/>
                    <a:pt x="436" y="833"/>
                  </a:cubicBezTo>
                  <a:cubicBezTo>
                    <a:pt x="449" y="833"/>
                    <a:pt x="463" y="820"/>
                    <a:pt x="476" y="807"/>
                  </a:cubicBezTo>
                  <a:cubicBezTo>
                    <a:pt x="489" y="793"/>
                    <a:pt x="489" y="780"/>
                    <a:pt x="489" y="767"/>
                  </a:cubicBezTo>
                  <a:lnTo>
                    <a:pt x="396" y="67"/>
                  </a:lnTo>
                  <a:cubicBezTo>
                    <a:pt x="396" y="27"/>
                    <a:pt x="357" y="1"/>
                    <a:pt x="330" y="1"/>
                  </a:cubicBezTo>
                  <a:close/>
                </a:path>
              </a:pathLst>
            </a:custGeom>
            <a:solidFill>
              <a:srgbClr val="363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84"/>
            <p:cNvSpPr/>
            <p:nvPr/>
          </p:nvSpPr>
          <p:spPr>
            <a:xfrm flipH="1">
              <a:off x="7116596" y="1692661"/>
              <a:ext cx="106983" cy="137996"/>
            </a:xfrm>
            <a:custGeom>
              <a:avLst/>
              <a:gdLst/>
              <a:ahLst/>
              <a:cxnLst/>
              <a:rect l="l" t="t" r="r" b="b"/>
              <a:pathLst>
                <a:path w="1435" h="1851" extrusionOk="0">
                  <a:moveTo>
                    <a:pt x="790" y="1"/>
                  </a:moveTo>
                  <a:cubicBezTo>
                    <a:pt x="679" y="1"/>
                    <a:pt x="558" y="48"/>
                    <a:pt x="431" y="169"/>
                  </a:cubicBezTo>
                  <a:cubicBezTo>
                    <a:pt x="0" y="576"/>
                    <a:pt x="296" y="1850"/>
                    <a:pt x="964" y="1850"/>
                  </a:cubicBezTo>
                  <a:cubicBezTo>
                    <a:pt x="1034" y="1850"/>
                    <a:pt x="1107" y="1837"/>
                    <a:pt x="1184" y="1807"/>
                  </a:cubicBezTo>
                  <a:lnTo>
                    <a:pt x="1435" y="565"/>
                  </a:lnTo>
                  <a:cubicBezTo>
                    <a:pt x="1435" y="565"/>
                    <a:pt x="1172" y="1"/>
                    <a:pt x="790" y="1"/>
                  </a:cubicBezTo>
                  <a:close/>
                </a:path>
              </a:pathLst>
            </a:custGeom>
            <a:solidFill>
              <a:srgbClr val="F3A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84"/>
            <p:cNvSpPr/>
            <p:nvPr/>
          </p:nvSpPr>
          <p:spPr>
            <a:xfrm flipH="1">
              <a:off x="7127406" y="1722856"/>
              <a:ext cx="49279" cy="85139"/>
            </a:xfrm>
            <a:custGeom>
              <a:avLst/>
              <a:gdLst/>
              <a:ahLst/>
              <a:cxnLst/>
              <a:rect l="l" t="t" r="r" b="b"/>
              <a:pathLst>
                <a:path w="661" h="1142" extrusionOk="0">
                  <a:moveTo>
                    <a:pt x="71" y="1"/>
                  </a:moveTo>
                  <a:cubicBezTo>
                    <a:pt x="51" y="1"/>
                    <a:pt x="30" y="12"/>
                    <a:pt x="13" y="28"/>
                  </a:cubicBezTo>
                  <a:cubicBezTo>
                    <a:pt x="0" y="55"/>
                    <a:pt x="0" y="94"/>
                    <a:pt x="40" y="121"/>
                  </a:cubicBezTo>
                  <a:cubicBezTo>
                    <a:pt x="53" y="134"/>
                    <a:pt x="529" y="451"/>
                    <a:pt x="462" y="1072"/>
                  </a:cubicBezTo>
                  <a:cubicBezTo>
                    <a:pt x="462" y="1098"/>
                    <a:pt x="489" y="1138"/>
                    <a:pt x="515" y="1138"/>
                  </a:cubicBezTo>
                  <a:lnTo>
                    <a:pt x="529" y="1138"/>
                  </a:lnTo>
                  <a:cubicBezTo>
                    <a:pt x="533" y="1140"/>
                    <a:pt x="538" y="1141"/>
                    <a:pt x="543" y="1141"/>
                  </a:cubicBezTo>
                  <a:cubicBezTo>
                    <a:pt x="568" y="1141"/>
                    <a:pt x="595" y="1118"/>
                    <a:pt x="595" y="1085"/>
                  </a:cubicBezTo>
                  <a:cubicBezTo>
                    <a:pt x="661" y="385"/>
                    <a:pt x="132" y="28"/>
                    <a:pt x="106" y="15"/>
                  </a:cubicBezTo>
                  <a:cubicBezTo>
                    <a:pt x="96" y="5"/>
                    <a:pt x="84" y="1"/>
                    <a:pt x="71" y="1"/>
                  </a:cubicBezTo>
                  <a:close/>
                </a:path>
              </a:pathLst>
            </a:custGeom>
            <a:solidFill>
              <a:srgbClr val="363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84"/>
            <p:cNvSpPr/>
            <p:nvPr/>
          </p:nvSpPr>
          <p:spPr>
            <a:xfrm flipH="1">
              <a:off x="7139185" y="1755585"/>
              <a:ext cx="40482" cy="15731"/>
            </a:xfrm>
            <a:custGeom>
              <a:avLst/>
              <a:gdLst/>
              <a:ahLst/>
              <a:cxnLst/>
              <a:rect l="l" t="t" r="r" b="b"/>
              <a:pathLst>
                <a:path w="543" h="211" extrusionOk="0">
                  <a:moveTo>
                    <a:pt x="374" y="0"/>
                  </a:moveTo>
                  <a:cubicBezTo>
                    <a:pt x="223" y="0"/>
                    <a:pt x="61" y="81"/>
                    <a:pt x="40" y="91"/>
                  </a:cubicBezTo>
                  <a:cubicBezTo>
                    <a:pt x="14" y="104"/>
                    <a:pt x="1" y="144"/>
                    <a:pt x="14" y="170"/>
                  </a:cubicBezTo>
                  <a:cubicBezTo>
                    <a:pt x="27" y="197"/>
                    <a:pt x="40" y="210"/>
                    <a:pt x="53" y="210"/>
                  </a:cubicBezTo>
                  <a:cubicBezTo>
                    <a:pt x="67" y="210"/>
                    <a:pt x="80" y="210"/>
                    <a:pt x="93" y="197"/>
                  </a:cubicBezTo>
                  <a:cubicBezTo>
                    <a:pt x="143" y="177"/>
                    <a:pt x="262" y="126"/>
                    <a:pt x="362" y="126"/>
                  </a:cubicBezTo>
                  <a:cubicBezTo>
                    <a:pt x="394" y="126"/>
                    <a:pt x="424" y="131"/>
                    <a:pt x="450" y="144"/>
                  </a:cubicBezTo>
                  <a:cubicBezTo>
                    <a:pt x="457" y="148"/>
                    <a:pt x="465" y="149"/>
                    <a:pt x="473" y="149"/>
                  </a:cubicBezTo>
                  <a:cubicBezTo>
                    <a:pt x="495" y="149"/>
                    <a:pt x="519" y="137"/>
                    <a:pt x="529" y="118"/>
                  </a:cubicBezTo>
                  <a:cubicBezTo>
                    <a:pt x="542" y="78"/>
                    <a:pt x="529" y="52"/>
                    <a:pt x="502" y="25"/>
                  </a:cubicBezTo>
                  <a:cubicBezTo>
                    <a:pt x="463" y="7"/>
                    <a:pt x="419" y="0"/>
                    <a:pt x="374" y="0"/>
                  </a:cubicBezTo>
                  <a:close/>
                </a:path>
              </a:pathLst>
            </a:custGeom>
            <a:solidFill>
              <a:srgbClr val="363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84"/>
            <p:cNvSpPr/>
            <p:nvPr/>
          </p:nvSpPr>
          <p:spPr>
            <a:xfrm flipH="1">
              <a:off x="7074250" y="1585154"/>
              <a:ext cx="88270" cy="181013"/>
            </a:xfrm>
            <a:custGeom>
              <a:avLst/>
              <a:gdLst/>
              <a:ahLst/>
              <a:cxnLst/>
              <a:rect l="l" t="t" r="r" b="b"/>
              <a:pathLst>
                <a:path w="1184" h="2428" extrusionOk="0">
                  <a:moveTo>
                    <a:pt x="523" y="0"/>
                  </a:moveTo>
                  <a:lnTo>
                    <a:pt x="523" y="0"/>
                  </a:lnTo>
                  <a:cubicBezTo>
                    <a:pt x="1" y="1127"/>
                    <a:pt x="387" y="2428"/>
                    <a:pt x="524" y="2428"/>
                  </a:cubicBezTo>
                  <a:cubicBezTo>
                    <a:pt x="543" y="2428"/>
                    <a:pt x="557" y="2403"/>
                    <a:pt x="563" y="2351"/>
                  </a:cubicBezTo>
                  <a:cubicBezTo>
                    <a:pt x="589" y="2021"/>
                    <a:pt x="1184" y="423"/>
                    <a:pt x="1184" y="423"/>
                  </a:cubicBezTo>
                  <a:lnTo>
                    <a:pt x="523" y="0"/>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84"/>
            <p:cNvSpPr/>
            <p:nvPr/>
          </p:nvSpPr>
          <p:spPr>
            <a:xfrm flipH="1">
              <a:off x="5675135" y="2921461"/>
              <a:ext cx="2228222" cy="124130"/>
            </a:xfrm>
            <a:custGeom>
              <a:avLst/>
              <a:gdLst/>
              <a:ahLst/>
              <a:cxnLst/>
              <a:rect l="l" t="t" r="r" b="b"/>
              <a:pathLst>
                <a:path w="29888" h="1665" extrusionOk="0">
                  <a:moveTo>
                    <a:pt x="423" y="0"/>
                  </a:moveTo>
                  <a:cubicBezTo>
                    <a:pt x="186" y="0"/>
                    <a:pt x="1" y="251"/>
                    <a:pt x="1" y="568"/>
                  </a:cubicBezTo>
                  <a:lnTo>
                    <a:pt x="1" y="1096"/>
                  </a:lnTo>
                  <a:cubicBezTo>
                    <a:pt x="1" y="1413"/>
                    <a:pt x="186" y="1664"/>
                    <a:pt x="423" y="1664"/>
                  </a:cubicBezTo>
                  <a:lnTo>
                    <a:pt x="29465" y="1664"/>
                  </a:lnTo>
                  <a:cubicBezTo>
                    <a:pt x="29702" y="1664"/>
                    <a:pt x="29887" y="1413"/>
                    <a:pt x="29887" y="1096"/>
                  </a:cubicBezTo>
                  <a:lnTo>
                    <a:pt x="29887" y="568"/>
                  </a:lnTo>
                  <a:cubicBezTo>
                    <a:pt x="29887" y="251"/>
                    <a:pt x="29702" y="0"/>
                    <a:pt x="29465" y="0"/>
                  </a:cubicBezTo>
                  <a:close/>
                </a:path>
              </a:pathLst>
            </a:custGeom>
            <a:solidFill>
              <a:srgbClr val="00B2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84"/>
            <p:cNvSpPr/>
            <p:nvPr/>
          </p:nvSpPr>
          <p:spPr>
            <a:xfrm flipH="1">
              <a:off x="5675135" y="2971580"/>
              <a:ext cx="2228222" cy="17818"/>
            </a:xfrm>
            <a:custGeom>
              <a:avLst/>
              <a:gdLst/>
              <a:ahLst/>
              <a:cxnLst/>
              <a:rect l="l" t="t" r="r" b="b"/>
              <a:pathLst>
                <a:path w="29888" h="239" extrusionOk="0">
                  <a:moveTo>
                    <a:pt x="1" y="1"/>
                  </a:moveTo>
                  <a:lnTo>
                    <a:pt x="1" y="238"/>
                  </a:lnTo>
                  <a:lnTo>
                    <a:pt x="29887" y="238"/>
                  </a:lnTo>
                  <a:lnTo>
                    <a:pt x="29887" y="1"/>
                  </a:lnTo>
                  <a:close/>
                </a:path>
              </a:pathLst>
            </a:custGeom>
            <a:solidFill>
              <a:srgbClr val="007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84"/>
            <p:cNvSpPr/>
            <p:nvPr/>
          </p:nvSpPr>
          <p:spPr>
            <a:xfrm flipH="1">
              <a:off x="5683023" y="2083324"/>
              <a:ext cx="1093907" cy="669630"/>
            </a:xfrm>
            <a:custGeom>
              <a:avLst/>
              <a:gdLst/>
              <a:ahLst/>
              <a:cxnLst/>
              <a:rect l="l" t="t" r="r" b="b"/>
              <a:pathLst>
                <a:path w="14673" h="8982" extrusionOk="0">
                  <a:moveTo>
                    <a:pt x="2430" y="1"/>
                  </a:moveTo>
                  <a:cubicBezTo>
                    <a:pt x="2219" y="1"/>
                    <a:pt x="2021" y="146"/>
                    <a:pt x="1968" y="370"/>
                  </a:cubicBezTo>
                  <a:lnTo>
                    <a:pt x="66" y="8400"/>
                  </a:lnTo>
                  <a:cubicBezTo>
                    <a:pt x="0" y="8704"/>
                    <a:pt x="225" y="8981"/>
                    <a:pt x="528" y="8981"/>
                  </a:cubicBezTo>
                  <a:lnTo>
                    <a:pt x="12243" y="8981"/>
                  </a:lnTo>
                  <a:cubicBezTo>
                    <a:pt x="12467" y="8981"/>
                    <a:pt x="12652" y="8836"/>
                    <a:pt x="12705" y="8624"/>
                  </a:cubicBezTo>
                  <a:lnTo>
                    <a:pt x="12824" y="8123"/>
                  </a:lnTo>
                  <a:lnTo>
                    <a:pt x="12863" y="7938"/>
                  </a:lnTo>
                  <a:lnTo>
                    <a:pt x="14607" y="582"/>
                  </a:lnTo>
                  <a:cubicBezTo>
                    <a:pt x="14673" y="291"/>
                    <a:pt x="14448" y="1"/>
                    <a:pt x="14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84"/>
            <p:cNvSpPr/>
            <p:nvPr/>
          </p:nvSpPr>
          <p:spPr>
            <a:xfrm flipH="1">
              <a:off x="6108337" y="2373787"/>
              <a:ext cx="144855" cy="135909"/>
            </a:xfrm>
            <a:custGeom>
              <a:avLst/>
              <a:gdLst/>
              <a:ahLst/>
              <a:cxnLst/>
              <a:rect l="l" t="t" r="r" b="b"/>
              <a:pathLst>
                <a:path w="1943" h="1823" extrusionOk="0">
                  <a:moveTo>
                    <a:pt x="1071" y="1"/>
                  </a:moveTo>
                  <a:cubicBezTo>
                    <a:pt x="569" y="1"/>
                    <a:pt x="120" y="410"/>
                    <a:pt x="54" y="912"/>
                  </a:cubicBezTo>
                  <a:cubicBezTo>
                    <a:pt x="1" y="1414"/>
                    <a:pt x="371" y="1823"/>
                    <a:pt x="873" y="1823"/>
                  </a:cubicBezTo>
                  <a:cubicBezTo>
                    <a:pt x="1374" y="1823"/>
                    <a:pt x="1837" y="1414"/>
                    <a:pt x="1890" y="912"/>
                  </a:cubicBezTo>
                  <a:cubicBezTo>
                    <a:pt x="1942" y="410"/>
                    <a:pt x="1586" y="1"/>
                    <a:pt x="10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84"/>
            <p:cNvSpPr/>
            <p:nvPr/>
          </p:nvSpPr>
          <p:spPr>
            <a:xfrm flipH="1">
              <a:off x="6560281" y="2083324"/>
              <a:ext cx="216649" cy="670599"/>
            </a:xfrm>
            <a:custGeom>
              <a:avLst/>
              <a:gdLst/>
              <a:ahLst/>
              <a:cxnLst/>
              <a:rect l="l" t="t" r="r" b="b"/>
              <a:pathLst>
                <a:path w="2906" h="8995" extrusionOk="0">
                  <a:moveTo>
                    <a:pt x="2443" y="1"/>
                  </a:moveTo>
                  <a:cubicBezTo>
                    <a:pt x="2219" y="1"/>
                    <a:pt x="2021" y="146"/>
                    <a:pt x="1981" y="370"/>
                  </a:cubicBezTo>
                  <a:lnTo>
                    <a:pt x="79" y="8400"/>
                  </a:lnTo>
                  <a:cubicBezTo>
                    <a:pt x="0" y="8704"/>
                    <a:pt x="225" y="8994"/>
                    <a:pt x="542" y="8994"/>
                  </a:cubicBezTo>
                  <a:lnTo>
                    <a:pt x="872" y="8994"/>
                  </a:lnTo>
                  <a:lnTo>
                    <a:pt x="29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84"/>
            <p:cNvSpPr/>
            <p:nvPr/>
          </p:nvSpPr>
          <p:spPr>
            <a:xfrm flipH="1">
              <a:off x="6220614" y="2752894"/>
              <a:ext cx="113245" cy="149701"/>
            </a:xfrm>
            <a:custGeom>
              <a:avLst/>
              <a:gdLst/>
              <a:ahLst/>
              <a:cxnLst/>
              <a:rect l="l" t="t" r="r" b="b"/>
              <a:pathLst>
                <a:path w="1519" h="2008" extrusionOk="0">
                  <a:moveTo>
                    <a:pt x="343" y="0"/>
                  </a:moveTo>
                  <a:lnTo>
                    <a:pt x="0" y="2007"/>
                  </a:lnTo>
                  <a:lnTo>
                    <a:pt x="1162" y="2007"/>
                  </a:lnTo>
                  <a:lnTo>
                    <a:pt x="15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84"/>
            <p:cNvSpPr/>
            <p:nvPr/>
          </p:nvSpPr>
          <p:spPr>
            <a:xfrm flipH="1">
              <a:off x="6231432" y="2840495"/>
              <a:ext cx="733595" cy="62102"/>
            </a:xfrm>
            <a:custGeom>
              <a:avLst/>
              <a:gdLst/>
              <a:ahLst/>
              <a:cxnLst/>
              <a:rect l="l" t="t" r="r" b="b"/>
              <a:pathLst>
                <a:path w="9840" h="833" extrusionOk="0">
                  <a:moveTo>
                    <a:pt x="516" y="0"/>
                  </a:moveTo>
                  <a:cubicBezTo>
                    <a:pt x="357" y="0"/>
                    <a:pt x="212" y="106"/>
                    <a:pt x="159" y="265"/>
                  </a:cubicBezTo>
                  <a:lnTo>
                    <a:pt x="1" y="832"/>
                  </a:lnTo>
                  <a:lnTo>
                    <a:pt x="9668" y="832"/>
                  </a:lnTo>
                  <a:lnTo>
                    <a:pt x="9773" y="463"/>
                  </a:lnTo>
                  <a:cubicBezTo>
                    <a:pt x="9840" y="238"/>
                    <a:pt x="9668" y="0"/>
                    <a:pt x="9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84"/>
            <p:cNvSpPr/>
            <p:nvPr/>
          </p:nvSpPr>
          <p:spPr>
            <a:xfrm flipH="1">
              <a:off x="5998076" y="1663883"/>
              <a:ext cx="363368" cy="240282"/>
            </a:xfrm>
            <a:custGeom>
              <a:avLst/>
              <a:gdLst/>
              <a:ahLst/>
              <a:cxnLst/>
              <a:rect l="l" t="t" r="r" b="b"/>
              <a:pathLst>
                <a:path w="4874" h="3223" extrusionOk="0">
                  <a:moveTo>
                    <a:pt x="383" y="1"/>
                  </a:moveTo>
                  <a:cubicBezTo>
                    <a:pt x="172" y="1"/>
                    <a:pt x="0" y="172"/>
                    <a:pt x="0" y="384"/>
                  </a:cubicBezTo>
                  <a:lnTo>
                    <a:pt x="0" y="2853"/>
                  </a:lnTo>
                  <a:cubicBezTo>
                    <a:pt x="0" y="3051"/>
                    <a:pt x="172" y="3223"/>
                    <a:pt x="383" y="3223"/>
                  </a:cubicBezTo>
                  <a:lnTo>
                    <a:pt x="4490" y="3223"/>
                  </a:lnTo>
                  <a:cubicBezTo>
                    <a:pt x="4702" y="3223"/>
                    <a:pt x="4873" y="3065"/>
                    <a:pt x="4873" y="2853"/>
                  </a:cubicBezTo>
                  <a:lnTo>
                    <a:pt x="4873" y="384"/>
                  </a:lnTo>
                  <a:cubicBezTo>
                    <a:pt x="4873" y="172"/>
                    <a:pt x="4702" y="1"/>
                    <a:pt x="45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84"/>
            <p:cNvSpPr/>
            <p:nvPr/>
          </p:nvSpPr>
          <p:spPr>
            <a:xfrm flipH="1">
              <a:off x="6039449" y="1868683"/>
              <a:ext cx="79771" cy="109368"/>
            </a:xfrm>
            <a:custGeom>
              <a:avLst/>
              <a:gdLst/>
              <a:ahLst/>
              <a:cxnLst/>
              <a:rect l="l" t="t" r="r" b="b"/>
              <a:pathLst>
                <a:path w="1070" h="1467" extrusionOk="0">
                  <a:moveTo>
                    <a:pt x="1070" y="1"/>
                  </a:moveTo>
                  <a:lnTo>
                    <a:pt x="0" y="80"/>
                  </a:lnTo>
                  <a:lnTo>
                    <a:pt x="687" y="1466"/>
                  </a:lnTo>
                  <a:lnTo>
                    <a:pt x="10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84"/>
            <p:cNvSpPr/>
            <p:nvPr/>
          </p:nvSpPr>
          <p:spPr>
            <a:xfrm flipH="1">
              <a:off x="6094620" y="1723079"/>
              <a:ext cx="168488" cy="135834"/>
            </a:xfrm>
            <a:custGeom>
              <a:avLst/>
              <a:gdLst/>
              <a:ahLst/>
              <a:cxnLst/>
              <a:rect l="l" t="t" r="r" b="b"/>
              <a:pathLst>
                <a:path w="2260" h="1822" extrusionOk="0">
                  <a:moveTo>
                    <a:pt x="566" y="0"/>
                  </a:moveTo>
                  <a:cubicBezTo>
                    <a:pt x="259" y="0"/>
                    <a:pt x="1" y="211"/>
                    <a:pt x="42" y="580"/>
                  </a:cubicBezTo>
                  <a:cubicBezTo>
                    <a:pt x="94" y="1135"/>
                    <a:pt x="1085" y="1821"/>
                    <a:pt x="1085" y="1821"/>
                  </a:cubicBezTo>
                  <a:cubicBezTo>
                    <a:pt x="1085" y="1821"/>
                    <a:pt x="2115" y="1135"/>
                    <a:pt x="2194" y="580"/>
                  </a:cubicBezTo>
                  <a:cubicBezTo>
                    <a:pt x="2260" y="211"/>
                    <a:pt x="2015" y="0"/>
                    <a:pt x="1707" y="0"/>
                  </a:cubicBezTo>
                  <a:cubicBezTo>
                    <a:pt x="1518" y="0"/>
                    <a:pt x="1305" y="79"/>
                    <a:pt x="1124" y="250"/>
                  </a:cubicBezTo>
                  <a:cubicBezTo>
                    <a:pt x="959" y="79"/>
                    <a:pt x="754" y="0"/>
                    <a:pt x="5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2" name="Google Shape;3692;p84"/>
            <p:cNvGrpSpPr/>
            <p:nvPr/>
          </p:nvGrpSpPr>
          <p:grpSpPr>
            <a:xfrm rot="212995">
              <a:off x="6926045" y="1692974"/>
              <a:ext cx="86194" cy="63021"/>
              <a:chOff x="2659716" y="2883799"/>
              <a:chExt cx="199141" cy="136442"/>
            </a:xfrm>
          </p:grpSpPr>
          <p:sp>
            <p:nvSpPr>
              <p:cNvPr id="3693" name="Google Shape;3693;p84"/>
              <p:cNvSpPr/>
              <p:nvPr/>
            </p:nvSpPr>
            <p:spPr>
              <a:xfrm>
                <a:off x="2659716" y="2893028"/>
                <a:ext cx="199141" cy="118604"/>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84"/>
              <p:cNvSpPr/>
              <p:nvPr/>
            </p:nvSpPr>
            <p:spPr>
              <a:xfrm>
                <a:off x="2686425" y="2883799"/>
                <a:ext cx="135777" cy="136442"/>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5" name="Google Shape;3695;p84"/>
            <p:cNvGrpSpPr/>
            <p:nvPr/>
          </p:nvGrpSpPr>
          <p:grpSpPr>
            <a:xfrm rot="207611">
              <a:off x="6822941" y="1723127"/>
              <a:ext cx="72919" cy="57407"/>
              <a:chOff x="2659716" y="2883799"/>
              <a:chExt cx="199141" cy="136442"/>
            </a:xfrm>
          </p:grpSpPr>
          <p:sp>
            <p:nvSpPr>
              <p:cNvPr id="3696" name="Google Shape;3696;p84"/>
              <p:cNvSpPr/>
              <p:nvPr/>
            </p:nvSpPr>
            <p:spPr>
              <a:xfrm>
                <a:off x="2659716" y="2893028"/>
                <a:ext cx="199141" cy="118604"/>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84"/>
              <p:cNvSpPr/>
              <p:nvPr/>
            </p:nvSpPr>
            <p:spPr>
              <a:xfrm>
                <a:off x="2686425" y="2883799"/>
                <a:ext cx="135777" cy="136442"/>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98" name="Google Shape;3698;p84">
            <a:hlinkClick r:id="rId3"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84">
            <a:hlinkClick r:id="rId4"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84">
            <a:hlinkClick r:id="rId5"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84">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84">
            <a:hlinkClick r:id="rId6" action="ppaction://hlinksldjump"/>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84">
            <a:hlinkClick r:id="rId4" action="ppaction://hlinksldjump"/>
          </p:cNvPr>
          <p:cNvSpPr txBox="1"/>
          <p:nvPr/>
        </p:nvSpPr>
        <p:spPr>
          <a:xfrm>
            <a:off x="8189650" y="47022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M</a:t>
            </a:r>
            <a:endParaRPr b="1">
              <a:solidFill>
                <a:schemeClr val="accent4"/>
              </a:solidFill>
              <a:latin typeface="Ubuntu"/>
              <a:ea typeface="Ubuntu"/>
              <a:cs typeface="Ubuntu"/>
              <a:sym typeface="Ubuntu"/>
            </a:endParaRPr>
          </a:p>
        </p:txBody>
      </p:sp>
      <p:sp>
        <p:nvSpPr>
          <p:cNvPr id="3704" name="Google Shape;3704;p84">
            <a:hlinkClick r:id="rId3" action="ppaction://hlinksldjump"/>
          </p:cNvPr>
          <p:cNvSpPr txBox="1"/>
          <p:nvPr/>
        </p:nvSpPr>
        <p:spPr>
          <a:xfrm>
            <a:off x="8189650" y="1476316"/>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2"/>
                </a:solidFill>
                <a:latin typeface="Ubuntu"/>
                <a:ea typeface="Ubuntu"/>
                <a:cs typeface="Ubuntu"/>
                <a:sym typeface="Ubuntu"/>
              </a:rPr>
              <a:t>T</a:t>
            </a:r>
            <a:endParaRPr b="1">
              <a:solidFill>
                <a:schemeClr val="accent2"/>
              </a:solidFill>
              <a:latin typeface="Ubuntu"/>
              <a:ea typeface="Ubuntu"/>
              <a:cs typeface="Ubuntu"/>
              <a:sym typeface="Ubuntu"/>
            </a:endParaRPr>
          </a:p>
        </p:txBody>
      </p:sp>
      <p:sp>
        <p:nvSpPr>
          <p:cNvPr id="3705" name="Google Shape;3705;p84">
            <a:hlinkClick r:id="rId5" action="ppaction://hlinksldjump"/>
          </p:cNvPr>
          <p:cNvSpPr txBox="1"/>
          <p:nvPr/>
        </p:nvSpPr>
        <p:spPr>
          <a:xfrm>
            <a:off x="8189650" y="2400638"/>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1"/>
                </a:solidFill>
                <a:latin typeface="Ubuntu"/>
                <a:ea typeface="Ubuntu"/>
                <a:cs typeface="Ubuntu"/>
                <a:sym typeface="Ubuntu"/>
              </a:rPr>
              <a:t>W</a:t>
            </a:r>
            <a:endParaRPr b="1">
              <a:solidFill>
                <a:schemeClr val="accent1"/>
              </a:solidFill>
              <a:latin typeface="Ubuntu"/>
              <a:ea typeface="Ubuntu"/>
              <a:cs typeface="Ubuntu"/>
              <a:sym typeface="Ubuntu"/>
            </a:endParaRPr>
          </a:p>
        </p:txBody>
      </p:sp>
      <p:sp>
        <p:nvSpPr>
          <p:cNvPr id="3706" name="Google Shape;3706;p84">
            <a:hlinkClick r:id="rId6" action="ppaction://hlinksldjump"/>
          </p:cNvPr>
          <p:cNvSpPr txBox="1"/>
          <p:nvPr/>
        </p:nvSpPr>
        <p:spPr>
          <a:xfrm>
            <a:off x="8189650" y="3423511"/>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3"/>
                </a:solidFill>
                <a:latin typeface="Ubuntu"/>
                <a:ea typeface="Ubuntu"/>
                <a:cs typeface="Ubuntu"/>
                <a:sym typeface="Ubuntu"/>
              </a:rPr>
              <a:t>T</a:t>
            </a:r>
            <a:endParaRPr b="1">
              <a:solidFill>
                <a:schemeClr val="accent3"/>
              </a:solidFill>
              <a:latin typeface="Ubuntu"/>
              <a:ea typeface="Ubuntu"/>
              <a:cs typeface="Ubuntu"/>
              <a:sym typeface="Ubuntu"/>
            </a:endParaRPr>
          </a:p>
        </p:txBody>
      </p:sp>
      <p:sp>
        <p:nvSpPr>
          <p:cNvPr id="3707" name="Google Shape;3707;p84">
            <a:hlinkClick r:id="" action="ppaction://noaction"/>
          </p:cNvPr>
          <p:cNvSpPr txBox="1"/>
          <p:nvPr/>
        </p:nvSpPr>
        <p:spPr>
          <a:xfrm>
            <a:off x="8189650" y="436280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F</a:t>
            </a:r>
            <a:endParaRPr b="1">
              <a:solidFill>
                <a:schemeClr val="accent4"/>
              </a:solidFill>
              <a:latin typeface="Ubuntu"/>
              <a:ea typeface="Ubuntu"/>
              <a:cs typeface="Ubuntu"/>
              <a:sym typeface="Ubuntu"/>
            </a:endParaRPr>
          </a:p>
        </p:txBody>
      </p:sp>
      <p:grpSp>
        <p:nvGrpSpPr>
          <p:cNvPr id="3708" name="Google Shape;3708;p84"/>
          <p:cNvGrpSpPr/>
          <p:nvPr/>
        </p:nvGrpSpPr>
        <p:grpSpPr>
          <a:xfrm>
            <a:off x="6935171" y="696541"/>
            <a:ext cx="195284" cy="195284"/>
            <a:chOff x="5660400" y="238125"/>
            <a:chExt cx="481825" cy="481825"/>
          </a:xfrm>
        </p:grpSpPr>
        <p:sp>
          <p:nvSpPr>
            <p:cNvPr id="3709" name="Google Shape;3709;p84"/>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10" name="Google Shape;3710;p84"/>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711" name="Google Shape;3711;p84">
            <a:hlinkClick r:id="rId7"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84">
            <a:hlinkClick r:id="rId8"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84">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84">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17"/>
                                        </p:tgtEl>
                                        <p:attrNameLst>
                                          <p:attrName>style.visibility</p:attrName>
                                        </p:attrNameLst>
                                      </p:cBhvr>
                                      <p:to>
                                        <p:strVal val="visible"/>
                                      </p:to>
                                    </p:set>
                                    <p:animEffect transition="in" filter="fade">
                                      <p:cBhvr>
                                        <p:cTn id="7" dur="500"/>
                                        <p:tgtEl>
                                          <p:spTgt spid="36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13"/>
                                        </p:tgtEl>
                                        <p:attrNameLst>
                                          <p:attrName>style.visibility</p:attrName>
                                        </p:attrNameLst>
                                      </p:cBhvr>
                                      <p:to>
                                        <p:strVal val="visible"/>
                                      </p:to>
                                    </p:set>
                                    <p:animEffect transition="in" filter="wipe(down)">
                                      <p:cBhvr>
                                        <p:cTn id="10" dur="500"/>
                                        <p:tgtEl>
                                          <p:spTgt spid="36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15">
                                            <p:txEl>
                                              <p:pRg st="0" end="0"/>
                                            </p:txEl>
                                          </p:spTgt>
                                        </p:tgtEl>
                                        <p:attrNameLst>
                                          <p:attrName>style.visibility</p:attrName>
                                        </p:attrNameLst>
                                      </p:cBhvr>
                                      <p:to>
                                        <p:strVal val="visible"/>
                                      </p:to>
                                    </p:set>
                                    <p:animEffect transition="in" filter="wipe(down)">
                                      <p:cBhvr>
                                        <p:cTn id="13" dur="500"/>
                                        <p:tgtEl>
                                          <p:spTgt spid="36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657"/>
                                        </p:tgtEl>
                                        <p:attrNameLst>
                                          <p:attrName>style.visibility</p:attrName>
                                        </p:attrNameLst>
                                      </p:cBhvr>
                                      <p:to>
                                        <p:strVal val="visible"/>
                                      </p:to>
                                    </p:set>
                                    <p:animEffect transition="in" filter="fade">
                                      <p:cBhvr>
                                        <p:cTn id="18" dur="500"/>
                                        <p:tgtEl>
                                          <p:spTgt spid="365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612"/>
                                        </p:tgtEl>
                                        <p:attrNameLst>
                                          <p:attrName>style.visibility</p:attrName>
                                        </p:attrNameLst>
                                      </p:cBhvr>
                                      <p:to>
                                        <p:strVal val="visible"/>
                                      </p:to>
                                    </p:set>
                                    <p:animEffect transition="in" filter="wipe(up)">
                                      <p:cBhvr>
                                        <p:cTn id="21" dur="500"/>
                                        <p:tgtEl>
                                          <p:spTgt spid="361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616">
                                            <p:txEl>
                                              <p:pRg st="0" end="0"/>
                                            </p:txEl>
                                          </p:spTgt>
                                        </p:tgtEl>
                                        <p:attrNameLst>
                                          <p:attrName>style.visibility</p:attrName>
                                        </p:attrNameLst>
                                      </p:cBhvr>
                                      <p:to>
                                        <p:strVal val="visible"/>
                                      </p:to>
                                    </p:set>
                                    <p:animEffect transition="in" filter="wipe(up)">
                                      <p:cBhvr>
                                        <p:cTn id="24" dur="500"/>
                                        <p:tgtEl>
                                          <p:spTgt spid="3616">
                                            <p:txEl>
                                              <p:pRg st="0" end="0"/>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616">
                                            <p:txEl>
                                              <p:pRg st="1" end="1"/>
                                            </p:txEl>
                                          </p:spTgt>
                                        </p:tgtEl>
                                        <p:attrNameLst>
                                          <p:attrName>style.visibility</p:attrName>
                                        </p:attrNameLst>
                                      </p:cBhvr>
                                      <p:to>
                                        <p:strVal val="visible"/>
                                      </p:to>
                                    </p:set>
                                    <p:animEffect transition="in" filter="wipe(up)">
                                      <p:cBhvr>
                                        <p:cTn id="27" dur="500"/>
                                        <p:tgtEl>
                                          <p:spTgt spid="36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2" grpId="0" animBg="1"/>
      <p:bldP spid="3613" grpId="0" animBg="1"/>
      <p:bldP spid="3615" grpId="0" build="p"/>
      <p:bldP spid="361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297"/>
        <p:cNvGrpSpPr/>
        <p:nvPr/>
      </p:nvGrpSpPr>
      <p:grpSpPr>
        <a:xfrm>
          <a:off x="0" y="0"/>
          <a:ext cx="0" cy="0"/>
          <a:chOff x="0" y="0"/>
          <a:chExt cx="0" cy="0"/>
        </a:xfrm>
      </p:grpSpPr>
      <p:grpSp>
        <p:nvGrpSpPr>
          <p:cNvPr id="2298" name="Google Shape;2298;p74"/>
          <p:cNvGrpSpPr/>
          <p:nvPr/>
        </p:nvGrpSpPr>
        <p:grpSpPr>
          <a:xfrm>
            <a:off x="326011" y="326378"/>
            <a:ext cx="2449272" cy="4547269"/>
            <a:chOff x="326011" y="326378"/>
            <a:chExt cx="2449272" cy="4547269"/>
          </a:xfrm>
        </p:grpSpPr>
        <p:sp>
          <p:nvSpPr>
            <p:cNvPr id="2299" name="Google Shape;2299;p74"/>
            <p:cNvSpPr/>
            <p:nvPr/>
          </p:nvSpPr>
          <p:spPr>
            <a:xfrm>
              <a:off x="2558647" y="4821463"/>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74"/>
            <p:cNvSpPr/>
            <p:nvPr/>
          </p:nvSpPr>
          <p:spPr>
            <a:xfrm>
              <a:off x="611317" y="34812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74"/>
            <p:cNvSpPr/>
            <p:nvPr/>
          </p:nvSpPr>
          <p:spPr>
            <a:xfrm>
              <a:off x="750617" y="124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74"/>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74"/>
            <p:cNvSpPr/>
            <p:nvPr/>
          </p:nvSpPr>
          <p:spPr>
            <a:xfrm>
              <a:off x="552867" y="457641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74"/>
            <p:cNvSpPr/>
            <p:nvPr/>
          </p:nvSpPr>
          <p:spPr>
            <a:xfrm>
              <a:off x="444367" y="27911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74"/>
            <p:cNvSpPr/>
            <p:nvPr/>
          </p:nvSpPr>
          <p:spPr>
            <a:xfrm>
              <a:off x="326011" y="179762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74"/>
            <p:cNvSpPr/>
            <p:nvPr/>
          </p:nvSpPr>
          <p:spPr>
            <a:xfrm>
              <a:off x="1375100"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74"/>
            <p:cNvSpPr/>
            <p:nvPr/>
          </p:nvSpPr>
          <p:spPr>
            <a:xfrm>
              <a:off x="1375092" y="48093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74"/>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74"/>
            <p:cNvSpPr/>
            <p:nvPr/>
          </p:nvSpPr>
          <p:spPr>
            <a:xfrm>
              <a:off x="369936" y="107070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0" name="Google Shape;2310;p74"/>
          <p:cNvSpPr/>
          <p:nvPr/>
        </p:nvSpPr>
        <p:spPr>
          <a:xfrm>
            <a:off x="1112444" y="881950"/>
            <a:ext cx="6879600" cy="3726600"/>
          </a:xfrm>
          <a:prstGeom prst="roundRect">
            <a:avLst>
              <a:gd name="adj" fmla="val 5212"/>
            </a:avLst>
          </a:prstGeom>
          <a:solidFill>
            <a:schemeClr val="accent3">
              <a:lumMod val="20000"/>
              <a:lumOff val="8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74"/>
          <p:cNvSpPr/>
          <p:nvPr/>
        </p:nvSpPr>
        <p:spPr>
          <a:xfrm>
            <a:off x="814279" y="538857"/>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74"/>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74">
            <a:hlinkClick r:id="rId3"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74">
            <a:hlinkClick r:id="rId4"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74">
            <a:hlinkClick r:id="rId5"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74">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74">
            <a:hlinkClick r:id="rId6" action="ppaction://hlinksldjump"/>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74">
            <a:hlinkClick r:id="rId4" action="ppaction://hlinksldjump"/>
          </p:cNvPr>
          <p:cNvSpPr txBox="1"/>
          <p:nvPr/>
        </p:nvSpPr>
        <p:spPr>
          <a:xfrm>
            <a:off x="8189650" y="47022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M</a:t>
            </a:r>
            <a:endParaRPr b="1">
              <a:solidFill>
                <a:schemeClr val="accent4"/>
              </a:solidFill>
              <a:latin typeface="Ubuntu"/>
              <a:ea typeface="Ubuntu"/>
              <a:cs typeface="Ubuntu"/>
              <a:sym typeface="Ubuntu"/>
            </a:endParaRPr>
          </a:p>
        </p:txBody>
      </p:sp>
      <p:sp>
        <p:nvSpPr>
          <p:cNvPr id="2328" name="Google Shape;2328;p74">
            <a:hlinkClick r:id="rId3" action="ppaction://hlinksldjump"/>
          </p:cNvPr>
          <p:cNvSpPr txBox="1"/>
          <p:nvPr/>
        </p:nvSpPr>
        <p:spPr>
          <a:xfrm>
            <a:off x="8189650" y="1476316"/>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2"/>
                </a:solidFill>
                <a:latin typeface="Ubuntu"/>
                <a:ea typeface="Ubuntu"/>
                <a:cs typeface="Ubuntu"/>
                <a:sym typeface="Ubuntu"/>
              </a:rPr>
              <a:t>T</a:t>
            </a:r>
            <a:endParaRPr b="1">
              <a:solidFill>
                <a:schemeClr val="accent2"/>
              </a:solidFill>
              <a:latin typeface="Ubuntu"/>
              <a:ea typeface="Ubuntu"/>
              <a:cs typeface="Ubuntu"/>
              <a:sym typeface="Ubuntu"/>
            </a:endParaRPr>
          </a:p>
        </p:txBody>
      </p:sp>
      <p:sp>
        <p:nvSpPr>
          <p:cNvPr id="2329" name="Google Shape;2329;p74">
            <a:hlinkClick r:id="rId5" action="ppaction://hlinksldjump"/>
          </p:cNvPr>
          <p:cNvSpPr txBox="1"/>
          <p:nvPr/>
        </p:nvSpPr>
        <p:spPr>
          <a:xfrm>
            <a:off x="8189650" y="2400638"/>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1"/>
                </a:solidFill>
                <a:latin typeface="Ubuntu"/>
                <a:ea typeface="Ubuntu"/>
                <a:cs typeface="Ubuntu"/>
                <a:sym typeface="Ubuntu"/>
              </a:rPr>
              <a:t>W</a:t>
            </a:r>
            <a:endParaRPr b="1">
              <a:solidFill>
                <a:schemeClr val="accent1"/>
              </a:solidFill>
              <a:latin typeface="Ubuntu"/>
              <a:ea typeface="Ubuntu"/>
              <a:cs typeface="Ubuntu"/>
              <a:sym typeface="Ubuntu"/>
            </a:endParaRPr>
          </a:p>
        </p:txBody>
      </p:sp>
      <p:sp>
        <p:nvSpPr>
          <p:cNvPr id="2330" name="Google Shape;2330;p74">
            <a:hlinkClick r:id="rId6" action="ppaction://hlinksldjump"/>
          </p:cNvPr>
          <p:cNvSpPr txBox="1"/>
          <p:nvPr/>
        </p:nvSpPr>
        <p:spPr>
          <a:xfrm>
            <a:off x="8189650" y="3423511"/>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3"/>
                </a:solidFill>
                <a:latin typeface="Ubuntu"/>
                <a:ea typeface="Ubuntu"/>
                <a:cs typeface="Ubuntu"/>
                <a:sym typeface="Ubuntu"/>
              </a:rPr>
              <a:t>T</a:t>
            </a:r>
            <a:endParaRPr b="1">
              <a:solidFill>
                <a:schemeClr val="accent3"/>
              </a:solidFill>
              <a:latin typeface="Ubuntu"/>
              <a:ea typeface="Ubuntu"/>
              <a:cs typeface="Ubuntu"/>
              <a:sym typeface="Ubuntu"/>
            </a:endParaRPr>
          </a:p>
        </p:txBody>
      </p:sp>
      <p:sp>
        <p:nvSpPr>
          <p:cNvPr id="2331" name="Google Shape;2331;p74">
            <a:hlinkClick r:id="" action="ppaction://noaction"/>
          </p:cNvPr>
          <p:cNvSpPr txBox="1"/>
          <p:nvPr/>
        </p:nvSpPr>
        <p:spPr>
          <a:xfrm>
            <a:off x="8189650" y="436280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F</a:t>
            </a:r>
            <a:endParaRPr b="1">
              <a:solidFill>
                <a:schemeClr val="accent4"/>
              </a:solidFill>
              <a:latin typeface="Ubuntu"/>
              <a:ea typeface="Ubuntu"/>
              <a:cs typeface="Ubuntu"/>
              <a:sym typeface="Ubuntu"/>
            </a:endParaRPr>
          </a:p>
        </p:txBody>
      </p:sp>
      <p:grpSp>
        <p:nvGrpSpPr>
          <p:cNvPr id="2332" name="Google Shape;2332;p74"/>
          <p:cNvGrpSpPr/>
          <p:nvPr/>
        </p:nvGrpSpPr>
        <p:grpSpPr>
          <a:xfrm>
            <a:off x="6935171" y="696541"/>
            <a:ext cx="195284" cy="195284"/>
            <a:chOff x="5660400" y="238125"/>
            <a:chExt cx="481825" cy="481825"/>
          </a:xfrm>
        </p:grpSpPr>
        <p:sp>
          <p:nvSpPr>
            <p:cNvPr id="2333" name="Google Shape;2333;p74"/>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34" name="Google Shape;2334;p74"/>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335" name="Google Shape;2335;p74">
            <a:hlinkClick r:id="rId7"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74">
            <a:hlinkClick r:id="rId8"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74">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74">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TextBox 44"/>
          <p:cNvSpPr txBox="1"/>
          <p:nvPr/>
        </p:nvSpPr>
        <p:spPr>
          <a:xfrm>
            <a:off x="1520479" y="1554143"/>
            <a:ext cx="6019997" cy="1824923"/>
          </a:xfrm>
          <a:prstGeom prst="rect">
            <a:avLst/>
          </a:prstGeom>
          <a:noFill/>
        </p:spPr>
        <p:txBody>
          <a:bodyPr wrap="square" rtlCol="0">
            <a:spAutoFit/>
          </a:bodyPr>
          <a:lstStyle/>
          <a:p>
            <a:pPr algn="ctr">
              <a:lnSpc>
                <a:spcPct val="150000"/>
              </a:lnSpc>
            </a:pPr>
            <a:r>
              <a:rPr lang="en-US" sz="4000" b="1" dirty="0" smtClean="0">
                <a:solidFill>
                  <a:schemeClr val="accent6">
                    <a:lumMod val="90000"/>
                    <a:lumOff val="10000"/>
                  </a:schemeClr>
                </a:solidFill>
              </a:rPr>
              <a:t>HẸN GẶP LẠI CÁC EM TRONG TIẾT HỌC SAU!</a:t>
            </a:r>
            <a:endParaRPr lang="en-US" sz="4000" b="1" dirty="0">
              <a:solidFill>
                <a:schemeClr val="accent6">
                  <a:lumMod val="90000"/>
                  <a:lumOff val="1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48"/>
        <p:cNvGrpSpPr/>
        <p:nvPr/>
      </p:nvGrpSpPr>
      <p:grpSpPr>
        <a:xfrm>
          <a:off x="0" y="0"/>
          <a:ext cx="0" cy="0"/>
          <a:chOff x="0" y="0"/>
          <a:chExt cx="0" cy="0"/>
        </a:xfrm>
      </p:grpSpPr>
      <p:sp>
        <p:nvSpPr>
          <p:cNvPr id="749" name="Google Shape;749;p39"/>
          <p:cNvSpPr txBox="1">
            <a:spLocks noGrp="1"/>
          </p:cNvSpPr>
          <p:nvPr>
            <p:ph type="title"/>
          </p:nvPr>
        </p:nvSpPr>
        <p:spPr>
          <a:xfrm>
            <a:off x="1540300" y="541113"/>
            <a:ext cx="55473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solidFill>
                  <a:schemeClr val="accent1">
                    <a:lumMod val="75000"/>
                  </a:schemeClr>
                </a:solidFill>
                <a:latin typeface="+mn-lt"/>
              </a:rPr>
              <a:t>NỘI DUNG BÀI HỌC</a:t>
            </a:r>
            <a:endParaRPr dirty="0">
              <a:solidFill>
                <a:schemeClr val="accent1">
                  <a:lumMod val="75000"/>
                </a:schemeClr>
              </a:solidFill>
              <a:latin typeface="+mn-lt"/>
            </a:endParaRPr>
          </a:p>
        </p:txBody>
      </p:sp>
      <p:sp>
        <p:nvSpPr>
          <p:cNvPr id="750" name="Google Shape;750;p39">
            <a:hlinkClick r:id="rId3" action="ppaction://hlinksldjump"/>
          </p:cNvPr>
          <p:cNvSpPr txBox="1">
            <a:spLocks noGrp="1"/>
          </p:cNvSpPr>
          <p:nvPr>
            <p:ph type="subTitle" idx="1"/>
          </p:nvPr>
        </p:nvSpPr>
        <p:spPr>
          <a:xfrm>
            <a:off x="1540300" y="1458859"/>
            <a:ext cx="6246300" cy="30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smtClean="0">
                <a:solidFill>
                  <a:schemeClr val="accent3">
                    <a:lumMod val="75000"/>
                  </a:schemeClr>
                </a:solidFill>
                <a:latin typeface="+mn-lt"/>
              </a:rPr>
              <a:t>1. Thông tin trên Internet</a:t>
            </a:r>
            <a:endParaRPr sz="2400" dirty="0">
              <a:solidFill>
                <a:schemeClr val="accent3">
                  <a:lumMod val="75000"/>
                </a:schemeClr>
              </a:solidFill>
              <a:latin typeface="+mn-lt"/>
            </a:endParaRPr>
          </a:p>
        </p:txBody>
      </p:sp>
      <p:sp>
        <p:nvSpPr>
          <p:cNvPr id="751" name="Google Shape;751;p39">
            <a:hlinkClick r:id="rId4" action="ppaction://hlinksldjump"/>
          </p:cNvPr>
          <p:cNvSpPr txBox="1">
            <a:spLocks noGrp="1"/>
          </p:cNvSpPr>
          <p:nvPr>
            <p:ph type="subTitle" idx="2"/>
          </p:nvPr>
        </p:nvSpPr>
        <p:spPr>
          <a:xfrm>
            <a:off x="1540300" y="2308507"/>
            <a:ext cx="6246300" cy="30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solidFill>
                  <a:schemeClr val="accent4">
                    <a:lumMod val="75000"/>
                  </a:schemeClr>
                </a:solidFill>
                <a:latin typeface="+mn-lt"/>
              </a:rPr>
              <a:t>2. </a:t>
            </a:r>
            <a:r>
              <a:rPr lang="en" sz="2400" dirty="0" smtClean="0">
                <a:solidFill>
                  <a:schemeClr val="accent4">
                    <a:lumMod val="75000"/>
                  </a:schemeClr>
                </a:solidFill>
                <a:latin typeface="+mn-lt"/>
              </a:rPr>
              <a:t>Khám phá thông tin trên Internet</a:t>
            </a:r>
            <a:endParaRPr sz="2400" dirty="0">
              <a:solidFill>
                <a:schemeClr val="accent4">
                  <a:lumMod val="75000"/>
                </a:schemeClr>
              </a:solidFill>
              <a:latin typeface="+mn-lt"/>
            </a:endParaRPr>
          </a:p>
        </p:txBody>
      </p:sp>
      <p:sp>
        <p:nvSpPr>
          <p:cNvPr id="752" name="Google Shape;752;p39">
            <a:hlinkClick r:id="rId5" action="ppaction://hlinksldjump"/>
          </p:cNvPr>
          <p:cNvSpPr txBox="1">
            <a:spLocks noGrp="1"/>
          </p:cNvSpPr>
          <p:nvPr>
            <p:ph type="subTitle" idx="3"/>
          </p:nvPr>
        </p:nvSpPr>
        <p:spPr>
          <a:xfrm>
            <a:off x="1540300" y="3148714"/>
            <a:ext cx="6246300" cy="30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solidFill>
                  <a:schemeClr val="accent2">
                    <a:lumMod val="75000"/>
                  </a:schemeClr>
                </a:solidFill>
                <a:latin typeface="+mn-lt"/>
              </a:rPr>
              <a:t>3. </a:t>
            </a:r>
            <a:r>
              <a:rPr lang="en" sz="2400" dirty="0" smtClean="0">
                <a:solidFill>
                  <a:schemeClr val="accent2">
                    <a:lumMod val="75000"/>
                  </a:schemeClr>
                </a:solidFill>
                <a:latin typeface="+mn-lt"/>
              </a:rPr>
              <a:t>Thông tin phù hợp trên Internet</a:t>
            </a:r>
            <a:endParaRPr sz="2400" dirty="0">
              <a:solidFill>
                <a:schemeClr val="accent2">
                  <a:lumMod val="75000"/>
                </a:schemeClr>
              </a:solidFill>
              <a:latin typeface="+mn-lt"/>
            </a:endParaRPr>
          </a:p>
        </p:txBody>
      </p:sp>
      <p:sp>
        <p:nvSpPr>
          <p:cNvPr id="758" name="Google Shape;758;p39"/>
          <p:cNvSpPr/>
          <p:nvPr/>
        </p:nvSpPr>
        <p:spPr>
          <a:xfrm>
            <a:off x="1357667" y="1552612"/>
            <a:ext cx="141548" cy="14154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9"/>
          <p:cNvSpPr/>
          <p:nvPr/>
        </p:nvSpPr>
        <p:spPr>
          <a:xfrm>
            <a:off x="1357667" y="2411045"/>
            <a:ext cx="141548" cy="141548"/>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9"/>
          <p:cNvSpPr/>
          <p:nvPr/>
        </p:nvSpPr>
        <p:spPr>
          <a:xfrm>
            <a:off x="1357667" y="3198704"/>
            <a:ext cx="141548" cy="141548"/>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9">
            <a:hlinkClick r:id="rId5" action="ppaction://hlinksldjump"/>
          </p:cNvPr>
          <p:cNvSpPr/>
          <p:nvPr/>
        </p:nvSpPr>
        <p:spPr>
          <a:xfrm rot="5400000">
            <a:off x="8031775" y="3121525"/>
            <a:ext cx="1163700" cy="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9">
            <a:hlinkClick r:id=""/>
          </p:cNvPr>
          <p:cNvSpPr/>
          <p:nvPr/>
        </p:nvSpPr>
        <p:spPr>
          <a:xfrm rot="5400000">
            <a:off x="7971757" y="1899636"/>
            <a:ext cx="1283645" cy="59495"/>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9">
            <a:hlinkClick r:id="" action="ppaction://noaction"/>
          </p:cNvPr>
          <p:cNvSpPr/>
          <p:nvPr/>
        </p:nvSpPr>
        <p:spPr>
          <a:xfrm rot="5400000">
            <a:off x="7956549" y="4353660"/>
            <a:ext cx="1314060" cy="5949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9">
            <a:hlinkClick r:id="rId3" action="ppaction://hlinksldjump"/>
          </p:cNvPr>
          <p:cNvSpPr/>
          <p:nvPr/>
        </p:nvSpPr>
        <p:spPr>
          <a:xfrm rot="5400000">
            <a:off x="8026975" y="670125"/>
            <a:ext cx="1173300" cy="59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9">
            <a:hlinkClick r:id="rId3" action="ppaction://hlinksldjump"/>
          </p:cNvPr>
          <p:cNvSpPr txBox="1"/>
          <p:nvPr/>
        </p:nvSpPr>
        <p:spPr>
          <a:xfrm>
            <a:off x="8264833" y="6551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3"/>
                </a:solidFill>
                <a:latin typeface="Ubuntu"/>
                <a:ea typeface="Ubuntu"/>
                <a:cs typeface="Ubuntu"/>
                <a:sym typeface="Ubuntu"/>
              </a:rPr>
              <a:t>1</a:t>
            </a:r>
            <a:endParaRPr b="1">
              <a:solidFill>
                <a:schemeClr val="accent3"/>
              </a:solidFill>
              <a:latin typeface="Ubuntu"/>
              <a:ea typeface="Ubuntu"/>
              <a:cs typeface="Ubuntu"/>
              <a:sym typeface="Ubuntu"/>
            </a:endParaRPr>
          </a:p>
        </p:txBody>
      </p:sp>
      <p:sp>
        <p:nvSpPr>
          <p:cNvPr id="767" name="Google Shape;767;p39">
            <a:hlinkClick r:id="rId4" action="ppaction://hlinksldjump"/>
          </p:cNvPr>
          <p:cNvSpPr txBox="1"/>
          <p:nvPr/>
        </p:nvSpPr>
        <p:spPr>
          <a:xfrm>
            <a:off x="8264833" y="18590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4"/>
                </a:solidFill>
                <a:latin typeface="Ubuntu"/>
                <a:ea typeface="Ubuntu"/>
                <a:cs typeface="Ubuntu"/>
                <a:sym typeface="Ubuntu"/>
              </a:rPr>
              <a:t>2</a:t>
            </a:r>
            <a:endParaRPr b="1">
              <a:solidFill>
                <a:schemeClr val="accent4"/>
              </a:solidFill>
              <a:latin typeface="Ubuntu"/>
              <a:ea typeface="Ubuntu"/>
              <a:cs typeface="Ubuntu"/>
              <a:sym typeface="Ubuntu"/>
            </a:endParaRPr>
          </a:p>
        </p:txBody>
      </p:sp>
      <p:sp>
        <p:nvSpPr>
          <p:cNvPr id="768" name="Google Shape;768;p39">
            <a:hlinkClick r:id="rId5" action="ppaction://hlinksldjump"/>
          </p:cNvPr>
          <p:cNvSpPr txBox="1"/>
          <p:nvPr/>
        </p:nvSpPr>
        <p:spPr>
          <a:xfrm>
            <a:off x="8264833" y="30629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2"/>
                </a:solidFill>
                <a:latin typeface="Ubuntu"/>
                <a:ea typeface="Ubuntu"/>
                <a:cs typeface="Ubuntu"/>
                <a:sym typeface="Ubuntu"/>
              </a:rPr>
              <a:t>3</a:t>
            </a:r>
            <a:endParaRPr b="1">
              <a:solidFill>
                <a:schemeClr val="accent2"/>
              </a:solidFill>
              <a:latin typeface="Ubuntu"/>
              <a:ea typeface="Ubuntu"/>
              <a:cs typeface="Ubuntu"/>
              <a:sym typeface="Ubuntu"/>
            </a:endParaRPr>
          </a:p>
        </p:txBody>
      </p:sp>
      <p:sp>
        <p:nvSpPr>
          <p:cNvPr id="769" name="Google Shape;769;p39">
            <a:hlinkClick r:id="" action="ppaction://noaction"/>
          </p:cNvPr>
          <p:cNvSpPr txBox="1"/>
          <p:nvPr/>
        </p:nvSpPr>
        <p:spPr>
          <a:xfrm>
            <a:off x="8264833" y="42668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1"/>
                </a:solidFill>
                <a:latin typeface="Ubuntu"/>
                <a:ea typeface="Ubuntu"/>
                <a:cs typeface="Ubuntu"/>
                <a:sym typeface="Ubuntu"/>
              </a:rPr>
              <a:t>4</a:t>
            </a:r>
            <a:endParaRPr b="1">
              <a:solidFill>
                <a:schemeClr val="accent1"/>
              </a:solidFill>
              <a:latin typeface="Ubuntu"/>
              <a:ea typeface="Ubuntu"/>
              <a:cs typeface="Ubuntu"/>
              <a:sym typeface="Ubuntu"/>
            </a:endParaRPr>
          </a:p>
        </p:txBody>
      </p:sp>
      <p:sp>
        <p:nvSpPr>
          <p:cNvPr id="770" name="Google Shape;770;p39">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9">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2" name="Google Shape;772;p39"/>
          <p:cNvGrpSpPr/>
          <p:nvPr/>
        </p:nvGrpSpPr>
        <p:grpSpPr>
          <a:xfrm>
            <a:off x="7279346" y="696541"/>
            <a:ext cx="195284" cy="195284"/>
            <a:chOff x="5660400" y="238125"/>
            <a:chExt cx="481825" cy="481825"/>
          </a:xfrm>
        </p:grpSpPr>
        <p:sp>
          <p:nvSpPr>
            <p:cNvPr id="773" name="Google Shape;773;p39"/>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74" name="Google Shape;774;p39"/>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775" name="Google Shape;775;p39">
            <a:hlinkClick r:id="rId6" action="ppaction://hlinksldjump"/>
          </p:cNvPr>
          <p:cNvSpPr/>
          <p:nvPr/>
        </p:nvSpPr>
        <p:spPr>
          <a:xfrm>
            <a:off x="7278650"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50">
                                            <p:txEl>
                                              <p:pRg st="0" end="0"/>
                                            </p:txEl>
                                          </p:spTgt>
                                        </p:tgtEl>
                                        <p:attrNameLst>
                                          <p:attrName>style.visibility</p:attrName>
                                        </p:attrNameLst>
                                      </p:cBhvr>
                                      <p:to>
                                        <p:strVal val="visible"/>
                                      </p:to>
                                    </p:set>
                                    <p:anim calcmode="lin" valueType="num">
                                      <p:cBhvr additive="base">
                                        <p:cTn id="7" dur="500"/>
                                        <p:tgtEl>
                                          <p:spTgt spid="750">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750">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58"/>
                                        </p:tgtEl>
                                        <p:attrNameLst>
                                          <p:attrName>style.visibility</p:attrName>
                                        </p:attrNameLst>
                                      </p:cBhvr>
                                      <p:to>
                                        <p:strVal val="visible"/>
                                      </p:to>
                                    </p:set>
                                    <p:anim calcmode="lin" valueType="num">
                                      <p:cBhvr additive="base">
                                        <p:cTn id="11" dur="500"/>
                                        <p:tgtEl>
                                          <p:spTgt spid="758"/>
                                        </p:tgtEl>
                                        <p:attrNameLst>
                                          <p:attrName>ppt_y</p:attrName>
                                        </p:attrNameLst>
                                      </p:cBhvr>
                                      <p:tavLst>
                                        <p:tav tm="0">
                                          <p:val>
                                            <p:strVal val="#ppt_y+#ppt_h*1.125000"/>
                                          </p:val>
                                        </p:tav>
                                        <p:tav tm="100000">
                                          <p:val>
                                            <p:strVal val="#ppt_y"/>
                                          </p:val>
                                        </p:tav>
                                      </p:tavLst>
                                    </p:anim>
                                    <p:animEffect transition="in" filter="wipe(up)">
                                      <p:cBhvr>
                                        <p:cTn id="12" dur="500"/>
                                        <p:tgtEl>
                                          <p:spTgt spid="7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59"/>
                                        </p:tgtEl>
                                        <p:attrNameLst>
                                          <p:attrName>style.visibility</p:attrName>
                                        </p:attrNameLst>
                                      </p:cBhvr>
                                      <p:to>
                                        <p:strVal val="visible"/>
                                      </p:to>
                                    </p:set>
                                    <p:animEffect transition="in" filter="fade">
                                      <p:cBhvr>
                                        <p:cTn id="17" dur="500"/>
                                        <p:tgtEl>
                                          <p:spTgt spid="75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51">
                                            <p:txEl>
                                              <p:pRg st="0" end="0"/>
                                            </p:txEl>
                                          </p:spTgt>
                                        </p:tgtEl>
                                        <p:attrNameLst>
                                          <p:attrName>style.visibility</p:attrName>
                                        </p:attrNameLst>
                                      </p:cBhvr>
                                      <p:to>
                                        <p:strVal val="visible"/>
                                      </p:to>
                                    </p:set>
                                    <p:animEffect transition="in" filter="barn(inVertical)">
                                      <p:cBhvr>
                                        <p:cTn id="20" dur="500"/>
                                        <p:tgtEl>
                                          <p:spTgt spid="75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60"/>
                                        </p:tgtEl>
                                        <p:attrNameLst>
                                          <p:attrName>style.visibility</p:attrName>
                                        </p:attrNameLst>
                                      </p:cBhvr>
                                      <p:to>
                                        <p:strVal val="visible"/>
                                      </p:to>
                                    </p:set>
                                    <p:animEffect transition="in" filter="fade">
                                      <p:cBhvr>
                                        <p:cTn id="25" dur="500"/>
                                        <p:tgtEl>
                                          <p:spTgt spid="76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52">
                                            <p:txEl>
                                              <p:pRg st="0" end="0"/>
                                            </p:txEl>
                                          </p:spTgt>
                                        </p:tgtEl>
                                        <p:attrNameLst>
                                          <p:attrName>style.visibility</p:attrName>
                                        </p:attrNameLst>
                                      </p:cBhvr>
                                      <p:to>
                                        <p:strVal val="visible"/>
                                      </p:to>
                                    </p:set>
                                    <p:animEffect transition="in" filter="wipe(down)">
                                      <p:cBhvr>
                                        <p:cTn id="28" dur="500"/>
                                        <p:tgtEl>
                                          <p:spTgt spid="7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 grpId="0" build="p"/>
      <p:bldP spid="751" grpId="0" build="p"/>
      <p:bldP spid="752" grpId="0" build="p"/>
      <p:bldP spid="758" grpId="0" animBg="1"/>
      <p:bldP spid="759" grpId="0" animBg="1"/>
      <p:bldP spid="76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42"/>
        <p:cNvGrpSpPr/>
        <p:nvPr/>
      </p:nvGrpSpPr>
      <p:grpSpPr>
        <a:xfrm>
          <a:off x="0" y="0"/>
          <a:ext cx="0" cy="0"/>
          <a:chOff x="0" y="0"/>
          <a:chExt cx="0" cy="0"/>
        </a:xfrm>
      </p:grpSpPr>
      <p:sp>
        <p:nvSpPr>
          <p:cNvPr id="743" name="Google Shape;743;p38"/>
          <p:cNvSpPr txBox="1">
            <a:spLocks noGrp="1"/>
          </p:cNvSpPr>
          <p:nvPr>
            <p:ph type="title"/>
          </p:nvPr>
        </p:nvSpPr>
        <p:spPr>
          <a:xfrm>
            <a:off x="1541075" y="539500"/>
            <a:ext cx="64869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smtClean="0">
                <a:solidFill>
                  <a:schemeClr val="accent1">
                    <a:lumMod val="50000"/>
                  </a:schemeClr>
                </a:solidFill>
                <a:latin typeface="+mn-lt"/>
              </a:rPr>
              <a:t>1. </a:t>
            </a:r>
            <a:r>
              <a:rPr lang="en-US" sz="2400" dirty="0" err="1" smtClean="0">
                <a:solidFill>
                  <a:schemeClr val="accent1">
                    <a:lumMod val="50000"/>
                  </a:schemeClr>
                </a:solidFill>
                <a:latin typeface="+mn-lt"/>
              </a:rPr>
              <a:t>Thông</a:t>
            </a:r>
            <a:r>
              <a:rPr lang="en-US" sz="2400" dirty="0" smtClean="0">
                <a:solidFill>
                  <a:schemeClr val="accent1">
                    <a:lumMod val="50000"/>
                  </a:schemeClr>
                </a:solidFill>
                <a:latin typeface="+mn-lt"/>
              </a:rPr>
              <a:t> tin </a:t>
            </a:r>
            <a:r>
              <a:rPr lang="en-US" sz="2400" dirty="0" err="1" smtClean="0">
                <a:solidFill>
                  <a:schemeClr val="accent1">
                    <a:lumMod val="50000"/>
                  </a:schemeClr>
                </a:solidFill>
                <a:latin typeface="+mn-lt"/>
              </a:rPr>
              <a:t>trên</a:t>
            </a:r>
            <a:r>
              <a:rPr lang="en-US" sz="2400" dirty="0" smtClean="0">
                <a:solidFill>
                  <a:schemeClr val="accent1">
                    <a:lumMod val="50000"/>
                  </a:schemeClr>
                </a:solidFill>
                <a:latin typeface="+mn-lt"/>
              </a:rPr>
              <a:t> Internet</a:t>
            </a:r>
            <a:endParaRPr sz="2400" dirty="0">
              <a:solidFill>
                <a:schemeClr val="accent1">
                  <a:lumMod val="50000"/>
                </a:schemeClr>
              </a:solidFill>
              <a:latin typeface="+mn-lt"/>
            </a:endParaRPr>
          </a:p>
        </p:txBody>
      </p:sp>
      <p:sp>
        <p:nvSpPr>
          <p:cNvPr id="3" name="Rectangle 2"/>
          <p:cNvSpPr/>
          <p:nvPr/>
        </p:nvSpPr>
        <p:spPr>
          <a:xfrm>
            <a:off x="508571" y="1271554"/>
            <a:ext cx="3857946" cy="3416320"/>
          </a:xfrm>
          <a:prstGeom prst="rect">
            <a:avLst/>
          </a:prstGeom>
        </p:spPr>
        <p:txBody>
          <a:bodyPr wrap="square">
            <a:spAutoFit/>
          </a:bodyPr>
          <a:lstStyle/>
          <a:p>
            <a:pPr algn="just">
              <a:lnSpc>
                <a:spcPct val="150000"/>
              </a:lnSpc>
            </a:pPr>
            <a:r>
              <a:rPr lang="en-US" sz="1800" dirty="0" smtClean="0"/>
              <a:t>+) Chia </a:t>
            </a:r>
            <a:r>
              <a:rPr lang="en-US" sz="1800" dirty="0"/>
              <a:t>HS </a:t>
            </a:r>
            <a:r>
              <a:rPr lang="en-US" sz="1800" dirty="0" err="1"/>
              <a:t>thành</a:t>
            </a:r>
            <a:r>
              <a:rPr lang="en-US" sz="1800" dirty="0"/>
              <a:t> 4 </a:t>
            </a:r>
            <a:r>
              <a:rPr lang="en-US" sz="1800" dirty="0" err="1"/>
              <a:t>nhóm</a:t>
            </a:r>
            <a:r>
              <a:rPr lang="en-US" sz="1800" dirty="0"/>
              <a:t>.</a:t>
            </a:r>
          </a:p>
          <a:p>
            <a:pPr algn="just">
              <a:lnSpc>
                <a:spcPct val="150000"/>
              </a:lnSpc>
            </a:pPr>
            <a:r>
              <a:rPr lang="en-US" sz="1800" dirty="0" smtClean="0"/>
              <a:t>+) </a:t>
            </a:r>
            <a:r>
              <a:rPr lang="en-US" sz="1800" dirty="0" err="1" smtClean="0"/>
              <a:t>Các</a:t>
            </a:r>
            <a:r>
              <a:rPr lang="en-US" sz="1800" dirty="0" smtClean="0"/>
              <a:t> </a:t>
            </a:r>
            <a:r>
              <a:rPr lang="en-US" sz="1800" dirty="0" err="1"/>
              <a:t>nhóm</a:t>
            </a:r>
            <a:r>
              <a:rPr lang="en-US" sz="1800" dirty="0"/>
              <a:t> </a:t>
            </a:r>
            <a:r>
              <a:rPr lang="en-US" sz="1800" dirty="0" err="1"/>
              <a:t>đọc</a:t>
            </a:r>
            <a:r>
              <a:rPr lang="en-US" sz="1800" dirty="0"/>
              <a:t> </a:t>
            </a:r>
            <a:r>
              <a:rPr lang="en-US" sz="1800" dirty="0" err="1"/>
              <a:t>câu</a:t>
            </a:r>
            <a:r>
              <a:rPr lang="en-US" sz="1800" dirty="0"/>
              <a:t> </a:t>
            </a:r>
            <a:r>
              <a:rPr lang="en-US" sz="1800" dirty="0" err="1"/>
              <a:t>chuyện</a:t>
            </a:r>
            <a:r>
              <a:rPr lang="en-US" sz="1800" dirty="0"/>
              <a:t> </a:t>
            </a:r>
            <a:r>
              <a:rPr lang="en-US" sz="1800" dirty="0" err="1"/>
              <a:t>của</a:t>
            </a:r>
            <a:r>
              <a:rPr lang="en-US" sz="1800" dirty="0"/>
              <a:t> </a:t>
            </a:r>
            <a:r>
              <a:rPr lang="en-US" sz="1800" dirty="0" err="1"/>
              <a:t>gia</a:t>
            </a:r>
            <a:r>
              <a:rPr lang="en-US" sz="1800" dirty="0"/>
              <a:t> </a:t>
            </a:r>
            <a:r>
              <a:rPr lang="en-US" sz="1800" dirty="0" err="1"/>
              <a:t>đình</a:t>
            </a:r>
            <a:r>
              <a:rPr lang="en-US" sz="1800" dirty="0"/>
              <a:t> </a:t>
            </a:r>
            <a:r>
              <a:rPr lang="en-US" sz="1800" dirty="0" err="1"/>
              <a:t>bạn</a:t>
            </a:r>
            <a:r>
              <a:rPr lang="en-US" sz="1800" dirty="0"/>
              <a:t> </a:t>
            </a:r>
            <a:r>
              <a:rPr lang="en-US" sz="1800" dirty="0" err="1"/>
              <a:t>Khoa</a:t>
            </a:r>
            <a:r>
              <a:rPr lang="en-US" sz="1800" dirty="0"/>
              <a:t>, </a:t>
            </a:r>
            <a:r>
              <a:rPr lang="en-US" sz="1800" dirty="0" err="1"/>
              <a:t>quan</a:t>
            </a:r>
            <a:r>
              <a:rPr lang="en-US" sz="1800" dirty="0"/>
              <a:t> </a:t>
            </a:r>
            <a:r>
              <a:rPr lang="en-US" sz="1800" dirty="0" err="1"/>
              <a:t>sát</a:t>
            </a:r>
            <a:r>
              <a:rPr lang="en-US" sz="1800" dirty="0"/>
              <a:t> </a:t>
            </a:r>
            <a:r>
              <a:rPr lang="en-US" sz="1800" dirty="0" err="1"/>
              <a:t>hình</a:t>
            </a:r>
            <a:r>
              <a:rPr lang="en-US" sz="1800" dirty="0"/>
              <a:t> </a:t>
            </a:r>
            <a:r>
              <a:rPr lang="en-US" sz="1800" dirty="0" err="1" smtClean="0"/>
              <a:t>trang</a:t>
            </a:r>
            <a:r>
              <a:rPr lang="en-US" sz="1800" dirty="0" smtClean="0"/>
              <a:t> 30</a:t>
            </a:r>
            <a:r>
              <a:rPr lang="en-US" sz="1800" dirty="0"/>
              <a:t>, 31 </a:t>
            </a:r>
            <a:r>
              <a:rPr lang="en-US" sz="1800" dirty="0" err="1"/>
              <a:t>và</a:t>
            </a:r>
            <a:r>
              <a:rPr lang="en-US" sz="1800" dirty="0"/>
              <a:t> </a:t>
            </a:r>
            <a:r>
              <a:rPr lang="en-US" sz="1800" dirty="0" err="1"/>
              <a:t>cho</a:t>
            </a:r>
            <a:r>
              <a:rPr lang="en-US" sz="1800" dirty="0"/>
              <a:t> </a:t>
            </a:r>
            <a:r>
              <a:rPr lang="en-US" sz="1800" dirty="0" err="1"/>
              <a:t>biết</a:t>
            </a:r>
            <a:r>
              <a:rPr lang="en-US" sz="1800" dirty="0"/>
              <a:t>:</a:t>
            </a:r>
          </a:p>
          <a:p>
            <a:pPr marL="285750" indent="-285750" algn="just">
              <a:lnSpc>
                <a:spcPct val="150000"/>
              </a:lnSpc>
              <a:buFont typeface="Courier New" panose="02070309020205020404" pitchFamily="49" charset="0"/>
              <a:buChar char="o"/>
            </a:pPr>
            <a:r>
              <a:rPr lang="en-US" sz="1800" i="1" dirty="0" err="1" smtClean="0"/>
              <a:t>Những</a:t>
            </a:r>
            <a:r>
              <a:rPr lang="en-US" sz="1800" i="1" dirty="0" smtClean="0"/>
              <a:t> </a:t>
            </a:r>
            <a:r>
              <a:rPr lang="en-US" sz="1800" i="1" dirty="0" err="1"/>
              <a:t>ai</a:t>
            </a:r>
            <a:r>
              <a:rPr lang="en-US" sz="1800" i="1" dirty="0"/>
              <a:t> </a:t>
            </a:r>
            <a:r>
              <a:rPr lang="en-US" sz="1800" i="1" dirty="0" err="1"/>
              <a:t>trong</a:t>
            </a:r>
            <a:r>
              <a:rPr lang="en-US" sz="1800" i="1" dirty="0"/>
              <a:t> </a:t>
            </a:r>
            <a:r>
              <a:rPr lang="en-US" sz="1800" i="1" dirty="0" err="1"/>
              <a:t>gia</a:t>
            </a:r>
            <a:r>
              <a:rPr lang="en-US" sz="1800" i="1" dirty="0"/>
              <a:t> </a:t>
            </a:r>
            <a:r>
              <a:rPr lang="en-US" sz="1800" i="1" dirty="0" err="1"/>
              <a:t>đình</a:t>
            </a:r>
            <a:r>
              <a:rPr lang="en-US" sz="1800" i="1" dirty="0"/>
              <a:t> </a:t>
            </a:r>
            <a:r>
              <a:rPr lang="en-US" sz="1800" i="1" dirty="0" err="1"/>
              <a:t>bạn</a:t>
            </a:r>
            <a:r>
              <a:rPr lang="en-US" sz="1800" i="1" dirty="0"/>
              <a:t> </a:t>
            </a:r>
            <a:r>
              <a:rPr lang="en-US" sz="1800" i="1" dirty="0" err="1"/>
              <a:t>Khoa</a:t>
            </a:r>
            <a:r>
              <a:rPr lang="en-US" sz="1800" i="1" dirty="0"/>
              <a:t> </a:t>
            </a:r>
            <a:r>
              <a:rPr lang="en-US" sz="1800" i="1" dirty="0" err="1"/>
              <a:t>sử</a:t>
            </a:r>
            <a:r>
              <a:rPr lang="en-US" sz="1800" i="1" dirty="0"/>
              <a:t> </a:t>
            </a:r>
            <a:r>
              <a:rPr lang="en-US" sz="1800" i="1" dirty="0" err="1"/>
              <a:t>dụng</a:t>
            </a:r>
            <a:r>
              <a:rPr lang="en-US" sz="1800" i="1" dirty="0"/>
              <a:t> internet?</a:t>
            </a:r>
          </a:p>
          <a:p>
            <a:pPr marL="285750" indent="-285750" algn="just">
              <a:lnSpc>
                <a:spcPct val="150000"/>
              </a:lnSpc>
              <a:buFont typeface="Courier New" panose="02070309020205020404" pitchFamily="49" charset="0"/>
              <a:buChar char="o"/>
            </a:pPr>
            <a:r>
              <a:rPr lang="en-US" sz="1800" i="1" dirty="0" err="1" smtClean="0"/>
              <a:t>Gia</a:t>
            </a:r>
            <a:r>
              <a:rPr lang="en-US" sz="1800" i="1" dirty="0" smtClean="0"/>
              <a:t> </a:t>
            </a:r>
            <a:r>
              <a:rPr lang="en-US" sz="1800" i="1" dirty="0" err="1"/>
              <a:t>đình</a:t>
            </a:r>
            <a:r>
              <a:rPr lang="en-US" sz="1800" i="1" dirty="0"/>
              <a:t> </a:t>
            </a:r>
            <a:r>
              <a:rPr lang="en-US" sz="1800" i="1" dirty="0" err="1"/>
              <a:t>bạn</a:t>
            </a:r>
            <a:r>
              <a:rPr lang="en-US" sz="1800" i="1" dirty="0"/>
              <a:t> </a:t>
            </a:r>
            <a:r>
              <a:rPr lang="en-US" sz="1800" i="1" dirty="0" err="1"/>
              <a:t>Khoa</a:t>
            </a:r>
            <a:r>
              <a:rPr lang="en-US" sz="1800" i="1" dirty="0"/>
              <a:t> </a:t>
            </a:r>
            <a:r>
              <a:rPr lang="en-US" sz="1800" i="1" dirty="0" err="1"/>
              <a:t>sử</a:t>
            </a:r>
            <a:r>
              <a:rPr lang="en-US" sz="1800" i="1" dirty="0"/>
              <a:t> </a:t>
            </a:r>
            <a:r>
              <a:rPr lang="en-US" sz="1800" i="1" dirty="0" err="1"/>
              <a:t>dụng</a:t>
            </a:r>
            <a:r>
              <a:rPr lang="en-US" sz="1800" i="1" dirty="0"/>
              <a:t> Internet </a:t>
            </a:r>
            <a:r>
              <a:rPr lang="en-US" sz="1800" i="1" dirty="0" err="1"/>
              <a:t>vào</a:t>
            </a:r>
            <a:r>
              <a:rPr lang="en-US" sz="1800" i="1" dirty="0"/>
              <a:t> </a:t>
            </a:r>
            <a:r>
              <a:rPr lang="en-US" sz="1800" i="1" dirty="0" err="1"/>
              <a:t>việc</a:t>
            </a:r>
            <a:r>
              <a:rPr lang="en-US" sz="1800" i="1" dirty="0"/>
              <a:t> </a:t>
            </a:r>
            <a:r>
              <a:rPr lang="en-US" sz="1800" i="1" dirty="0" err="1"/>
              <a:t>gì</a:t>
            </a:r>
            <a:r>
              <a:rPr lang="en-US" sz="1800" i="1" dirty="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1725" y="1360252"/>
            <a:ext cx="4045300" cy="218518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1725" y="3545437"/>
            <a:ext cx="4045300" cy="1087003"/>
          </a:xfrm>
          <a:prstGeom prst="rect">
            <a:avLst/>
          </a:prstGeom>
        </p:spPr>
      </p:pic>
      <p:sp>
        <p:nvSpPr>
          <p:cNvPr id="8" name="Google Shape;869;p40">
            <a:hlinkClick r:id="rId5"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76;p40">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77;p40">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43"/>
                                        </p:tgtEl>
                                        <p:attrNameLst>
                                          <p:attrName>style.visibility</p:attrName>
                                        </p:attrNameLst>
                                      </p:cBhvr>
                                      <p:to>
                                        <p:strVal val="visible"/>
                                      </p:to>
                                    </p:set>
                                    <p:animEffect transition="in" filter="wipe(left)">
                                      <p:cBhvr>
                                        <p:cTn id="7" dur="500"/>
                                        <p:tgtEl>
                                          <p:spTgt spid="74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cTn>
                              </p:par>
                              <p:par>
                                <p:cTn id="24" presetID="5"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heckerboard(across)">
                                      <p:cBhvr>
                                        <p:cTn id="26" dur="500"/>
                                        <p:tgtEl>
                                          <p:spTgt spid="5"/>
                                        </p:tgtEl>
                                      </p:cBhvr>
                                    </p:animEffect>
                                  </p:childTnLst>
                                </p:cTn>
                              </p:par>
                              <p:par>
                                <p:cTn id="27" presetID="18" presetClass="entr" presetSubtype="6"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strips(downRight)">
                                      <p:cBhvr>
                                        <p:cTn id="29" dur="500"/>
                                        <p:tgtEl>
                                          <p:spTgt spid="3">
                                            <p:txEl>
                                              <p:pRg st="2" end="2"/>
                                            </p:txEl>
                                          </p:spTgt>
                                        </p:tgtEl>
                                      </p:cBhvr>
                                    </p:animEffect>
                                  </p:childTnLst>
                                </p:cTn>
                              </p:par>
                              <p:par>
                                <p:cTn id="30" presetID="18" presetClass="entr" presetSubtype="6" fill="hold"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strips(downRight)">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67"/>
        <p:cNvGrpSpPr/>
        <p:nvPr/>
      </p:nvGrpSpPr>
      <p:grpSpPr>
        <a:xfrm>
          <a:off x="0" y="0"/>
          <a:ext cx="0" cy="0"/>
          <a:chOff x="0" y="0"/>
          <a:chExt cx="0" cy="0"/>
        </a:xfrm>
      </p:grpSpPr>
      <p:sp>
        <p:nvSpPr>
          <p:cNvPr id="2968" name="Google Shape;2968;p49">
            <a:hlinkClick r:id="rId3" action="ppaction://hlinksldjump"/>
          </p:cNvPr>
          <p:cNvSpPr/>
          <p:nvPr/>
        </p:nvSpPr>
        <p:spPr>
          <a:xfrm>
            <a:off x="149725"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dirty="0">
                <a:solidFill>
                  <a:srgbClr val="F07777"/>
                </a:solidFill>
                <a:latin typeface="Roboto"/>
                <a:ea typeface="Roboto"/>
                <a:cs typeface="Roboto"/>
                <a:sym typeface="Roboto"/>
              </a:rPr>
              <a:t>JAN</a:t>
            </a:r>
            <a:endParaRPr sz="1200" b="1" dirty="0">
              <a:solidFill>
                <a:srgbClr val="F07777"/>
              </a:solidFill>
              <a:latin typeface="Roboto"/>
              <a:ea typeface="Roboto"/>
              <a:cs typeface="Roboto"/>
              <a:sym typeface="Roboto"/>
            </a:endParaRPr>
          </a:p>
        </p:txBody>
      </p:sp>
      <p:sp>
        <p:nvSpPr>
          <p:cNvPr id="2969" name="Google Shape;2969;p49">
            <a:hlinkClick r:id="rId3" action="ppaction://hlinksldjump"/>
          </p:cNvPr>
          <p:cNvSpPr/>
          <p:nvPr/>
        </p:nvSpPr>
        <p:spPr>
          <a:xfrm>
            <a:off x="886773"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dirty="0">
                <a:solidFill>
                  <a:srgbClr val="F07777"/>
                </a:solidFill>
                <a:latin typeface="Roboto"/>
                <a:ea typeface="Roboto"/>
                <a:cs typeface="Roboto"/>
                <a:sym typeface="Roboto"/>
              </a:rPr>
              <a:t>FEB</a:t>
            </a:r>
            <a:endParaRPr sz="1200" b="1" dirty="0">
              <a:solidFill>
                <a:srgbClr val="F07777"/>
              </a:solidFill>
              <a:latin typeface="Roboto"/>
              <a:ea typeface="Roboto"/>
              <a:cs typeface="Roboto"/>
              <a:sym typeface="Roboto"/>
            </a:endParaRPr>
          </a:p>
        </p:txBody>
      </p:sp>
      <p:sp>
        <p:nvSpPr>
          <p:cNvPr id="2970" name="Google Shape;2970;p49">
            <a:hlinkClick r:id="rId3" action="ppaction://hlinksldjump"/>
          </p:cNvPr>
          <p:cNvSpPr/>
          <p:nvPr/>
        </p:nvSpPr>
        <p:spPr>
          <a:xfrm>
            <a:off x="1623820" y="161924"/>
            <a:ext cx="737100" cy="340500"/>
          </a:xfrm>
          <a:prstGeom prst="roundRect">
            <a:avLst>
              <a:gd name="adj" fmla="val 16667"/>
            </a:avLst>
          </a:prstGeom>
          <a:solidFill>
            <a:srgbClr val="EDAFAF"/>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MAR</a:t>
            </a:r>
            <a:endParaRPr sz="1200" b="1">
              <a:solidFill>
                <a:srgbClr val="F07777"/>
              </a:solidFill>
              <a:latin typeface="Roboto"/>
              <a:ea typeface="Roboto"/>
              <a:cs typeface="Roboto"/>
              <a:sym typeface="Roboto"/>
            </a:endParaRPr>
          </a:p>
        </p:txBody>
      </p:sp>
      <p:sp>
        <p:nvSpPr>
          <p:cNvPr id="2971" name="Google Shape;2971;p49">
            <a:hlinkClick r:id="rId4" action="ppaction://hlinksldjump"/>
          </p:cNvPr>
          <p:cNvSpPr/>
          <p:nvPr/>
        </p:nvSpPr>
        <p:spPr>
          <a:xfrm>
            <a:off x="2360868"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APR</a:t>
            </a:r>
            <a:endParaRPr sz="1200" b="1">
              <a:solidFill>
                <a:srgbClr val="F07777"/>
              </a:solidFill>
              <a:latin typeface="Roboto"/>
              <a:ea typeface="Roboto"/>
              <a:cs typeface="Roboto"/>
              <a:sym typeface="Roboto"/>
            </a:endParaRPr>
          </a:p>
        </p:txBody>
      </p:sp>
      <p:sp>
        <p:nvSpPr>
          <p:cNvPr id="2972" name="Google Shape;2972;p49">
            <a:hlinkClick r:id="rId5" action="ppaction://hlinksldjump"/>
          </p:cNvPr>
          <p:cNvSpPr/>
          <p:nvPr/>
        </p:nvSpPr>
        <p:spPr>
          <a:xfrm>
            <a:off x="308634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MAY</a:t>
            </a:r>
            <a:endParaRPr sz="1200" b="1">
              <a:solidFill>
                <a:srgbClr val="F07777"/>
              </a:solidFill>
              <a:latin typeface="Roboto"/>
              <a:ea typeface="Roboto"/>
              <a:cs typeface="Roboto"/>
              <a:sym typeface="Roboto"/>
            </a:endParaRPr>
          </a:p>
        </p:txBody>
      </p:sp>
      <p:sp>
        <p:nvSpPr>
          <p:cNvPr id="2973" name="Google Shape;2973;p49">
            <a:hlinkClick r:id="rId6" action="ppaction://hlinksldjump"/>
          </p:cNvPr>
          <p:cNvSpPr/>
          <p:nvPr/>
        </p:nvSpPr>
        <p:spPr>
          <a:xfrm>
            <a:off x="3834963"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JUN</a:t>
            </a:r>
            <a:endParaRPr sz="1200" b="1">
              <a:solidFill>
                <a:srgbClr val="F07777"/>
              </a:solidFill>
              <a:latin typeface="Roboto"/>
              <a:ea typeface="Roboto"/>
              <a:cs typeface="Roboto"/>
              <a:sym typeface="Roboto"/>
            </a:endParaRPr>
          </a:p>
        </p:txBody>
      </p:sp>
      <p:sp>
        <p:nvSpPr>
          <p:cNvPr id="2974" name="Google Shape;2974;p49">
            <a:hlinkClick r:id="rId7" action="ppaction://hlinksldjump"/>
          </p:cNvPr>
          <p:cNvSpPr/>
          <p:nvPr/>
        </p:nvSpPr>
        <p:spPr>
          <a:xfrm>
            <a:off x="457201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JUL</a:t>
            </a:r>
            <a:endParaRPr sz="1200" b="1">
              <a:solidFill>
                <a:srgbClr val="F07777"/>
              </a:solidFill>
              <a:latin typeface="Roboto"/>
              <a:ea typeface="Roboto"/>
              <a:cs typeface="Roboto"/>
              <a:sym typeface="Roboto"/>
            </a:endParaRPr>
          </a:p>
        </p:txBody>
      </p:sp>
      <p:sp>
        <p:nvSpPr>
          <p:cNvPr id="2975" name="Google Shape;2975;p49">
            <a:hlinkClick r:id="rId8" action="ppaction://hlinksldjump"/>
          </p:cNvPr>
          <p:cNvSpPr/>
          <p:nvPr/>
        </p:nvSpPr>
        <p:spPr>
          <a:xfrm>
            <a:off x="5309059"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AUG</a:t>
            </a:r>
            <a:endParaRPr sz="1200" b="1">
              <a:solidFill>
                <a:srgbClr val="F07777"/>
              </a:solidFill>
              <a:latin typeface="Roboto"/>
              <a:ea typeface="Roboto"/>
              <a:cs typeface="Roboto"/>
              <a:sym typeface="Roboto"/>
            </a:endParaRPr>
          </a:p>
        </p:txBody>
      </p:sp>
      <p:sp>
        <p:nvSpPr>
          <p:cNvPr id="2976" name="Google Shape;2976;p49">
            <a:hlinkClick r:id="rId9" action="ppaction://hlinksldjump"/>
          </p:cNvPr>
          <p:cNvSpPr/>
          <p:nvPr/>
        </p:nvSpPr>
        <p:spPr>
          <a:xfrm>
            <a:off x="6046106"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SEP</a:t>
            </a:r>
            <a:endParaRPr sz="1200" b="1">
              <a:solidFill>
                <a:srgbClr val="F07777"/>
              </a:solidFill>
              <a:latin typeface="Roboto"/>
              <a:ea typeface="Roboto"/>
              <a:cs typeface="Roboto"/>
              <a:sym typeface="Roboto"/>
            </a:endParaRPr>
          </a:p>
        </p:txBody>
      </p:sp>
      <p:sp>
        <p:nvSpPr>
          <p:cNvPr id="2977" name="Google Shape;2977;p49">
            <a:hlinkClick r:id="" action="ppaction://noaction"/>
          </p:cNvPr>
          <p:cNvSpPr/>
          <p:nvPr/>
        </p:nvSpPr>
        <p:spPr>
          <a:xfrm>
            <a:off x="6783154"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OCT</a:t>
            </a:r>
            <a:endParaRPr sz="1200" b="1">
              <a:solidFill>
                <a:srgbClr val="F07777"/>
              </a:solidFill>
              <a:latin typeface="Roboto"/>
              <a:ea typeface="Roboto"/>
              <a:cs typeface="Roboto"/>
              <a:sym typeface="Roboto"/>
            </a:endParaRPr>
          </a:p>
        </p:txBody>
      </p:sp>
      <p:sp>
        <p:nvSpPr>
          <p:cNvPr id="2978" name="Google Shape;2978;p49">
            <a:hlinkClick r:id="" action="ppaction://noaction"/>
          </p:cNvPr>
          <p:cNvSpPr/>
          <p:nvPr/>
        </p:nvSpPr>
        <p:spPr>
          <a:xfrm>
            <a:off x="752020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NOV</a:t>
            </a:r>
            <a:endParaRPr sz="1200" b="1">
              <a:solidFill>
                <a:srgbClr val="F07777"/>
              </a:solidFill>
              <a:latin typeface="Roboto"/>
              <a:ea typeface="Roboto"/>
              <a:cs typeface="Roboto"/>
              <a:sym typeface="Roboto"/>
            </a:endParaRPr>
          </a:p>
        </p:txBody>
      </p:sp>
      <p:sp>
        <p:nvSpPr>
          <p:cNvPr id="2979" name="Google Shape;2979;p49">
            <a:hlinkClick r:id="" action="ppaction://noaction"/>
          </p:cNvPr>
          <p:cNvSpPr/>
          <p:nvPr/>
        </p:nvSpPr>
        <p:spPr>
          <a:xfrm>
            <a:off x="8257251" y="161924"/>
            <a:ext cx="737100" cy="340500"/>
          </a:xfrm>
          <a:prstGeom prst="roundRect">
            <a:avLst>
              <a:gd name="adj" fmla="val 16667"/>
            </a:avLst>
          </a:prstGeom>
          <a:solidFill>
            <a:schemeClr val="accent4"/>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r>
              <a:rPr lang="en" sz="1200" b="1">
                <a:solidFill>
                  <a:srgbClr val="F07777"/>
                </a:solidFill>
                <a:latin typeface="Roboto"/>
                <a:ea typeface="Roboto"/>
                <a:cs typeface="Roboto"/>
                <a:sym typeface="Roboto"/>
              </a:rPr>
              <a:t>DEC</a:t>
            </a:r>
            <a:endParaRPr sz="1200" b="1">
              <a:solidFill>
                <a:srgbClr val="F07777"/>
              </a:solidFill>
              <a:latin typeface="Roboto"/>
              <a:ea typeface="Roboto"/>
              <a:cs typeface="Roboto"/>
              <a:sym typeface="Roboto"/>
            </a:endParaRPr>
          </a:p>
        </p:txBody>
      </p:sp>
      <p:sp>
        <p:nvSpPr>
          <p:cNvPr id="2980" name="Google Shape;2980;p49"/>
          <p:cNvSpPr/>
          <p:nvPr/>
        </p:nvSpPr>
        <p:spPr>
          <a:xfrm>
            <a:off x="661050" y="240800"/>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981" name="Google Shape;2981;p49"/>
          <p:cNvSpPr/>
          <p:nvPr/>
        </p:nvSpPr>
        <p:spPr>
          <a:xfrm>
            <a:off x="13981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982" name="Google Shape;2982;p49"/>
          <p:cNvSpPr/>
          <p:nvPr/>
        </p:nvSpPr>
        <p:spPr>
          <a:xfrm>
            <a:off x="21351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983" name="Google Shape;2983;p49"/>
          <p:cNvSpPr/>
          <p:nvPr/>
        </p:nvSpPr>
        <p:spPr>
          <a:xfrm>
            <a:off x="28722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984" name="Google Shape;2984;p49"/>
          <p:cNvSpPr/>
          <p:nvPr/>
        </p:nvSpPr>
        <p:spPr>
          <a:xfrm>
            <a:off x="36092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985" name="Google Shape;2985;p49"/>
          <p:cNvSpPr/>
          <p:nvPr/>
        </p:nvSpPr>
        <p:spPr>
          <a:xfrm>
            <a:off x="43463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986" name="Google Shape;2986;p49"/>
          <p:cNvSpPr/>
          <p:nvPr/>
        </p:nvSpPr>
        <p:spPr>
          <a:xfrm>
            <a:off x="50833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987" name="Google Shape;2987;p49"/>
          <p:cNvSpPr/>
          <p:nvPr/>
        </p:nvSpPr>
        <p:spPr>
          <a:xfrm>
            <a:off x="58204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988" name="Google Shape;2988;p49"/>
          <p:cNvSpPr/>
          <p:nvPr/>
        </p:nvSpPr>
        <p:spPr>
          <a:xfrm>
            <a:off x="65574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989" name="Google Shape;2989;p49"/>
          <p:cNvSpPr/>
          <p:nvPr/>
        </p:nvSpPr>
        <p:spPr>
          <a:xfrm>
            <a:off x="72945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990" name="Google Shape;2990;p49"/>
          <p:cNvSpPr/>
          <p:nvPr/>
        </p:nvSpPr>
        <p:spPr>
          <a:xfrm>
            <a:off x="803155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latin typeface="Roboto"/>
              <a:ea typeface="Roboto"/>
              <a:cs typeface="Roboto"/>
              <a:sym typeface="Roboto"/>
            </a:endParaRPr>
          </a:p>
        </p:txBody>
      </p:sp>
      <p:sp>
        <p:nvSpPr>
          <p:cNvPr id="2991" name="Google Shape;2991;p49"/>
          <p:cNvSpPr/>
          <p:nvPr/>
        </p:nvSpPr>
        <p:spPr>
          <a:xfrm>
            <a:off x="8768600" y="238875"/>
            <a:ext cx="186600" cy="186600"/>
          </a:xfrm>
          <a:prstGeom prst="mathMultiply">
            <a:avLst>
              <a:gd name="adj1"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92" name="Google Shape;2992;p49"/>
          <p:cNvSpPr/>
          <p:nvPr/>
        </p:nvSpPr>
        <p:spPr>
          <a:xfrm>
            <a:off x="149700" y="481075"/>
            <a:ext cx="8844600" cy="448500"/>
          </a:xfrm>
          <a:prstGeom prst="rect">
            <a:avLst/>
          </a:prstGeom>
          <a:solidFill>
            <a:schemeClr val="lt2"/>
          </a:solidFill>
          <a:ln w="19050" cap="flat" cmpd="sng">
            <a:solidFill>
              <a:srgbClr val="D56767"/>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93" name="Google Shape;2993;p49"/>
          <p:cNvSpPr/>
          <p:nvPr/>
        </p:nvSpPr>
        <p:spPr>
          <a:xfrm>
            <a:off x="892650" y="569575"/>
            <a:ext cx="7701000" cy="271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r>
              <a:rPr lang="en-US" sz="1600" b="1" dirty="0" err="1" smtClean="0">
                <a:solidFill>
                  <a:schemeClr val="accent4">
                    <a:lumMod val="50000"/>
                  </a:schemeClr>
                </a:solidFill>
                <a:latin typeface="+mn-lt"/>
                <a:ea typeface="Roboto"/>
                <a:cs typeface="Roboto"/>
                <a:sym typeface="Roboto"/>
              </a:rPr>
              <a:t>Kết</a:t>
            </a:r>
            <a:r>
              <a:rPr lang="en-US" sz="1600" b="1" dirty="0" smtClean="0">
                <a:solidFill>
                  <a:schemeClr val="accent4">
                    <a:lumMod val="50000"/>
                  </a:schemeClr>
                </a:solidFill>
                <a:latin typeface="+mn-lt"/>
                <a:ea typeface="Roboto"/>
                <a:cs typeface="Roboto"/>
                <a:sym typeface="Roboto"/>
              </a:rPr>
              <a:t> </a:t>
            </a:r>
            <a:r>
              <a:rPr lang="en-US" sz="1600" b="1" dirty="0" err="1" smtClean="0">
                <a:solidFill>
                  <a:schemeClr val="accent4">
                    <a:lumMod val="50000"/>
                  </a:schemeClr>
                </a:solidFill>
                <a:latin typeface="+mn-lt"/>
                <a:ea typeface="Roboto"/>
                <a:cs typeface="Roboto"/>
                <a:sym typeface="Roboto"/>
              </a:rPr>
              <a:t>quả</a:t>
            </a:r>
            <a:r>
              <a:rPr lang="en-US" sz="1600" b="1" dirty="0" smtClean="0">
                <a:solidFill>
                  <a:schemeClr val="accent4">
                    <a:lumMod val="50000"/>
                  </a:schemeClr>
                </a:solidFill>
                <a:latin typeface="+mn-lt"/>
                <a:ea typeface="Roboto"/>
                <a:cs typeface="Roboto"/>
                <a:sym typeface="Roboto"/>
              </a:rPr>
              <a:t> </a:t>
            </a:r>
            <a:r>
              <a:rPr lang="en-US" sz="1600" b="1" dirty="0" err="1" smtClean="0">
                <a:solidFill>
                  <a:schemeClr val="accent4">
                    <a:lumMod val="50000"/>
                  </a:schemeClr>
                </a:solidFill>
                <a:latin typeface="+mn-lt"/>
                <a:ea typeface="Roboto"/>
                <a:cs typeface="Roboto"/>
                <a:sym typeface="Roboto"/>
              </a:rPr>
              <a:t>thảo</a:t>
            </a:r>
            <a:r>
              <a:rPr lang="en-US" sz="1600" b="1" dirty="0" smtClean="0">
                <a:solidFill>
                  <a:schemeClr val="accent4">
                    <a:lumMod val="50000"/>
                  </a:schemeClr>
                </a:solidFill>
                <a:latin typeface="+mn-lt"/>
                <a:ea typeface="Roboto"/>
                <a:cs typeface="Roboto"/>
                <a:sym typeface="Roboto"/>
              </a:rPr>
              <a:t> </a:t>
            </a:r>
            <a:r>
              <a:rPr lang="en-US" sz="1600" b="1" dirty="0" err="1" smtClean="0">
                <a:solidFill>
                  <a:schemeClr val="accent4">
                    <a:lumMod val="50000"/>
                  </a:schemeClr>
                </a:solidFill>
                <a:latin typeface="+mn-lt"/>
                <a:ea typeface="Roboto"/>
                <a:cs typeface="Roboto"/>
                <a:sym typeface="Roboto"/>
              </a:rPr>
              <a:t>luận</a:t>
            </a:r>
            <a:endParaRPr sz="1600" b="1" dirty="0">
              <a:solidFill>
                <a:schemeClr val="accent4">
                  <a:lumMod val="50000"/>
                </a:schemeClr>
              </a:solidFill>
              <a:latin typeface="+mn-lt"/>
              <a:ea typeface="Roboto"/>
              <a:cs typeface="Roboto"/>
              <a:sym typeface="Roboto"/>
            </a:endParaRPr>
          </a:p>
        </p:txBody>
      </p:sp>
      <p:grpSp>
        <p:nvGrpSpPr>
          <p:cNvPr id="2994" name="Google Shape;2994;p49"/>
          <p:cNvGrpSpPr/>
          <p:nvPr/>
        </p:nvGrpSpPr>
        <p:grpSpPr>
          <a:xfrm rot="10800000">
            <a:off x="251851" y="625909"/>
            <a:ext cx="190812" cy="158839"/>
            <a:chOff x="3360936" y="63413"/>
            <a:chExt cx="489263" cy="407175"/>
          </a:xfrm>
        </p:grpSpPr>
        <p:sp>
          <p:nvSpPr>
            <p:cNvPr id="2995" name="Google Shape;2995;p49"/>
            <p:cNvSpPr/>
            <p:nvPr/>
          </p:nvSpPr>
          <p:spPr>
            <a:xfrm>
              <a:off x="3589008" y="63413"/>
              <a:ext cx="261190" cy="407175"/>
            </a:xfrm>
            <a:custGeom>
              <a:avLst/>
              <a:gdLst/>
              <a:ahLst/>
              <a:cxnLst/>
              <a:rect l="l" t="t" r="r" b="b"/>
              <a:pathLst>
                <a:path w="16573" h="16287" extrusionOk="0">
                  <a:moveTo>
                    <a:pt x="142" y="0"/>
                  </a:moveTo>
                  <a:lnTo>
                    <a:pt x="16573" y="8286"/>
                  </a:lnTo>
                  <a:lnTo>
                    <a:pt x="0" y="16287"/>
                  </a:lnTo>
                </a:path>
              </a:pathLst>
            </a:custGeom>
            <a:noFill/>
            <a:ln w="19050" cap="flat" cmpd="sng">
              <a:solidFill>
                <a:schemeClr val="lt1"/>
              </a:solidFill>
              <a:prstDash val="solid"/>
              <a:round/>
              <a:headEnd type="none" w="med" len="med"/>
              <a:tailEnd type="none" w="med" len="med"/>
            </a:ln>
          </p:spPr>
        </p:sp>
        <p:cxnSp>
          <p:nvCxnSpPr>
            <p:cNvPr id="2996" name="Google Shape;2996;p49"/>
            <p:cNvCxnSpPr/>
            <p:nvPr/>
          </p:nvCxnSpPr>
          <p:spPr>
            <a:xfrm>
              <a:off x="3360936" y="269148"/>
              <a:ext cx="479700" cy="0"/>
            </a:xfrm>
            <a:prstGeom prst="straightConnector1">
              <a:avLst/>
            </a:prstGeom>
            <a:noFill/>
            <a:ln w="19050" cap="flat" cmpd="sng">
              <a:solidFill>
                <a:schemeClr val="lt1"/>
              </a:solidFill>
              <a:prstDash val="solid"/>
              <a:round/>
              <a:headEnd type="none" w="med" len="med"/>
              <a:tailEnd type="none" w="med" len="med"/>
            </a:ln>
          </p:spPr>
        </p:cxnSp>
      </p:grpSp>
      <p:grpSp>
        <p:nvGrpSpPr>
          <p:cNvPr id="2997" name="Google Shape;2997;p49"/>
          <p:cNvGrpSpPr/>
          <p:nvPr/>
        </p:nvGrpSpPr>
        <p:grpSpPr>
          <a:xfrm rot="10800000" flipH="1">
            <a:off x="546363" y="625909"/>
            <a:ext cx="190812" cy="158839"/>
            <a:chOff x="3360936" y="63413"/>
            <a:chExt cx="489263" cy="407175"/>
          </a:xfrm>
        </p:grpSpPr>
        <p:sp>
          <p:nvSpPr>
            <p:cNvPr id="2998" name="Google Shape;2998;p49"/>
            <p:cNvSpPr/>
            <p:nvPr/>
          </p:nvSpPr>
          <p:spPr>
            <a:xfrm>
              <a:off x="3589008" y="63413"/>
              <a:ext cx="261190" cy="407175"/>
            </a:xfrm>
            <a:custGeom>
              <a:avLst/>
              <a:gdLst/>
              <a:ahLst/>
              <a:cxnLst/>
              <a:rect l="l" t="t" r="r" b="b"/>
              <a:pathLst>
                <a:path w="16573" h="16287" extrusionOk="0">
                  <a:moveTo>
                    <a:pt x="142" y="0"/>
                  </a:moveTo>
                  <a:lnTo>
                    <a:pt x="16573" y="8286"/>
                  </a:lnTo>
                  <a:lnTo>
                    <a:pt x="0" y="16287"/>
                  </a:lnTo>
                </a:path>
              </a:pathLst>
            </a:custGeom>
            <a:noFill/>
            <a:ln w="19050" cap="flat" cmpd="sng">
              <a:solidFill>
                <a:schemeClr val="lt1"/>
              </a:solidFill>
              <a:prstDash val="solid"/>
              <a:round/>
              <a:headEnd type="none" w="med" len="med"/>
              <a:tailEnd type="none" w="med" len="med"/>
            </a:ln>
          </p:spPr>
        </p:sp>
        <p:cxnSp>
          <p:nvCxnSpPr>
            <p:cNvPr id="2999" name="Google Shape;2999;p49"/>
            <p:cNvCxnSpPr/>
            <p:nvPr/>
          </p:nvCxnSpPr>
          <p:spPr>
            <a:xfrm>
              <a:off x="3360936" y="269148"/>
              <a:ext cx="479700" cy="0"/>
            </a:xfrm>
            <a:prstGeom prst="straightConnector1">
              <a:avLst/>
            </a:prstGeom>
            <a:noFill/>
            <a:ln w="19050" cap="flat" cmpd="sng">
              <a:solidFill>
                <a:schemeClr val="lt1"/>
              </a:solidFill>
              <a:prstDash val="solid"/>
              <a:round/>
              <a:headEnd type="none" w="med" len="med"/>
              <a:tailEnd type="none" w="med" len="med"/>
            </a:ln>
          </p:spPr>
        </p:cxnSp>
      </p:grpSp>
      <p:sp>
        <p:nvSpPr>
          <p:cNvPr id="3000" name="Google Shape;3000;p49"/>
          <p:cNvSpPr/>
          <p:nvPr/>
        </p:nvSpPr>
        <p:spPr>
          <a:xfrm>
            <a:off x="8636950" y="569575"/>
            <a:ext cx="271500" cy="271500"/>
          </a:xfrm>
          <a:prstGeom prst="ellipse">
            <a:avLst/>
          </a:prstGeom>
          <a:solidFill>
            <a:schemeClr val="accent2"/>
          </a:solidFill>
          <a:ln>
            <a:noFill/>
          </a:ln>
        </p:spPr>
        <p:txBody>
          <a:bodyPr spcFirstLastPara="1" wrap="square" lIns="91425" tIns="91425" rIns="91425" bIns="91425" anchor="ctr" anchorCtr="0">
            <a:noAutofit/>
          </a:bodyPr>
          <a:lstStyle/>
          <a:p>
            <a:endParaRPr/>
          </a:p>
        </p:txBody>
      </p:sp>
      <p:sp>
        <p:nvSpPr>
          <p:cNvPr id="3001" name="Google Shape;3001;p49"/>
          <p:cNvSpPr/>
          <p:nvPr/>
        </p:nvSpPr>
        <p:spPr>
          <a:xfrm>
            <a:off x="8289200" y="612025"/>
            <a:ext cx="196200" cy="186600"/>
          </a:xfrm>
          <a:prstGeom prst="star5">
            <a:avLst>
              <a:gd name="adj" fmla="val 23618"/>
              <a:gd name="hf" fmla="val 105146"/>
              <a:gd name="vf" fmla="val 110557"/>
            </a:avLst>
          </a:prstGeom>
          <a:solidFill>
            <a:schemeClr val="accent2"/>
          </a:solidFill>
          <a:ln>
            <a:noFill/>
          </a:ln>
        </p:spPr>
        <p:txBody>
          <a:bodyPr spcFirstLastPara="1" wrap="square" lIns="91425" tIns="91425" rIns="91425" bIns="91425" anchor="ctr" anchorCtr="0">
            <a:noAutofit/>
          </a:bodyPr>
          <a:lstStyle/>
          <a:p>
            <a:endParaRPr/>
          </a:p>
        </p:txBody>
      </p:sp>
      <p:sp>
        <p:nvSpPr>
          <p:cNvPr id="3004" name="Google Shape;3004;p49"/>
          <p:cNvSpPr/>
          <p:nvPr/>
        </p:nvSpPr>
        <p:spPr>
          <a:xfrm>
            <a:off x="5857400" y="1946625"/>
            <a:ext cx="2564700" cy="2661900"/>
          </a:xfrm>
          <a:prstGeom prst="rect">
            <a:avLst/>
          </a:prstGeom>
          <a:noFill/>
          <a:ln w="19050" cap="flat" cmpd="sng">
            <a:solidFill>
              <a:schemeClr val="dk2"/>
            </a:solidFill>
            <a:prstDash val="solid"/>
            <a:round/>
            <a:headEnd type="none" w="sm" len="sm"/>
            <a:tailEnd type="none" w="sm" len="sm"/>
          </a:ln>
        </p:spPr>
        <p:txBody>
          <a:bodyPr spcFirstLastPara="1" wrap="square" lIns="182875" tIns="182875" rIns="182875" bIns="182875" anchor="t" anchorCtr="0">
            <a:noAutofit/>
          </a:bodyPr>
          <a:lstStyle/>
          <a:p>
            <a:endParaRPr dirty="0">
              <a:solidFill>
                <a:srgbClr val="666666"/>
              </a:solidFill>
              <a:latin typeface="Nunito"/>
              <a:ea typeface="Nunito"/>
              <a:cs typeface="Nunito"/>
              <a:sym typeface="Nunito"/>
            </a:endParaRPr>
          </a:p>
        </p:txBody>
      </p:sp>
      <p:grpSp>
        <p:nvGrpSpPr>
          <p:cNvPr id="3005" name="Google Shape;3005;p49"/>
          <p:cNvGrpSpPr/>
          <p:nvPr/>
        </p:nvGrpSpPr>
        <p:grpSpPr>
          <a:xfrm>
            <a:off x="5857400" y="1606050"/>
            <a:ext cx="2564700" cy="340500"/>
            <a:chOff x="5857400" y="1756475"/>
            <a:chExt cx="2564700" cy="340500"/>
          </a:xfrm>
        </p:grpSpPr>
        <p:grpSp>
          <p:nvGrpSpPr>
            <p:cNvPr id="3006" name="Google Shape;3006;p49"/>
            <p:cNvGrpSpPr/>
            <p:nvPr/>
          </p:nvGrpSpPr>
          <p:grpSpPr>
            <a:xfrm>
              <a:off x="5857400" y="1756475"/>
              <a:ext cx="2564700" cy="340500"/>
              <a:chOff x="5857400" y="1756475"/>
              <a:chExt cx="2564700" cy="340500"/>
            </a:xfrm>
          </p:grpSpPr>
          <p:sp>
            <p:nvSpPr>
              <p:cNvPr id="3007" name="Google Shape;3007;p49"/>
              <p:cNvSpPr/>
              <p:nvPr/>
            </p:nvSpPr>
            <p:spPr>
              <a:xfrm>
                <a:off x="5857400" y="1756475"/>
                <a:ext cx="2564700" cy="340500"/>
              </a:xfrm>
              <a:prstGeom prst="rect">
                <a:avLst/>
              </a:prstGeom>
              <a:solidFill>
                <a:srgbClr val="86A2E2">
                  <a:alpha val="2697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2000" b="1">
                  <a:solidFill>
                    <a:srgbClr val="FFFFFF"/>
                  </a:solidFill>
                  <a:latin typeface="Proxima Nova"/>
                  <a:ea typeface="Proxima Nova"/>
                  <a:cs typeface="Proxima Nova"/>
                  <a:sym typeface="Proxima Nova"/>
                </a:endParaRPr>
              </a:p>
            </p:txBody>
          </p:sp>
          <p:sp>
            <p:nvSpPr>
              <p:cNvPr id="3008" name="Google Shape;3008;p49"/>
              <p:cNvSpPr/>
              <p:nvPr/>
            </p:nvSpPr>
            <p:spPr>
              <a:xfrm>
                <a:off x="7863557" y="1848285"/>
                <a:ext cx="157200" cy="1572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3009" name="Google Shape;3009;p49"/>
              <p:cNvCxnSpPr/>
              <p:nvPr/>
            </p:nvCxnSpPr>
            <p:spPr>
              <a:xfrm rot="10800000">
                <a:off x="7575802" y="2003992"/>
                <a:ext cx="150300" cy="0"/>
              </a:xfrm>
              <a:prstGeom prst="straightConnector1">
                <a:avLst/>
              </a:prstGeom>
              <a:noFill/>
              <a:ln w="19050" cap="rnd" cmpd="sng">
                <a:solidFill>
                  <a:schemeClr val="dk2"/>
                </a:solidFill>
                <a:prstDash val="solid"/>
                <a:round/>
                <a:headEnd type="none" w="med" len="med"/>
                <a:tailEnd type="none" w="med" len="med"/>
              </a:ln>
            </p:spPr>
          </p:cxnSp>
          <p:cxnSp>
            <p:nvCxnSpPr>
              <p:cNvPr id="3010" name="Google Shape;3010;p49"/>
              <p:cNvCxnSpPr/>
              <p:nvPr/>
            </p:nvCxnSpPr>
            <p:spPr>
              <a:xfrm flipH="1">
                <a:off x="8145502" y="1843029"/>
                <a:ext cx="167400" cy="167400"/>
              </a:xfrm>
              <a:prstGeom prst="straightConnector1">
                <a:avLst/>
              </a:prstGeom>
              <a:noFill/>
              <a:ln w="19050" cap="rnd" cmpd="sng">
                <a:solidFill>
                  <a:schemeClr val="dk2"/>
                </a:solidFill>
                <a:prstDash val="solid"/>
                <a:round/>
                <a:headEnd type="none" w="med" len="med"/>
                <a:tailEnd type="none" w="med" len="med"/>
              </a:ln>
            </p:spPr>
          </p:cxnSp>
        </p:grpSp>
        <p:cxnSp>
          <p:nvCxnSpPr>
            <p:cNvPr id="3011" name="Google Shape;3011;p49"/>
            <p:cNvCxnSpPr/>
            <p:nvPr/>
          </p:nvCxnSpPr>
          <p:spPr>
            <a:xfrm>
              <a:off x="8145379" y="1843029"/>
              <a:ext cx="167400" cy="167400"/>
            </a:xfrm>
            <a:prstGeom prst="straightConnector1">
              <a:avLst/>
            </a:prstGeom>
            <a:noFill/>
            <a:ln w="19050" cap="rnd" cmpd="sng">
              <a:solidFill>
                <a:schemeClr val="dk2"/>
              </a:solidFill>
              <a:prstDash val="solid"/>
              <a:round/>
              <a:headEnd type="none" w="med" len="med"/>
              <a:tailEnd type="none" w="med" len="med"/>
            </a:ln>
          </p:spPr>
        </p:cxnSp>
      </p:grpSp>
      <p:pic>
        <p:nvPicPr>
          <p:cNvPr id="90" name="Picture 89"/>
          <p:cNvPicPr>
            <a:picLocks noChangeAspect="1"/>
          </p:cNvPicPr>
          <p:nvPr/>
        </p:nvPicPr>
        <p:blipFill rotWithShape="1">
          <a:blip r:embed="rId10">
            <a:extLst>
              <a:ext uri="{28A0092B-C50C-407E-A947-70E740481C1C}">
                <a14:useLocalDpi xmlns:a14="http://schemas.microsoft.com/office/drawing/2010/main" val="0"/>
              </a:ext>
            </a:extLst>
          </a:blip>
          <a:srcRect l="58996"/>
          <a:stretch/>
        </p:blipFill>
        <p:spPr>
          <a:xfrm>
            <a:off x="5888922" y="2054695"/>
            <a:ext cx="2498378" cy="1637231"/>
          </a:xfrm>
          <a:prstGeom prst="rect">
            <a:avLst/>
          </a:prstGeom>
        </p:spPr>
      </p:pic>
      <p:grpSp>
        <p:nvGrpSpPr>
          <p:cNvPr id="91" name="Google Shape;3012;p49"/>
          <p:cNvGrpSpPr/>
          <p:nvPr/>
        </p:nvGrpSpPr>
        <p:grpSpPr>
          <a:xfrm rot="-702564">
            <a:off x="7428793" y="3183440"/>
            <a:ext cx="1545613" cy="1665269"/>
            <a:chOff x="5129825" y="2617225"/>
            <a:chExt cx="1650074" cy="1777818"/>
          </a:xfrm>
        </p:grpSpPr>
        <p:sp>
          <p:nvSpPr>
            <p:cNvPr id="92" name="Google Shape;3013;p49"/>
            <p:cNvSpPr/>
            <p:nvPr/>
          </p:nvSpPr>
          <p:spPr>
            <a:xfrm>
              <a:off x="5129825" y="2617225"/>
              <a:ext cx="1650074" cy="1777818"/>
            </a:xfrm>
            <a:custGeom>
              <a:avLst/>
              <a:gdLst/>
              <a:ahLst/>
              <a:cxnLst/>
              <a:rect l="l" t="t" r="r" b="b"/>
              <a:pathLst>
                <a:path w="21817" h="23506" extrusionOk="0">
                  <a:moveTo>
                    <a:pt x="10653" y="6520"/>
                  </a:moveTo>
                  <a:lnTo>
                    <a:pt x="11180" y="6560"/>
                  </a:lnTo>
                  <a:cubicBezTo>
                    <a:pt x="11204" y="7015"/>
                    <a:pt x="11308" y="7454"/>
                    <a:pt x="11467" y="7877"/>
                  </a:cubicBezTo>
                  <a:lnTo>
                    <a:pt x="11339" y="7949"/>
                  </a:lnTo>
                  <a:cubicBezTo>
                    <a:pt x="11339" y="7893"/>
                    <a:pt x="11332" y="7845"/>
                    <a:pt x="11316" y="7789"/>
                  </a:cubicBezTo>
                  <a:cubicBezTo>
                    <a:pt x="11252" y="7302"/>
                    <a:pt x="11020" y="6855"/>
                    <a:pt x="10653" y="6520"/>
                  </a:cubicBezTo>
                  <a:close/>
                  <a:moveTo>
                    <a:pt x="6312" y="16949"/>
                  </a:moveTo>
                  <a:cubicBezTo>
                    <a:pt x="6624" y="17620"/>
                    <a:pt x="7206" y="18106"/>
                    <a:pt x="7860" y="18258"/>
                  </a:cubicBezTo>
                  <a:cubicBezTo>
                    <a:pt x="7860" y="18314"/>
                    <a:pt x="7868" y="18378"/>
                    <a:pt x="7868" y="18433"/>
                  </a:cubicBezTo>
                  <a:cubicBezTo>
                    <a:pt x="7876" y="18729"/>
                    <a:pt x="7884" y="19024"/>
                    <a:pt x="7908" y="19327"/>
                  </a:cubicBezTo>
                  <a:cubicBezTo>
                    <a:pt x="7653" y="18904"/>
                    <a:pt x="7334" y="18521"/>
                    <a:pt x="6967" y="18194"/>
                  </a:cubicBezTo>
                  <a:cubicBezTo>
                    <a:pt x="6767" y="17995"/>
                    <a:pt x="6536" y="17827"/>
                    <a:pt x="6297" y="17683"/>
                  </a:cubicBezTo>
                  <a:lnTo>
                    <a:pt x="6161" y="17596"/>
                  </a:lnTo>
                  <a:lnTo>
                    <a:pt x="6129" y="17580"/>
                  </a:lnTo>
                  <a:cubicBezTo>
                    <a:pt x="6009" y="17500"/>
                    <a:pt x="5882" y="17412"/>
                    <a:pt x="5754" y="17340"/>
                  </a:cubicBezTo>
                  <a:cubicBezTo>
                    <a:pt x="5850" y="17292"/>
                    <a:pt x="5937" y="17237"/>
                    <a:pt x="6017" y="17173"/>
                  </a:cubicBezTo>
                  <a:cubicBezTo>
                    <a:pt x="6121" y="17101"/>
                    <a:pt x="6225" y="17029"/>
                    <a:pt x="6312" y="16949"/>
                  </a:cubicBezTo>
                  <a:close/>
                  <a:moveTo>
                    <a:pt x="15599" y="1"/>
                  </a:moveTo>
                  <a:cubicBezTo>
                    <a:pt x="15594" y="1"/>
                    <a:pt x="15589" y="1"/>
                    <a:pt x="15585" y="1"/>
                  </a:cubicBezTo>
                  <a:cubicBezTo>
                    <a:pt x="15580" y="1"/>
                    <a:pt x="15575" y="1"/>
                    <a:pt x="15570" y="1"/>
                  </a:cubicBezTo>
                  <a:cubicBezTo>
                    <a:pt x="15226" y="1"/>
                    <a:pt x="14946" y="285"/>
                    <a:pt x="14938" y="639"/>
                  </a:cubicBezTo>
                  <a:lnTo>
                    <a:pt x="14922" y="1996"/>
                  </a:lnTo>
                  <a:cubicBezTo>
                    <a:pt x="14699" y="2028"/>
                    <a:pt x="14475" y="2076"/>
                    <a:pt x="14260" y="2140"/>
                  </a:cubicBezTo>
                  <a:lnTo>
                    <a:pt x="13669" y="871"/>
                  </a:lnTo>
                  <a:cubicBezTo>
                    <a:pt x="13574" y="663"/>
                    <a:pt x="13358" y="520"/>
                    <a:pt x="13127" y="520"/>
                  </a:cubicBezTo>
                  <a:cubicBezTo>
                    <a:pt x="12911" y="520"/>
                    <a:pt x="12704" y="639"/>
                    <a:pt x="12592" y="823"/>
                  </a:cubicBezTo>
                  <a:cubicBezTo>
                    <a:pt x="12473" y="1006"/>
                    <a:pt x="12457" y="1238"/>
                    <a:pt x="12544" y="1437"/>
                  </a:cubicBezTo>
                  <a:lnTo>
                    <a:pt x="13127" y="2666"/>
                  </a:lnTo>
                  <a:cubicBezTo>
                    <a:pt x="12895" y="2818"/>
                    <a:pt x="12680" y="2993"/>
                    <a:pt x="12481" y="3185"/>
                  </a:cubicBezTo>
                  <a:lnTo>
                    <a:pt x="11371" y="2323"/>
                  </a:lnTo>
                  <a:cubicBezTo>
                    <a:pt x="11260" y="2243"/>
                    <a:pt x="11132" y="2195"/>
                    <a:pt x="10996" y="2195"/>
                  </a:cubicBezTo>
                  <a:cubicBezTo>
                    <a:pt x="10733" y="2203"/>
                    <a:pt x="10502" y="2371"/>
                    <a:pt x="10422" y="2626"/>
                  </a:cubicBezTo>
                  <a:cubicBezTo>
                    <a:pt x="10334" y="2882"/>
                    <a:pt x="10414" y="3177"/>
                    <a:pt x="10637" y="3344"/>
                  </a:cubicBezTo>
                  <a:lnTo>
                    <a:pt x="11715" y="4174"/>
                  </a:lnTo>
                  <a:cubicBezTo>
                    <a:pt x="11523" y="4533"/>
                    <a:pt x="11371" y="4916"/>
                    <a:pt x="11284" y="5315"/>
                  </a:cubicBezTo>
                  <a:lnTo>
                    <a:pt x="9887" y="5204"/>
                  </a:lnTo>
                  <a:lnTo>
                    <a:pt x="9831" y="5204"/>
                  </a:lnTo>
                  <a:cubicBezTo>
                    <a:pt x="9512" y="5204"/>
                    <a:pt x="9241" y="5459"/>
                    <a:pt x="9233" y="5786"/>
                  </a:cubicBezTo>
                  <a:cubicBezTo>
                    <a:pt x="9233" y="5818"/>
                    <a:pt x="9233" y="5850"/>
                    <a:pt x="9233" y="5882"/>
                  </a:cubicBezTo>
                  <a:cubicBezTo>
                    <a:pt x="9153" y="5874"/>
                    <a:pt x="9073" y="5866"/>
                    <a:pt x="8986" y="5866"/>
                  </a:cubicBezTo>
                  <a:lnTo>
                    <a:pt x="8866" y="5866"/>
                  </a:lnTo>
                  <a:cubicBezTo>
                    <a:pt x="8403" y="5866"/>
                    <a:pt x="7956" y="6033"/>
                    <a:pt x="7613" y="6337"/>
                  </a:cubicBezTo>
                  <a:cubicBezTo>
                    <a:pt x="7462" y="6456"/>
                    <a:pt x="7318" y="6592"/>
                    <a:pt x="7198" y="6744"/>
                  </a:cubicBezTo>
                  <a:cubicBezTo>
                    <a:pt x="7134" y="6656"/>
                    <a:pt x="7071" y="6568"/>
                    <a:pt x="6999" y="6480"/>
                  </a:cubicBezTo>
                  <a:cubicBezTo>
                    <a:pt x="6566" y="6016"/>
                    <a:pt x="5971" y="5746"/>
                    <a:pt x="5335" y="5746"/>
                  </a:cubicBezTo>
                  <a:cubicBezTo>
                    <a:pt x="5326" y="5746"/>
                    <a:pt x="5316" y="5746"/>
                    <a:pt x="5307" y="5746"/>
                  </a:cubicBezTo>
                  <a:cubicBezTo>
                    <a:pt x="4469" y="5746"/>
                    <a:pt x="3703" y="6177"/>
                    <a:pt x="3216" y="6935"/>
                  </a:cubicBezTo>
                  <a:lnTo>
                    <a:pt x="3177" y="6991"/>
                  </a:lnTo>
                  <a:cubicBezTo>
                    <a:pt x="2738" y="7605"/>
                    <a:pt x="2618" y="8523"/>
                    <a:pt x="2969" y="9361"/>
                  </a:cubicBezTo>
                  <a:lnTo>
                    <a:pt x="2897" y="9361"/>
                  </a:lnTo>
                  <a:cubicBezTo>
                    <a:pt x="1924" y="9361"/>
                    <a:pt x="1110" y="9712"/>
                    <a:pt x="679" y="10326"/>
                  </a:cubicBezTo>
                  <a:cubicBezTo>
                    <a:pt x="176" y="10981"/>
                    <a:pt x="1" y="12042"/>
                    <a:pt x="607" y="12808"/>
                  </a:cubicBezTo>
                  <a:cubicBezTo>
                    <a:pt x="1006" y="13406"/>
                    <a:pt x="1732" y="13805"/>
                    <a:pt x="2538" y="13869"/>
                  </a:cubicBezTo>
                  <a:lnTo>
                    <a:pt x="2554" y="13869"/>
                  </a:lnTo>
                  <a:cubicBezTo>
                    <a:pt x="2490" y="13957"/>
                    <a:pt x="2442" y="14053"/>
                    <a:pt x="2395" y="14156"/>
                  </a:cubicBezTo>
                  <a:cubicBezTo>
                    <a:pt x="2387" y="14156"/>
                    <a:pt x="2387" y="14156"/>
                    <a:pt x="2387" y="14164"/>
                  </a:cubicBezTo>
                  <a:lnTo>
                    <a:pt x="2379" y="14180"/>
                  </a:lnTo>
                  <a:cubicBezTo>
                    <a:pt x="2163" y="14651"/>
                    <a:pt x="2107" y="15186"/>
                    <a:pt x="2211" y="15697"/>
                  </a:cubicBezTo>
                  <a:cubicBezTo>
                    <a:pt x="2187" y="15649"/>
                    <a:pt x="2163" y="15609"/>
                    <a:pt x="2131" y="15569"/>
                  </a:cubicBezTo>
                  <a:cubicBezTo>
                    <a:pt x="2051" y="15401"/>
                    <a:pt x="1876" y="15298"/>
                    <a:pt x="1692" y="15298"/>
                  </a:cubicBezTo>
                  <a:lnTo>
                    <a:pt x="1660" y="15298"/>
                  </a:lnTo>
                  <a:cubicBezTo>
                    <a:pt x="1126" y="15298"/>
                    <a:pt x="1094" y="15888"/>
                    <a:pt x="1086" y="16175"/>
                  </a:cubicBezTo>
                  <a:cubicBezTo>
                    <a:pt x="990" y="17612"/>
                    <a:pt x="1325" y="18497"/>
                    <a:pt x="1924" y="19543"/>
                  </a:cubicBezTo>
                  <a:cubicBezTo>
                    <a:pt x="2259" y="20117"/>
                    <a:pt x="2682" y="20636"/>
                    <a:pt x="3169" y="21083"/>
                  </a:cubicBezTo>
                  <a:lnTo>
                    <a:pt x="3201" y="21107"/>
                  </a:lnTo>
                  <a:cubicBezTo>
                    <a:pt x="3671" y="21474"/>
                    <a:pt x="4182" y="21785"/>
                    <a:pt x="4717" y="22040"/>
                  </a:cubicBezTo>
                  <a:lnTo>
                    <a:pt x="4733" y="22040"/>
                  </a:lnTo>
                  <a:cubicBezTo>
                    <a:pt x="5155" y="22224"/>
                    <a:pt x="5594" y="22367"/>
                    <a:pt x="6041" y="22455"/>
                  </a:cubicBezTo>
                  <a:lnTo>
                    <a:pt x="6193" y="22495"/>
                  </a:lnTo>
                  <a:cubicBezTo>
                    <a:pt x="6376" y="22535"/>
                    <a:pt x="6552" y="22583"/>
                    <a:pt x="6735" y="22639"/>
                  </a:cubicBezTo>
                  <a:cubicBezTo>
                    <a:pt x="6927" y="22686"/>
                    <a:pt x="7126" y="22742"/>
                    <a:pt x="7326" y="22790"/>
                  </a:cubicBezTo>
                  <a:lnTo>
                    <a:pt x="7469" y="22830"/>
                  </a:lnTo>
                  <a:cubicBezTo>
                    <a:pt x="7613" y="22854"/>
                    <a:pt x="7757" y="22902"/>
                    <a:pt x="7884" y="22966"/>
                  </a:cubicBezTo>
                  <a:cubicBezTo>
                    <a:pt x="7916" y="23022"/>
                    <a:pt x="7956" y="23077"/>
                    <a:pt x="7996" y="23117"/>
                  </a:cubicBezTo>
                  <a:cubicBezTo>
                    <a:pt x="8068" y="23301"/>
                    <a:pt x="8220" y="23437"/>
                    <a:pt x="8411" y="23484"/>
                  </a:cubicBezTo>
                  <a:cubicBezTo>
                    <a:pt x="8463" y="23499"/>
                    <a:pt x="8515" y="23506"/>
                    <a:pt x="8566" y="23506"/>
                  </a:cubicBezTo>
                  <a:cubicBezTo>
                    <a:pt x="8768" y="23506"/>
                    <a:pt x="8956" y="23398"/>
                    <a:pt x="9057" y="23213"/>
                  </a:cubicBezTo>
                  <a:cubicBezTo>
                    <a:pt x="9097" y="23173"/>
                    <a:pt x="9129" y="23125"/>
                    <a:pt x="9161" y="23077"/>
                  </a:cubicBezTo>
                  <a:cubicBezTo>
                    <a:pt x="9329" y="22854"/>
                    <a:pt x="9512" y="22631"/>
                    <a:pt x="9736" y="22543"/>
                  </a:cubicBezTo>
                  <a:cubicBezTo>
                    <a:pt x="10159" y="22359"/>
                    <a:pt x="10565" y="22144"/>
                    <a:pt x="10949" y="21896"/>
                  </a:cubicBezTo>
                  <a:cubicBezTo>
                    <a:pt x="11068" y="21825"/>
                    <a:pt x="11188" y="21753"/>
                    <a:pt x="11308" y="21689"/>
                  </a:cubicBezTo>
                  <a:cubicBezTo>
                    <a:pt x="11403" y="21633"/>
                    <a:pt x="11507" y="21585"/>
                    <a:pt x="11611" y="21529"/>
                  </a:cubicBezTo>
                  <a:cubicBezTo>
                    <a:pt x="11770" y="21466"/>
                    <a:pt x="11930" y="21386"/>
                    <a:pt x="12074" y="21298"/>
                  </a:cubicBezTo>
                  <a:cubicBezTo>
                    <a:pt x="12377" y="21107"/>
                    <a:pt x="12656" y="20899"/>
                    <a:pt x="12911" y="20660"/>
                  </a:cubicBezTo>
                  <a:lnTo>
                    <a:pt x="12959" y="20612"/>
                  </a:lnTo>
                  <a:cubicBezTo>
                    <a:pt x="13789" y="19918"/>
                    <a:pt x="14372" y="18808"/>
                    <a:pt x="14675" y="17340"/>
                  </a:cubicBezTo>
                  <a:cubicBezTo>
                    <a:pt x="14683" y="17332"/>
                    <a:pt x="14683" y="17324"/>
                    <a:pt x="14683" y="17316"/>
                  </a:cubicBezTo>
                  <a:cubicBezTo>
                    <a:pt x="14787" y="16614"/>
                    <a:pt x="14619" y="15976"/>
                    <a:pt x="14451" y="15353"/>
                  </a:cubicBezTo>
                  <a:cubicBezTo>
                    <a:pt x="14428" y="15258"/>
                    <a:pt x="14396" y="15154"/>
                    <a:pt x="14372" y="15058"/>
                  </a:cubicBezTo>
                  <a:cubicBezTo>
                    <a:pt x="14372" y="15050"/>
                    <a:pt x="14372" y="15050"/>
                    <a:pt x="14372" y="15042"/>
                  </a:cubicBezTo>
                  <a:cubicBezTo>
                    <a:pt x="14372" y="15034"/>
                    <a:pt x="14372" y="15026"/>
                    <a:pt x="14372" y="15018"/>
                  </a:cubicBezTo>
                  <a:cubicBezTo>
                    <a:pt x="14276" y="14500"/>
                    <a:pt x="13973" y="14420"/>
                    <a:pt x="13789" y="14420"/>
                  </a:cubicBezTo>
                  <a:cubicBezTo>
                    <a:pt x="13669" y="14420"/>
                    <a:pt x="13542" y="14460"/>
                    <a:pt x="13446" y="14540"/>
                  </a:cubicBezTo>
                  <a:cubicBezTo>
                    <a:pt x="13358" y="14603"/>
                    <a:pt x="13294" y="14691"/>
                    <a:pt x="13263" y="14795"/>
                  </a:cubicBezTo>
                  <a:cubicBezTo>
                    <a:pt x="13231" y="14907"/>
                    <a:pt x="13207" y="15018"/>
                    <a:pt x="13191" y="15130"/>
                  </a:cubicBezTo>
                  <a:cubicBezTo>
                    <a:pt x="13167" y="15266"/>
                    <a:pt x="13127" y="15409"/>
                    <a:pt x="13071" y="15537"/>
                  </a:cubicBezTo>
                  <a:cubicBezTo>
                    <a:pt x="13071" y="15553"/>
                    <a:pt x="13063" y="15569"/>
                    <a:pt x="13055" y="15585"/>
                  </a:cubicBezTo>
                  <a:cubicBezTo>
                    <a:pt x="12943" y="15880"/>
                    <a:pt x="12656" y="16103"/>
                    <a:pt x="12393" y="16279"/>
                  </a:cubicBezTo>
                  <a:lnTo>
                    <a:pt x="12361" y="16303"/>
                  </a:lnTo>
                  <a:cubicBezTo>
                    <a:pt x="12121" y="16463"/>
                    <a:pt x="11882" y="16614"/>
                    <a:pt x="11627" y="16774"/>
                  </a:cubicBezTo>
                  <a:cubicBezTo>
                    <a:pt x="11339" y="16949"/>
                    <a:pt x="11044" y="17133"/>
                    <a:pt x="10765" y="17340"/>
                  </a:cubicBezTo>
                  <a:cubicBezTo>
                    <a:pt x="10749" y="17348"/>
                    <a:pt x="10741" y="17356"/>
                    <a:pt x="10725" y="17364"/>
                  </a:cubicBezTo>
                  <a:cubicBezTo>
                    <a:pt x="10406" y="17643"/>
                    <a:pt x="10151" y="17875"/>
                    <a:pt x="9927" y="18106"/>
                  </a:cubicBezTo>
                  <a:lnTo>
                    <a:pt x="9911" y="18130"/>
                  </a:lnTo>
                  <a:cubicBezTo>
                    <a:pt x="9736" y="18330"/>
                    <a:pt x="9576" y="18537"/>
                    <a:pt x="9424" y="18753"/>
                  </a:cubicBezTo>
                  <a:cubicBezTo>
                    <a:pt x="9345" y="18872"/>
                    <a:pt x="9265" y="18976"/>
                    <a:pt x="9177" y="19088"/>
                  </a:cubicBezTo>
                  <a:cubicBezTo>
                    <a:pt x="9177" y="19096"/>
                    <a:pt x="9169" y="19104"/>
                    <a:pt x="9161" y="19112"/>
                  </a:cubicBezTo>
                  <a:cubicBezTo>
                    <a:pt x="9161" y="19112"/>
                    <a:pt x="9129" y="19160"/>
                    <a:pt x="9121" y="19168"/>
                  </a:cubicBezTo>
                  <a:cubicBezTo>
                    <a:pt x="9113" y="18992"/>
                    <a:pt x="9105" y="18808"/>
                    <a:pt x="9097" y="18633"/>
                  </a:cubicBezTo>
                  <a:cubicBezTo>
                    <a:pt x="9097" y="18481"/>
                    <a:pt x="9089" y="18322"/>
                    <a:pt x="9081" y="18170"/>
                  </a:cubicBezTo>
                  <a:cubicBezTo>
                    <a:pt x="9584" y="18011"/>
                    <a:pt x="10007" y="17675"/>
                    <a:pt x="10286" y="17229"/>
                  </a:cubicBezTo>
                  <a:lnTo>
                    <a:pt x="10294" y="17221"/>
                  </a:lnTo>
                  <a:lnTo>
                    <a:pt x="10302" y="17213"/>
                  </a:lnTo>
                  <a:cubicBezTo>
                    <a:pt x="10302" y="17213"/>
                    <a:pt x="10302" y="17205"/>
                    <a:pt x="10310" y="17197"/>
                  </a:cubicBezTo>
                  <a:lnTo>
                    <a:pt x="10358" y="17109"/>
                  </a:lnTo>
                  <a:cubicBezTo>
                    <a:pt x="10366" y="17093"/>
                    <a:pt x="10366" y="17077"/>
                    <a:pt x="10374" y="17061"/>
                  </a:cubicBezTo>
                  <a:cubicBezTo>
                    <a:pt x="10526" y="16686"/>
                    <a:pt x="10565" y="16287"/>
                    <a:pt x="10510" y="15888"/>
                  </a:cubicBezTo>
                  <a:lnTo>
                    <a:pt x="10510" y="15888"/>
                  </a:lnTo>
                  <a:cubicBezTo>
                    <a:pt x="10573" y="15896"/>
                    <a:pt x="10645" y="15904"/>
                    <a:pt x="10717" y="15904"/>
                  </a:cubicBezTo>
                  <a:lnTo>
                    <a:pt x="10845" y="15904"/>
                  </a:lnTo>
                  <a:cubicBezTo>
                    <a:pt x="11451" y="15904"/>
                    <a:pt x="12058" y="15593"/>
                    <a:pt x="12552" y="15034"/>
                  </a:cubicBezTo>
                  <a:lnTo>
                    <a:pt x="12576" y="14994"/>
                  </a:lnTo>
                  <a:cubicBezTo>
                    <a:pt x="12959" y="14476"/>
                    <a:pt x="13247" y="13670"/>
                    <a:pt x="12903" y="12960"/>
                  </a:cubicBezTo>
                  <a:cubicBezTo>
                    <a:pt x="12816" y="12784"/>
                    <a:pt x="12696" y="12624"/>
                    <a:pt x="12560" y="12481"/>
                  </a:cubicBezTo>
                  <a:cubicBezTo>
                    <a:pt x="12935" y="12289"/>
                    <a:pt x="13231" y="11986"/>
                    <a:pt x="13414" y="11611"/>
                  </a:cubicBezTo>
                  <a:lnTo>
                    <a:pt x="13422" y="11595"/>
                  </a:lnTo>
                  <a:cubicBezTo>
                    <a:pt x="13534" y="11332"/>
                    <a:pt x="13598" y="11037"/>
                    <a:pt x="13590" y="10749"/>
                  </a:cubicBezTo>
                  <a:lnTo>
                    <a:pt x="13861" y="10286"/>
                  </a:lnTo>
                  <a:cubicBezTo>
                    <a:pt x="14180" y="10422"/>
                    <a:pt x="14515" y="10510"/>
                    <a:pt x="14850" y="10566"/>
                  </a:cubicBezTo>
                  <a:lnTo>
                    <a:pt x="14842" y="11962"/>
                  </a:lnTo>
                  <a:cubicBezTo>
                    <a:pt x="14834" y="12297"/>
                    <a:pt x="15106" y="12577"/>
                    <a:pt x="15441" y="12577"/>
                  </a:cubicBezTo>
                  <a:cubicBezTo>
                    <a:pt x="15800" y="12577"/>
                    <a:pt x="16087" y="12297"/>
                    <a:pt x="16095" y="11938"/>
                  </a:cubicBezTo>
                  <a:lnTo>
                    <a:pt x="16111" y="10574"/>
                  </a:lnTo>
                  <a:cubicBezTo>
                    <a:pt x="16335" y="10550"/>
                    <a:pt x="16558" y="10502"/>
                    <a:pt x="16773" y="10438"/>
                  </a:cubicBezTo>
                  <a:lnTo>
                    <a:pt x="17364" y="11699"/>
                  </a:lnTo>
                  <a:cubicBezTo>
                    <a:pt x="17460" y="11914"/>
                    <a:pt x="17675" y="12050"/>
                    <a:pt x="17907" y="12050"/>
                  </a:cubicBezTo>
                  <a:cubicBezTo>
                    <a:pt x="18122" y="12050"/>
                    <a:pt x="18329" y="11938"/>
                    <a:pt x="18441" y="11755"/>
                  </a:cubicBezTo>
                  <a:cubicBezTo>
                    <a:pt x="18561" y="11571"/>
                    <a:pt x="18577" y="11340"/>
                    <a:pt x="18481" y="11140"/>
                  </a:cubicBezTo>
                  <a:lnTo>
                    <a:pt x="17907" y="9903"/>
                  </a:lnTo>
                  <a:cubicBezTo>
                    <a:pt x="18138" y="9752"/>
                    <a:pt x="18353" y="9584"/>
                    <a:pt x="18553" y="9385"/>
                  </a:cubicBezTo>
                  <a:lnTo>
                    <a:pt x="19662" y="10239"/>
                  </a:lnTo>
                  <a:cubicBezTo>
                    <a:pt x="19766" y="10318"/>
                    <a:pt x="19901" y="10366"/>
                    <a:pt x="20037" y="10366"/>
                  </a:cubicBezTo>
                  <a:cubicBezTo>
                    <a:pt x="20300" y="10366"/>
                    <a:pt x="20532" y="10191"/>
                    <a:pt x="20612" y="9935"/>
                  </a:cubicBezTo>
                  <a:cubicBezTo>
                    <a:pt x="20699" y="9680"/>
                    <a:pt x="20620" y="9393"/>
                    <a:pt x="20396" y="9217"/>
                  </a:cubicBezTo>
                  <a:lnTo>
                    <a:pt x="19319" y="8395"/>
                  </a:lnTo>
                  <a:cubicBezTo>
                    <a:pt x="19518" y="8036"/>
                    <a:pt x="19662" y="7653"/>
                    <a:pt x="19758" y="7254"/>
                  </a:cubicBezTo>
                  <a:lnTo>
                    <a:pt x="21154" y="7366"/>
                  </a:lnTo>
                  <a:lnTo>
                    <a:pt x="21202" y="7366"/>
                  </a:lnTo>
                  <a:cubicBezTo>
                    <a:pt x="21529" y="7366"/>
                    <a:pt x="21793" y="7111"/>
                    <a:pt x="21800" y="6784"/>
                  </a:cubicBezTo>
                  <a:cubicBezTo>
                    <a:pt x="21816" y="6432"/>
                    <a:pt x="21545" y="6137"/>
                    <a:pt x="21194" y="6121"/>
                  </a:cubicBezTo>
                  <a:lnTo>
                    <a:pt x="19830" y="6018"/>
                  </a:lnTo>
                  <a:cubicBezTo>
                    <a:pt x="19806" y="5563"/>
                    <a:pt x="19702" y="5124"/>
                    <a:pt x="19542" y="4701"/>
                  </a:cubicBezTo>
                  <a:lnTo>
                    <a:pt x="20755" y="4007"/>
                  </a:lnTo>
                  <a:cubicBezTo>
                    <a:pt x="20995" y="3871"/>
                    <a:pt x="21114" y="3592"/>
                    <a:pt x="21042" y="3328"/>
                  </a:cubicBezTo>
                  <a:cubicBezTo>
                    <a:pt x="20963" y="3049"/>
                    <a:pt x="20707" y="2850"/>
                    <a:pt x="20420" y="2850"/>
                  </a:cubicBezTo>
                  <a:cubicBezTo>
                    <a:pt x="20308" y="2850"/>
                    <a:pt x="20197" y="2874"/>
                    <a:pt x="20101" y="2937"/>
                  </a:cubicBezTo>
                  <a:lnTo>
                    <a:pt x="18920" y="3608"/>
                  </a:lnTo>
                  <a:cubicBezTo>
                    <a:pt x="18720" y="3360"/>
                    <a:pt x="18497" y="3129"/>
                    <a:pt x="18250" y="2930"/>
                  </a:cubicBezTo>
                  <a:lnTo>
                    <a:pt x="18968" y="1733"/>
                  </a:lnTo>
                  <a:cubicBezTo>
                    <a:pt x="19080" y="1549"/>
                    <a:pt x="19080" y="1318"/>
                    <a:pt x="18976" y="1126"/>
                  </a:cubicBezTo>
                  <a:cubicBezTo>
                    <a:pt x="18856" y="927"/>
                    <a:pt x="18649" y="807"/>
                    <a:pt x="18417" y="807"/>
                  </a:cubicBezTo>
                  <a:cubicBezTo>
                    <a:pt x="18194" y="807"/>
                    <a:pt x="17986" y="927"/>
                    <a:pt x="17867" y="1118"/>
                  </a:cubicBezTo>
                  <a:lnTo>
                    <a:pt x="17172" y="2291"/>
                  </a:lnTo>
                  <a:cubicBezTo>
                    <a:pt x="16853" y="2156"/>
                    <a:pt x="16518" y="2060"/>
                    <a:pt x="16183" y="2012"/>
                  </a:cubicBezTo>
                  <a:lnTo>
                    <a:pt x="16199" y="615"/>
                  </a:lnTo>
                  <a:cubicBezTo>
                    <a:pt x="16207" y="277"/>
                    <a:pt x="15935" y="1"/>
                    <a:pt x="15599"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93" name="Google Shape;3014;p49"/>
            <p:cNvSpPr/>
            <p:nvPr/>
          </p:nvSpPr>
          <p:spPr>
            <a:xfrm>
              <a:off x="5764760" y="3744986"/>
              <a:ext cx="447820" cy="605816"/>
            </a:xfrm>
            <a:custGeom>
              <a:avLst/>
              <a:gdLst/>
              <a:ahLst/>
              <a:cxnLst/>
              <a:rect l="l" t="t" r="r" b="b"/>
              <a:pathLst>
                <a:path w="5921" h="8010" extrusionOk="0">
                  <a:moveTo>
                    <a:pt x="5399" y="1"/>
                  </a:moveTo>
                  <a:cubicBezTo>
                    <a:pt x="5382" y="1"/>
                    <a:pt x="5362" y="9"/>
                    <a:pt x="5338" y="27"/>
                  </a:cubicBezTo>
                  <a:cubicBezTo>
                    <a:pt x="5259" y="299"/>
                    <a:pt x="5243" y="594"/>
                    <a:pt x="5115" y="849"/>
                  </a:cubicBezTo>
                  <a:cubicBezTo>
                    <a:pt x="4955" y="1272"/>
                    <a:pt x="4612" y="1552"/>
                    <a:pt x="4253" y="1791"/>
                  </a:cubicBezTo>
                  <a:cubicBezTo>
                    <a:pt x="3726" y="2158"/>
                    <a:pt x="3168" y="2453"/>
                    <a:pt x="2649" y="2828"/>
                  </a:cubicBezTo>
                  <a:cubicBezTo>
                    <a:pt x="2386" y="3060"/>
                    <a:pt x="2123" y="3299"/>
                    <a:pt x="1867" y="3546"/>
                  </a:cubicBezTo>
                  <a:cubicBezTo>
                    <a:pt x="1612" y="3834"/>
                    <a:pt x="1404" y="4169"/>
                    <a:pt x="1165" y="4480"/>
                  </a:cubicBezTo>
                  <a:lnTo>
                    <a:pt x="1141" y="4512"/>
                  </a:lnTo>
                  <a:lnTo>
                    <a:pt x="1141" y="4504"/>
                  </a:lnTo>
                  <a:cubicBezTo>
                    <a:pt x="1021" y="4679"/>
                    <a:pt x="918" y="4863"/>
                    <a:pt x="830" y="5054"/>
                  </a:cubicBezTo>
                  <a:lnTo>
                    <a:pt x="830" y="5047"/>
                  </a:lnTo>
                  <a:cubicBezTo>
                    <a:pt x="471" y="5749"/>
                    <a:pt x="247" y="6507"/>
                    <a:pt x="176" y="7297"/>
                  </a:cubicBezTo>
                  <a:cubicBezTo>
                    <a:pt x="184" y="7472"/>
                    <a:pt x="0" y="7919"/>
                    <a:pt x="200" y="8007"/>
                  </a:cubicBezTo>
                  <a:cubicBezTo>
                    <a:pt x="207" y="8009"/>
                    <a:pt x="214" y="8010"/>
                    <a:pt x="222" y="8010"/>
                  </a:cubicBezTo>
                  <a:cubicBezTo>
                    <a:pt x="276" y="8010"/>
                    <a:pt x="325" y="7959"/>
                    <a:pt x="367" y="7903"/>
                  </a:cubicBezTo>
                  <a:cubicBezTo>
                    <a:pt x="591" y="7616"/>
                    <a:pt x="830" y="7321"/>
                    <a:pt x="1165" y="7185"/>
                  </a:cubicBezTo>
                  <a:cubicBezTo>
                    <a:pt x="1708" y="6970"/>
                    <a:pt x="2178" y="6650"/>
                    <a:pt x="2673" y="6355"/>
                  </a:cubicBezTo>
                  <a:cubicBezTo>
                    <a:pt x="2929" y="6219"/>
                    <a:pt x="3200" y="6124"/>
                    <a:pt x="3439" y="5972"/>
                  </a:cubicBezTo>
                  <a:cubicBezTo>
                    <a:pt x="3734" y="5789"/>
                    <a:pt x="4006" y="5573"/>
                    <a:pt x="4261" y="5342"/>
                  </a:cubicBezTo>
                  <a:cubicBezTo>
                    <a:pt x="5139" y="4592"/>
                    <a:pt x="5586" y="3443"/>
                    <a:pt x="5817" y="2334"/>
                  </a:cubicBezTo>
                  <a:cubicBezTo>
                    <a:pt x="5921" y="1631"/>
                    <a:pt x="5689" y="945"/>
                    <a:pt x="5514" y="275"/>
                  </a:cubicBezTo>
                  <a:cubicBezTo>
                    <a:pt x="5494" y="202"/>
                    <a:pt x="5485" y="1"/>
                    <a:pt x="5399"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endParaRPr/>
            </a:p>
          </p:txBody>
        </p:sp>
        <p:sp>
          <p:nvSpPr>
            <p:cNvPr id="94" name="Google Shape;3015;p49"/>
            <p:cNvSpPr/>
            <p:nvPr/>
          </p:nvSpPr>
          <p:spPr>
            <a:xfrm>
              <a:off x="5241459" y="3810711"/>
              <a:ext cx="544478" cy="539714"/>
            </a:xfrm>
            <a:custGeom>
              <a:avLst/>
              <a:gdLst/>
              <a:ahLst/>
              <a:cxnLst/>
              <a:rect l="l" t="t" r="r" b="b"/>
              <a:pathLst>
                <a:path w="7199" h="7136" extrusionOk="0">
                  <a:moveTo>
                    <a:pt x="175" y="0"/>
                  </a:moveTo>
                  <a:cubicBezTo>
                    <a:pt x="128" y="0"/>
                    <a:pt x="96" y="113"/>
                    <a:pt x="81" y="427"/>
                  </a:cubicBezTo>
                  <a:cubicBezTo>
                    <a:pt x="1" y="1680"/>
                    <a:pt x="240" y="2454"/>
                    <a:pt x="863" y="3531"/>
                  </a:cubicBezTo>
                  <a:cubicBezTo>
                    <a:pt x="1174" y="4058"/>
                    <a:pt x="1565" y="4545"/>
                    <a:pt x="2020" y="4959"/>
                  </a:cubicBezTo>
                  <a:cubicBezTo>
                    <a:pt x="2467" y="5303"/>
                    <a:pt x="2945" y="5590"/>
                    <a:pt x="3456" y="5837"/>
                  </a:cubicBezTo>
                  <a:cubicBezTo>
                    <a:pt x="3887" y="6045"/>
                    <a:pt x="4358" y="6140"/>
                    <a:pt x="4821" y="6252"/>
                  </a:cubicBezTo>
                  <a:cubicBezTo>
                    <a:pt x="5204" y="6340"/>
                    <a:pt x="5579" y="6460"/>
                    <a:pt x="5954" y="6547"/>
                  </a:cubicBezTo>
                  <a:cubicBezTo>
                    <a:pt x="6257" y="6627"/>
                    <a:pt x="6576" y="6675"/>
                    <a:pt x="6807" y="6906"/>
                  </a:cubicBezTo>
                  <a:cubicBezTo>
                    <a:pt x="6807" y="7002"/>
                    <a:pt x="6927" y="7074"/>
                    <a:pt x="6999" y="7122"/>
                  </a:cubicBezTo>
                  <a:cubicBezTo>
                    <a:pt x="6999" y="7130"/>
                    <a:pt x="6999" y="7130"/>
                    <a:pt x="7007" y="7130"/>
                  </a:cubicBezTo>
                  <a:cubicBezTo>
                    <a:pt x="7011" y="7134"/>
                    <a:pt x="7015" y="7136"/>
                    <a:pt x="7019" y="7136"/>
                  </a:cubicBezTo>
                  <a:cubicBezTo>
                    <a:pt x="7023" y="7136"/>
                    <a:pt x="7027" y="7134"/>
                    <a:pt x="7031" y="7130"/>
                  </a:cubicBezTo>
                  <a:cubicBezTo>
                    <a:pt x="7198" y="7130"/>
                    <a:pt x="7135" y="6930"/>
                    <a:pt x="7111" y="6835"/>
                  </a:cubicBezTo>
                  <a:cubicBezTo>
                    <a:pt x="7047" y="6547"/>
                    <a:pt x="6991" y="6252"/>
                    <a:pt x="6903" y="5973"/>
                  </a:cubicBezTo>
                  <a:cubicBezTo>
                    <a:pt x="6568" y="4792"/>
                    <a:pt x="6105" y="3595"/>
                    <a:pt x="5164" y="2765"/>
                  </a:cubicBezTo>
                  <a:cubicBezTo>
                    <a:pt x="4940" y="2558"/>
                    <a:pt x="4693" y="2382"/>
                    <a:pt x="4430" y="2231"/>
                  </a:cubicBezTo>
                  <a:cubicBezTo>
                    <a:pt x="4198" y="2071"/>
                    <a:pt x="3959" y="1935"/>
                    <a:pt x="3711" y="1824"/>
                  </a:cubicBezTo>
                  <a:cubicBezTo>
                    <a:pt x="3312" y="1672"/>
                    <a:pt x="2882" y="1664"/>
                    <a:pt x="2467" y="1600"/>
                  </a:cubicBezTo>
                  <a:cubicBezTo>
                    <a:pt x="1693" y="1512"/>
                    <a:pt x="990" y="1121"/>
                    <a:pt x="520" y="499"/>
                  </a:cubicBezTo>
                  <a:cubicBezTo>
                    <a:pt x="367" y="292"/>
                    <a:pt x="251" y="0"/>
                    <a:pt x="175" y="0"/>
                  </a:cubicBezTo>
                  <a:close/>
                </a:path>
              </a:pathLst>
            </a:custGeom>
            <a:solidFill>
              <a:schemeClr val="accent1">
                <a:lumMod val="75000"/>
              </a:schemeClr>
            </a:solidFill>
            <a:ln>
              <a:noFill/>
            </a:ln>
          </p:spPr>
          <p:txBody>
            <a:bodyPr spcFirstLastPara="1" wrap="square" lIns="91425" tIns="91425" rIns="91425" bIns="91425" anchor="ctr" anchorCtr="0">
              <a:noAutofit/>
            </a:bodyPr>
            <a:lstStyle/>
            <a:p>
              <a:endParaRPr/>
            </a:p>
          </p:txBody>
        </p:sp>
        <p:sp>
          <p:nvSpPr>
            <p:cNvPr id="95" name="Google Shape;3016;p49"/>
            <p:cNvSpPr/>
            <p:nvPr/>
          </p:nvSpPr>
          <p:spPr>
            <a:xfrm>
              <a:off x="5254770" y="3810408"/>
              <a:ext cx="533663" cy="521335"/>
            </a:xfrm>
            <a:custGeom>
              <a:avLst/>
              <a:gdLst/>
              <a:ahLst/>
              <a:cxnLst/>
              <a:rect l="l" t="t" r="r" b="b"/>
              <a:pathLst>
                <a:path w="7056" h="6893" extrusionOk="0">
                  <a:moveTo>
                    <a:pt x="19" y="1"/>
                  </a:moveTo>
                  <a:cubicBezTo>
                    <a:pt x="11" y="1"/>
                    <a:pt x="5" y="15"/>
                    <a:pt x="1" y="48"/>
                  </a:cubicBezTo>
                  <a:cubicBezTo>
                    <a:pt x="144" y="782"/>
                    <a:pt x="623" y="1429"/>
                    <a:pt x="1221" y="1860"/>
                  </a:cubicBezTo>
                  <a:cubicBezTo>
                    <a:pt x="1676" y="2219"/>
                    <a:pt x="2171" y="2506"/>
                    <a:pt x="2706" y="2721"/>
                  </a:cubicBezTo>
                  <a:cubicBezTo>
                    <a:pt x="3400" y="2993"/>
                    <a:pt x="4070" y="3320"/>
                    <a:pt x="4605" y="3846"/>
                  </a:cubicBezTo>
                  <a:cubicBezTo>
                    <a:pt x="5522" y="4572"/>
                    <a:pt x="6177" y="5570"/>
                    <a:pt x="6727" y="6599"/>
                  </a:cubicBezTo>
                  <a:lnTo>
                    <a:pt x="6727" y="6591"/>
                  </a:lnTo>
                  <a:cubicBezTo>
                    <a:pt x="6775" y="6679"/>
                    <a:pt x="6815" y="6775"/>
                    <a:pt x="6855" y="6863"/>
                  </a:cubicBezTo>
                  <a:cubicBezTo>
                    <a:pt x="6886" y="6883"/>
                    <a:pt x="6909" y="6892"/>
                    <a:pt x="6924" y="6892"/>
                  </a:cubicBezTo>
                  <a:cubicBezTo>
                    <a:pt x="7056" y="6892"/>
                    <a:pt x="6634" y="6191"/>
                    <a:pt x="6591" y="6113"/>
                  </a:cubicBezTo>
                  <a:cubicBezTo>
                    <a:pt x="6296" y="5594"/>
                    <a:pt x="5969" y="5091"/>
                    <a:pt x="5610" y="4612"/>
                  </a:cubicBezTo>
                  <a:cubicBezTo>
                    <a:pt x="5299" y="4197"/>
                    <a:pt x="4908" y="3846"/>
                    <a:pt x="4541" y="3495"/>
                  </a:cubicBezTo>
                  <a:cubicBezTo>
                    <a:pt x="4166" y="3136"/>
                    <a:pt x="3695" y="2913"/>
                    <a:pt x="3224" y="2713"/>
                  </a:cubicBezTo>
                  <a:cubicBezTo>
                    <a:pt x="2642" y="2482"/>
                    <a:pt x="2027" y="2346"/>
                    <a:pt x="1509" y="1987"/>
                  </a:cubicBezTo>
                  <a:cubicBezTo>
                    <a:pt x="1317" y="1860"/>
                    <a:pt x="1142" y="1716"/>
                    <a:pt x="966" y="1572"/>
                  </a:cubicBezTo>
                  <a:cubicBezTo>
                    <a:pt x="583" y="1213"/>
                    <a:pt x="296" y="766"/>
                    <a:pt x="120" y="272"/>
                  </a:cubicBezTo>
                  <a:cubicBezTo>
                    <a:pt x="101" y="246"/>
                    <a:pt x="50" y="1"/>
                    <a:pt x="1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6" name="Google Shape;3017;p49"/>
            <p:cNvSpPr/>
            <p:nvPr/>
          </p:nvSpPr>
          <p:spPr>
            <a:xfrm>
              <a:off x="5774365" y="3750053"/>
              <a:ext cx="400852" cy="590160"/>
            </a:xfrm>
            <a:custGeom>
              <a:avLst/>
              <a:gdLst/>
              <a:ahLst/>
              <a:cxnLst/>
              <a:rect l="l" t="t" r="r" b="b"/>
              <a:pathLst>
                <a:path w="5300" h="7803" extrusionOk="0">
                  <a:moveTo>
                    <a:pt x="5259" y="0"/>
                  </a:moveTo>
                  <a:cubicBezTo>
                    <a:pt x="5211" y="8"/>
                    <a:pt x="5227" y="56"/>
                    <a:pt x="5227" y="88"/>
                  </a:cubicBezTo>
                  <a:cubicBezTo>
                    <a:pt x="5235" y="240"/>
                    <a:pt x="5219" y="391"/>
                    <a:pt x="5187" y="535"/>
                  </a:cubicBezTo>
                  <a:cubicBezTo>
                    <a:pt x="5155" y="687"/>
                    <a:pt x="5116" y="830"/>
                    <a:pt x="5068" y="974"/>
                  </a:cubicBezTo>
                  <a:cubicBezTo>
                    <a:pt x="4685" y="2131"/>
                    <a:pt x="3576" y="2753"/>
                    <a:pt x="2706" y="3519"/>
                  </a:cubicBezTo>
                  <a:cubicBezTo>
                    <a:pt x="1804" y="4285"/>
                    <a:pt x="1134" y="5291"/>
                    <a:pt x="583" y="6328"/>
                  </a:cubicBezTo>
                  <a:cubicBezTo>
                    <a:pt x="575" y="6344"/>
                    <a:pt x="567" y="6352"/>
                    <a:pt x="567" y="6368"/>
                  </a:cubicBezTo>
                  <a:lnTo>
                    <a:pt x="551" y="6400"/>
                  </a:lnTo>
                  <a:lnTo>
                    <a:pt x="551" y="6392"/>
                  </a:lnTo>
                  <a:lnTo>
                    <a:pt x="535" y="6432"/>
                  </a:lnTo>
                  <a:cubicBezTo>
                    <a:pt x="304" y="6855"/>
                    <a:pt x="128" y="7309"/>
                    <a:pt x="1" y="7772"/>
                  </a:cubicBezTo>
                  <a:cubicBezTo>
                    <a:pt x="12" y="7794"/>
                    <a:pt x="23" y="7803"/>
                    <a:pt x="32" y="7803"/>
                  </a:cubicBezTo>
                  <a:cubicBezTo>
                    <a:pt x="77" y="7803"/>
                    <a:pt x="105" y="7613"/>
                    <a:pt x="144" y="7541"/>
                  </a:cubicBezTo>
                  <a:cubicBezTo>
                    <a:pt x="224" y="7309"/>
                    <a:pt x="320" y="7078"/>
                    <a:pt x="432" y="6863"/>
                  </a:cubicBezTo>
                  <a:cubicBezTo>
                    <a:pt x="879" y="5937"/>
                    <a:pt x="1405" y="5043"/>
                    <a:pt x="2107" y="4293"/>
                  </a:cubicBezTo>
                  <a:cubicBezTo>
                    <a:pt x="2905" y="3392"/>
                    <a:pt x="4046" y="2849"/>
                    <a:pt x="4733" y="1836"/>
                  </a:cubicBezTo>
                  <a:cubicBezTo>
                    <a:pt x="5092" y="1301"/>
                    <a:pt x="5291" y="679"/>
                    <a:pt x="5299" y="32"/>
                  </a:cubicBezTo>
                  <a:cubicBezTo>
                    <a:pt x="5291" y="16"/>
                    <a:pt x="5275" y="0"/>
                    <a:pt x="525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7" name="Google Shape;3018;p49"/>
            <p:cNvSpPr/>
            <p:nvPr/>
          </p:nvSpPr>
          <p:spPr>
            <a:xfrm>
              <a:off x="5708943" y="3654680"/>
              <a:ext cx="85994" cy="704668"/>
            </a:xfrm>
            <a:custGeom>
              <a:avLst/>
              <a:gdLst/>
              <a:ahLst/>
              <a:cxnLst/>
              <a:rect l="l" t="t" r="r" b="b"/>
              <a:pathLst>
                <a:path w="1137" h="9317" extrusionOk="0">
                  <a:moveTo>
                    <a:pt x="106" y="1"/>
                  </a:moveTo>
                  <a:cubicBezTo>
                    <a:pt x="54" y="1"/>
                    <a:pt x="1" y="45"/>
                    <a:pt x="20" y="112"/>
                  </a:cubicBezTo>
                  <a:lnTo>
                    <a:pt x="60" y="248"/>
                  </a:lnTo>
                  <a:cubicBezTo>
                    <a:pt x="243" y="854"/>
                    <a:pt x="387" y="1469"/>
                    <a:pt x="483" y="2099"/>
                  </a:cubicBezTo>
                  <a:cubicBezTo>
                    <a:pt x="555" y="2698"/>
                    <a:pt x="594" y="3304"/>
                    <a:pt x="658" y="3903"/>
                  </a:cubicBezTo>
                  <a:lnTo>
                    <a:pt x="658" y="3887"/>
                  </a:lnTo>
                  <a:cubicBezTo>
                    <a:pt x="698" y="4549"/>
                    <a:pt x="690" y="5219"/>
                    <a:pt x="754" y="5881"/>
                  </a:cubicBezTo>
                  <a:cubicBezTo>
                    <a:pt x="754" y="5873"/>
                    <a:pt x="754" y="5873"/>
                    <a:pt x="754" y="5865"/>
                  </a:cubicBezTo>
                  <a:cubicBezTo>
                    <a:pt x="770" y="6687"/>
                    <a:pt x="794" y="7517"/>
                    <a:pt x="802" y="8339"/>
                  </a:cubicBezTo>
                  <a:cubicBezTo>
                    <a:pt x="810" y="8531"/>
                    <a:pt x="810" y="8722"/>
                    <a:pt x="802" y="8914"/>
                  </a:cubicBezTo>
                  <a:cubicBezTo>
                    <a:pt x="810" y="9041"/>
                    <a:pt x="690" y="9265"/>
                    <a:pt x="874" y="9313"/>
                  </a:cubicBezTo>
                  <a:cubicBezTo>
                    <a:pt x="883" y="9315"/>
                    <a:pt x="891" y="9317"/>
                    <a:pt x="899" y="9317"/>
                  </a:cubicBezTo>
                  <a:cubicBezTo>
                    <a:pt x="1137" y="9317"/>
                    <a:pt x="1018" y="8101"/>
                    <a:pt x="1033" y="7892"/>
                  </a:cubicBezTo>
                  <a:cubicBezTo>
                    <a:pt x="1017" y="7302"/>
                    <a:pt x="1001" y="6711"/>
                    <a:pt x="1001" y="6121"/>
                  </a:cubicBezTo>
                  <a:cubicBezTo>
                    <a:pt x="938" y="5307"/>
                    <a:pt x="938" y="4485"/>
                    <a:pt x="874" y="3671"/>
                  </a:cubicBezTo>
                  <a:cubicBezTo>
                    <a:pt x="786" y="2450"/>
                    <a:pt x="555" y="1237"/>
                    <a:pt x="188" y="64"/>
                  </a:cubicBezTo>
                  <a:cubicBezTo>
                    <a:pt x="175" y="20"/>
                    <a:pt x="141" y="1"/>
                    <a:pt x="106" y="1"/>
                  </a:cubicBezTo>
                  <a:close/>
                </a:path>
              </a:pathLst>
            </a:custGeom>
            <a:solidFill>
              <a:srgbClr val="335950"/>
            </a:solidFill>
            <a:ln>
              <a:noFill/>
            </a:ln>
          </p:spPr>
          <p:txBody>
            <a:bodyPr spcFirstLastPara="1" wrap="square" lIns="91425" tIns="91425" rIns="91425" bIns="91425" anchor="ctr" anchorCtr="0">
              <a:noAutofit/>
            </a:bodyPr>
            <a:lstStyle/>
            <a:p>
              <a:endParaRPr/>
            </a:p>
          </p:txBody>
        </p:sp>
        <p:sp>
          <p:nvSpPr>
            <p:cNvPr id="98" name="Google Shape;3019;p49"/>
            <p:cNvSpPr/>
            <p:nvPr/>
          </p:nvSpPr>
          <p:spPr>
            <a:xfrm>
              <a:off x="5170893" y="3087510"/>
              <a:ext cx="962650" cy="877488"/>
            </a:xfrm>
            <a:custGeom>
              <a:avLst/>
              <a:gdLst/>
              <a:ahLst/>
              <a:cxnLst/>
              <a:rect l="l" t="t" r="r" b="b"/>
              <a:pathLst>
                <a:path w="12728" h="11602" extrusionOk="0">
                  <a:moveTo>
                    <a:pt x="4753" y="0"/>
                  </a:moveTo>
                  <a:cubicBezTo>
                    <a:pt x="4137" y="0"/>
                    <a:pt x="3493" y="304"/>
                    <a:pt x="3056" y="973"/>
                  </a:cubicBezTo>
                  <a:lnTo>
                    <a:pt x="3056" y="980"/>
                  </a:lnTo>
                  <a:lnTo>
                    <a:pt x="3056" y="988"/>
                  </a:lnTo>
                  <a:cubicBezTo>
                    <a:pt x="3049" y="996"/>
                    <a:pt x="3049" y="996"/>
                    <a:pt x="3049" y="1004"/>
                  </a:cubicBezTo>
                  <a:cubicBezTo>
                    <a:pt x="3041" y="1012"/>
                    <a:pt x="3033" y="1020"/>
                    <a:pt x="3025" y="1036"/>
                  </a:cubicBezTo>
                  <a:cubicBezTo>
                    <a:pt x="2402" y="1906"/>
                    <a:pt x="2713" y="3127"/>
                    <a:pt x="3479" y="3797"/>
                  </a:cubicBezTo>
                  <a:cubicBezTo>
                    <a:pt x="3148" y="3685"/>
                    <a:pt x="2749" y="3617"/>
                    <a:pt x="2346" y="3617"/>
                  </a:cubicBezTo>
                  <a:cubicBezTo>
                    <a:pt x="1632" y="3617"/>
                    <a:pt x="904" y="3829"/>
                    <a:pt x="511" y="4380"/>
                  </a:cubicBezTo>
                  <a:cubicBezTo>
                    <a:pt x="104" y="4930"/>
                    <a:pt x="0" y="5736"/>
                    <a:pt x="447" y="6295"/>
                  </a:cubicBezTo>
                  <a:cubicBezTo>
                    <a:pt x="790" y="6821"/>
                    <a:pt x="1421" y="7109"/>
                    <a:pt x="2027" y="7157"/>
                  </a:cubicBezTo>
                  <a:cubicBezTo>
                    <a:pt x="2049" y="7157"/>
                    <a:pt x="2071" y="7158"/>
                    <a:pt x="2093" y="7158"/>
                  </a:cubicBezTo>
                  <a:cubicBezTo>
                    <a:pt x="2541" y="7158"/>
                    <a:pt x="2974" y="7008"/>
                    <a:pt x="3400" y="6917"/>
                  </a:cubicBezTo>
                  <a:cubicBezTo>
                    <a:pt x="3400" y="6925"/>
                    <a:pt x="3408" y="6941"/>
                    <a:pt x="3408" y="6949"/>
                  </a:cubicBezTo>
                  <a:cubicBezTo>
                    <a:pt x="3352" y="6981"/>
                    <a:pt x="3304" y="7013"/>
                    <a:pt x="3256" y="7045"/>
                  </a:cubicBezTo>
                  <a:lnTo>
                    <a:pt x="3264" y="7045"/>
                  </a:lnTo>
                  <a:cubicBezTo>
                    <a:pt x="2857" y="7340"/>
                    <a:pt x="2474" y="7699"/>
                    <a:pt x="2267" y="8170"/>
                  </a:cubicBezTo>
                  <a:lnTo>
                    <a:pt x="2267" y="8154"/>
                  </a:lnTo>
                  <a:lnTo>
                    <a:pt x="2267" y="8154"/>
                  </a:lnTo>
                  <a:cubicBezTo>
                    <a:pt x="2019" y="8720"/>
                    <a:pt x="2011" y="9439"/>
                    <a:pt x="2378" y="9949"/>
                  </a:cubicBezTo>
                  <a:cubicBezTo>
                    <a:pt x="2681" y="10340"/>
                    <a:pt x="3168" y="10516"/>
                    <a:pt x="3615" y="10691"/>
                  </a:cubicBezTo>
                  <a:cubicBezTo>
                    <a:pt x="3852" y="10780"/>
                    <a:pt x="4113" y="10838"/>
                    <a:pt x="4369" y="10838"/>
                  </a:cubicBezTo>
                  <a:cubicBezTo>
                    <a:pt x="4665" y="10838"/>
                    <a:pt x="4955" y="10761"/>
                    <a:pt x="5195" y="10564"/>
                  </a:cubicBezTo>
                  <a:cubicBezTo>
                    <a:pt x="5674" y="10260"/>
                    <a:pt x="5929" y="9758"/>
                    <a:pt x="6025" y="9215"/>
                  </a:cubicBezTo>
                  <a:lnTo>
                    <a:pt x="6025" y="9215"/>
                  </a:lnTo>
                  <a:cubicBezTo>
                    <a:pt x="6033" y="9622"/>
                    <a:pt x="6017" y="10037"/>
                    <a:pt x="6160" y="10420"/>
                  </a:cubicBezTo>
                  <a:cubicBezTo>
                    <a:pt x="6416" y="11050"/>
                    <a:pt x="7014" y="11585"/>
                    <a:pt x="7708" y="11601"/>
                  </a:cubicBezTo>
                  <a:cubicBezTo>
                    <a:pt x="7724" y="11601"/>
                    <a:pt x="7739" y="11602"/>
                    <a:pt x="7754" y="11602"/>
                  </a:cubicBezTo>
                  <a:cubicBezTo>
                    <a:pt x="8363" y="11602"/>
                    <a:pt x="9001" y="11293"/>
                    <a:pt x="9304" y="10771"/>
                  </a:cubicBezTo>
                  <a:lnTo>
                    <a:pt x="9344" y="10683"/>
                  </a:lnTo>
                  <a:lnTo>
                    <a:pt x="9344" y="10691"/>
                  </a:lnTo>
                  <a:cubicBezTo>
                    <a:pt x="9616" y="10069"/>
                    <a:pt x="9432" y="9287"/>
                    <a:pt x="9089" y="8728"/>
                  </a:cubicBezTo>
                  <a:lnTo>
                    <a:pt x="9089" y="8728"/>
                  </a:lnTo>
                  <a:cubicBezTo>
                    <a:pt x="9405" y="9029"/>
                    <a:pt x="9720" y="9209"/>
                    <a:pt x="10149" y="9209"/>
                  </a:cubicBezTo>
                  <a:cubicBezTo>
                    <a:pt x="10176" y="9209"/>
                    <a:pt x="10203" y="9209"/>
                    <a:pt x="10230" y="9207"/>
                  </a:cubicBezTo>
                  <a:cubicBezTo>
                    <a:pt x="10237" y="9207"/>
                    <a:pt x="10243" y="9207"/>
                    <a:pt x="10250" y="9207"/>
                  </a:cubicBezTo>
                  <a:cubicBezTo>
                    <a:pt x="10785" y="9207"/>
                    <a:pt x="11271" y="8891"/>
                    <a:pt x="11610" y="8497"/>
                  </a:cubicBezTo>
                  <a:cubicBezTo>
                    <a:pt x="11922" y="8074"/>
                    <a:pt x="12129" y="7460"/>
                    <a:pt x="11890" y="6965"/>
                  </a:cubicBezTo>
                  <a:cubicBezTo>
                    <a:pt x="11674" y="6534"/>
                    <a:pt x="11267" y="6223"/>
                    <a:pt x="10796" y="6127"/>
                  </a:cubicBezTo>
                  <a:cubicBezTo>
                    <a:pt x="11427" y="6055"/>
                    <a:pt x="12113" y="5800"/>
                    <a:pt x="12408" y="5186"/>
                  </a:cubicBezTo>
                  <a:cubicBezTo>
                    <a:pt x="12728" y="4452"/>
                    <a:pt x="12416" y="3518"/>
                    <a:pt x="11730" y="3103"/>
                  </a:cubicBezTo>
                  <a:cubicBezTo>
                    <a:pt x="11411" y="2911"/>
                    <a:pt x="11126" y="2816"/>
                    <a:pt x="10840" y="2816"/>
                  </a:cubicBezTo>
                  <a:cubicBezTo>
                    <a:pt x="10555" y="2816"/>
                    <a:pt x="10270" y="2911"/>
                    <a:pt x="9951" y="3103"/>
                  </a:cubicBezTo>
                  <a:cubicBezTo>
                    <a:pt x="10318" y="2712"/>
                    <a:pt x="10382" y="2153"/>
                    <a:pt x="10294" y="1643"/>
                  </a:cubicBezTo>
                  <a:cubicBezTo>
                    <a:pt x="10230" y="1164"/>
                    <a:pt x="9951" y="725"/>
                    <a:pt x="9528" y="478"/>
                  </a:cubicBezTo>
                  <a:lnTo>
                    <a:pt x="9536" y="478"/>
                  </a:lnTo>
                  <a:lnTo>
                    <a:pt x="9456" y="422"/>
                  </a:lnTo>
                  <a:lnTo>
                    <a:pt x="9464" y="422"/>
                  </a:lnTo>
                  <a:cubicBezTo>
                    <a:pt x="9178" y="209"/>
                    <a:pt x="8818" y="125"/>
                    <a:pt x="8465" y="125"/>
                  </a:cubicBezTo>
                  <a:cubicBezTo>
                    <a:pt x="8433" y="125"/>
                    <a:pt x="8402" y="125"/>
                    <a:pt x="8371" y="127"/>
                  </a:cubicBezTo>
                  <a:cubicBezTo>
                    <a:pt x="8342" y="125"/>
                    <a:pt x="8312" y="124"/>
                    <a:pt x="8283" y="124"/>
                  </a:cubicBezTo>
                  <a:cubicBezTo>
                    <a:pt x="7948" y="124"/>
                    <a:pt x="7631" y="250"/>
                    <a:pt x="7381" y="478"/>
                  </a:cubicBezTo>
                  <a:cubicBezTo>
                    <a:pt x="6775" y="949"/>
                    <a:pt x="6687" y="1427"/>
                    <a:pt x="6536" y="2130"/>
                  </a:cubicBezTo>
                  <a:cubicBezTo>
                    <a:pt x="6674" y="794"/>
                    <a:pt x="5749" y="0"/>
                    <a:pt x="4753" y="0"/>
                  </a:cubicBezTo>
                  <a:close/>
                </a:path>
              </a:pathLst>
            </a:custGeom>
            <a:solidFill>
              <a:schemeClr val="accent4">
                <a:lumMod val="90000"/>
              </a:schemeClr>
            </a:solidFill>
            <a:ln>
              <a:noFill/>
            </a:ln>
          </p:spPr>
          <p:txBody>
            <a:bodyPr spcFirstLastPara="1" wrap="square" lIns="91425" tIns="91425" rIns="91425" bIns="91425" anchor="ctr" anchorCtr="0">
              <a:noAutofit/>
            </a:bodyPr>
            <a:lstStyle/>
            <a:p>
              <a:endParaRPr/>
            </a:p>
          </p:txBody>
        </p:sp>
        <p:sp>
          <p:nvSpPr>
            <p:cNvPr id="99" name="Google Shape;3020;p49"/>
            <p:cNvSpPr/>
            <p:nvPr/>
          </p:nvSpPr>
          <p:spPr>
            <a:xfrm>
              <a:off x="5521526" y="3219565"/>
              <a:ext cx="70868" cy="129861"/>
            </a:xfrm>
            <a:custGeom>
              <a:avLst/>
              <a:gdLst/>
              <a:ahLst/>
              <a:cxnLst/>
              <a:rect l="l" t="t" r="r" b="b"/>
              <a:pathLst>
                <a:path w="937" h="1717" extrusionOk="0">
                  <a:moveTo>
                    <a:pt x="112" y="1"/>
                  </a:moveTo>
                  <a:cubicBezTo>
                    <a:pt x="98" y="1"/>
                    <a:pt x="85" y="3"/>
                    <a:pt x="72" y="8"/>
                  </a:cubicBezTo>
                  <a:cubicBezTo>
                    <a:pt x="0" y="56"/>
                    <a:pt x="48" y="136"/>
                    <a:pt x="72" y="192"/>
                  </a:cubicBezTo>
                  <a:cubicBezTo>
                    <a:pt x="240" y="583"/>
                    <a:pt x="407" y="974"/>
                    <a:pt x="575" y="1373"/>
                  </a:cubicBezTo>
                  <a:cubicBezTo>
                    <a:pt x="639" y="1477"/>
                    <a:pt x="647" y="1652"/>
                    <a:pt x="766" y="1708"/>
                  </a:cubicBezTo>
                  <a:cubicBezTo>
                    <a:pt x="780" y="1714"/>
                    <a:pt x="792" y="1716"/>
                    <a:pt x="804" y="1716"/>
                  </a:cubicBezTo>
                  <a:cubicBezTo>
                    <a:pt x="893" y="1716"/>
                    <a:pt x="937" y="1575"/>
                    <a:pt x="838" y="1533"/>
                  </a:cubicBezTo>
                  <a:cubicBezTo>
                    <a:pt x="615" y="1038"/>
                    <a:pt x="439" y="519"/>
                    <a:pt x="184" y="40"/>
                  </a:cubicBezTo>
                  <a:cubicBezTo>
                    <a:pt x="168" y="13"/>
                    <a:pt x="140" y="1"/>
                    <a:pt x="11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 name="Google Shape;3021;p49"/>
            <p:cNvSpPr/>
            <p:nvPr/>
          </p:nvSpPr>
          <p:spPr>
            <a:xfrm>
              <a:off x="5749029" y="3247095"/>
              <a:ext cx="75784" cy="110575"/>
            </a:xfrm>
            <a:custGeom>
              <a:avLst/>
              <a:gdLst/>
              <a:ahLst/>
              <a:cxnLst/>
              <a:rect l="l" t="t" r="r" b="b"/>
              <a:pathLst>
                <a:path w="1002" h="1462" extrusionOk="0">
                  <a:moveTo>
                    <a:pt x="908" y="0"/>
                  </a:moveTo>
                  <a:cubicBezTo>
                    <a:pt x="887" y="0"/>
                    <a:pt x="867" y="11"/>
                    <a:pt x="854" y="35"/>
                  </a:cubicBezTo>
                  <a:cubicBezTo>
                    <a:pt x="679" y="299"/>
                    <a:pt x="543" y="578"/>
                    <a:pt x="384" y="849"/>
                  </a:cubicBezTo>
                  <a:cubicBezTo>
                    <a:pt x="344" y="969"/>
                    <a:pt x="1" y="1392"/>
                    <a:pt x="144" y="1456"/>
                  </a:cubicBezTo>
                  <a:cubicBezTo>
                    <a:pt x="156" y="1460"/>
                    <a:pt x="166" y="1462"/>
                    <a:pt x="175" y="1462"/>
                  </a:cubicBezTo>
                  <a:cubicBezTo>
                    <a:pt x="236" y="1462"/>
                    <a:pt x="252" y="1377"/>
                    <a:pt x="280" y="1328"/>
                  </a:cubicBezTo>
                  <a:cubicBezTo>
                    <a:pt x="344" y="1208"/>
                    <a:pt x="416" y="1097"/>
                    <a:pt x="479" y="985"/>
                  </a:cubicBezTo>
                  <a:cubicBezTo>
                    <a:pt x="647" y="698"/>
                    <a:pt x="815" y="403"/>
                    <a:pt x="974" y="99"/>
                  </a:cubicBezTo>
                  <a:cubicBezTo>
                    <a:pt x="1002" y="50"/>
                    <a:pt x="953" y="0"/>
                    <a:pt x="90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 name="Google Shape;3022;p49"/>
            <p:cNvSpPr/>
            <p:nvPr/>
          </p:nvSpPr>
          <p:spPr>
            <a:xfrm>
              <a:off x="5356798" y="3483296"/>
              <a:ext cx="131601" cy="23597"/>
            </a:xfrm>
            <a:custGeom>
              <a:avLst/>
              <a:gdLst/>
              <a:ahLst/>
              <a:cxnLst/>
              <a:rect l="l" t="t" r="r" b="b"/>
              <a:pathLst>
                <a:path w="1740" h="312" extrusionOk="0">
                  <a:moveTo>
                    <a:pt x="128" y="0"/>
                  </a:moveTo>
                  <a:cubicBezTo>
                    <a:pt x="8" y="0"/>
                    <a:pt x="0" y="168"/>
                    <a:pt x="112" y="184"/>
                  </a:cubicBezTo>
                  <a:cubicBezTo>
                    <a:pt x="606" y="224"/>
                    <a:pt x="1101" y="264"/>
                    <a:pt x="1604" y="312"/>
                  </a:cubicBezTo>
                  <a:cubicBezTo>
                    <a:pt x="1740" y="312"/>
                    <a:pt x="1740" y="104"/>
                    <a:pt x="1604" y="104"/>
                  </a:cubicBezTo>
                  <a:cubicBezTo>
                    <a:pt x="1589" y="105"/>
                    <a:pt x="1574" y="105"/>
                    <a:pt x="1560" y="105"/>
                  </a:cubicBezTo>
                  <a:cubicBezTo>
                    <a:pt x="1176" y="105"/>
                    <a:pt x="799" y="8"/>
                    <a:pt x="415" y="8"/>
                  </a:cubicBezTo>
                  <a:cubicBezTo>
                    <a:pt x="319" y="0"/>
                    <a:pt x="223" y="0"/>
                    <a:pt x="12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2" name="Google Shape;3023;p49"/>
            <p:cNvSpPr/>
            <p:nvPr/>
          </p:nvSpPr>
          <p:spPr>
            <a:xfrm>
              <a:off x="5442490" y="3649008"/>
              <a:ext cx="106869" cy="127592"/>
            </a:xfrm>
            <a:custGeom>
              <a:avLst/>
              <a:gdLst/>
              <a:ahLst/>
              <a:cxnLst/>
              <a:rect l="l" t="t" r="r" b="b"/>
              <a:pathLst>
                <a:path w="1413" h="1687" extrusionOk="0">
                  <a:moveTo>
                    <a:pt x="1318" y="1"/>
                  </a:moveTo>
                  <a:cubicBezTo>
                    <a:pt x="1289" y="1"/>
                    <a:pt x="1258" y="15"/>
                    <a:pt x="1237" y="36"/>
                  </a:cubicBezTo>
                  <a:cubicBezTo>
                    <a:pt x="1069" y="171"/>
                    <a:pt x="0" y="1576"/>
                    <a:pt x="271" y="1679"/>
                  </a:cubicBezTo>
                  <a:cubicBezTo>
                    <a:pt x="282" y="1684"/>
                    <a:pt x="293" y="1686"/>
                    <a:pt x="303" y="1686"/>
                  </a:cubicBezTo>
                  <a:cubicBezTo>
                    <a:pt x="435" y="1686"/>
                    <a:pt x="509" y="1329"/>
                    <a:pt x="583" y="1241"/>
                  </a:cubicBezTo>
                  <a:cubicBezTo>
                    <a:pt x="782" y="866"/>
                    <a:pt x="1021" y="514"/>
                    <a:pt x="1285" y="187"/>
                  </a:cubicBezTo>
                  <a:lnTo>
                    <a:pt x="1285" y="195"/>
                  </a:lnTo>
                  <a:cubicBezTo>
                    <a:pt x="1317" y="139"/>
                    <a:pt x="1412" y="124"/>
                    <a:pt x="1381" y="44"/>
                  </a:cubicBezTo>
                  <a:cubicBezTo>
                    <a:pt x="1369" y="13"/>
                    <a:pt x="1345" y="1"/>
                    <a:pt x="131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3" name="Google Shape;3024;p49"/>
            <p:cNvSpPr/>
            <p:nvPr/>
          </p:nvSpPr>
          <p:spPr>
            <a:xfrm>
              <a:off x="5708036" y="3690908"/>
              <a:ext cx="35623" cy="138181"/>
            </a:xfrm>
            <a:custGeom>
              <a:avLst/>
              <a:gdLst/>
              <a:ahLst/>
              <a:cxnLst/>
              <a:rect l="l" t="t" r="r" b="b"/>
              <a:pathLst>
                <a:path w="471" h="1827" extrusionOk="0">
                  <a:moveTo>
                    <a:pt x="81" y="0"/>
                  </a:moveTo>
                  <a:cubicBezTo>
                    <a:pt x="42" y="0"/>
                    <a:pt x="4" y="24"/>
                    <a:pt x="0" y="72"/>
                  </a:cubicBezTo>
                  <a:cubicBezTo>
                    <a:pt x="40" y="439"/>
                    <a:pt x="88" y="798"/>
                    <a:pt x="144" y="1165"/>
                  </a:cubicBezTo>
                  <a:cubicBezTo>
                    <a:pt x="200" y="1381"/>
                    <a:pt x="192" y="1636"/>
                    <a:pt x="319" y="1812"/>
                  </a:cubicBezTo>
                  <a:cubicBezTo>
                    <a:pt x="336" y="1822"/>
                    <a:pt x="353" y="1826"/>
                    <a:pt x="367" y="1826"/>
                  </a:cubicBezTo>
                  <a:cubicBezTo>
                    <a:pt x="434" y="1826"/>
                    <a:pt x="470" y="1735"/>
                    <a:pt x="431" y="1676"/>
                  </a:cubicBezTo>
                  <a:cubicBezTo>
                    <a:pt x="367" y="1381"/>
                    <a:pt x="311" y="1078"/>
                    <a:pt x="263" y="782"/>
                  </a:cubicBezTo>
                  <a:cubicBezTo>
                    <a:pt x="231" y="543"/>
                    <a:pt x="192" y="304"/>
                    <a:pt x="168" y="72"/>
                  </a:cubicBezTo>
                  <a:cubicBezTo>
                    <a:pt x="160" y="24"/>
                    <a:pt x="120" y="0"/>
                    <a:pt x="8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4" name="Google Shape;3025;p49"/>
            <p:cNvSpPr/>
            <p:nvPr/>
          </p:nvSpPr>
          <p:spPr>
            <a:xfrm>
              <a:off x="5830560" y="3616032"/>
              <a:ext cx="137046" cy="62094"/>
            </a:xfrm>
            <a:custGeom>
              <a:avLst/>
              <a:gdLst/>
              <a:ahLst/>
              <a:cxnLst/>
              <a:rect l="l" t="t" r="r" b="b"/>
              <a:pathLst>
                <a:path w="1812" h="821" extrusionOk="0">
                  <a:moveTo>
                    <a:pt x="136" y="0"/>
                  </a:moveTo>
                  <a:cubicBezTo>
                    <a:pt x="114" y="0"/>
                    <a:pt x="91" y="7"/>
                    <a:pt x="72" y="17"/>
                  </a:cubicBezTo>
                  <a:cubicBezTo>
                    <a:pt x="1" y="67"/>
                    <a:pt x="37" y="174"/>
                    <a:pt x="114" y="174"/>
                  </a:cubicBezTo>
                  <a:cubicBezTo>
                    <a:pt x="123" y="174"/>
                    <a:pt x="133" y="172"/>
                    <a:pt x="143" y="169"/>
                  </a:cubicBezTo>
                  <a:cubicBezTo>
                    <a:pt x="279" y="200"/>
                    <a:pt x="399" y="248"/>
                    <a:pt x="526" y="288"/>
                  </a:cubicBezTo>
                  <a:cubicBezTo>
                    <a:pt x="917" y="416"/>
                    <a:pt x="1285" y="591"/>
                    <a:pt x="1628" y="807"/>
                  </a:cubicBezTo>
                  <a:cubicBezTo>
                    <a:pt x="1643" y="816"/>
                    <a:pt x="1659" y="820"/>
                    <a:pt x="1674" y="820"/>
                  </a:cubicBezTo>
                  <a:cubicBezTo>
                    <a:pt x="1700" y="820"/>
                    <a:pt x="1724" y="808"/>
                    <a:pt x="1739" y="783"/>
                  </a:cubicBezTo>
                  <a:cubicBezTo>
                    <a:pt x="1811" y="655"/>
                    <a:pt x="1428" y="496"/>
                    <a:pt x="1340" y="432"/>
                  </a:cubicBezTo>
                  <a:cubicBezTo>
                    <a:pt x="957" y="256"/>
                    <a:pt x="566" y="113"/>
                    <a:pt x="159" y="9"/>
                  </a:cubicBezTo>
                  <a:lnTo>
                    <a:pt x="175" y="9"/>
                  </a:lnTo>
                  <a:cubicBezTo>
                    <a:pt x="163" y="3"/>
                    <a:pt x="150" y="0"/>
                    <a:pt x="136"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5" name="Google Shape;3026;p49"/>
            <p:cNvSpPr/>
            <p:nvPr/>
          </p:nvSpPr>
          <p:spPr>
            <a:xfrm>
              <a:off x="5829880" y="3421656"/>
              <a:ext cx="132281" cy="69582"/>
            </a:xfrm>
            <a:custGeom>
              <a:avLst/>
              <a:gdLst/>
              <a:ahLst/>
              <a:cxnLst/>
              <a:rect l="l" t="t" r="r" b="b"/>
              <a:pathLst>
                <a:path w="1749" h="920" extrusionOk="0">
                  <a:moveTo>
                    <a:pt x="1663" y="0"/>
                  </a:moveTo>
                  <a:cubicBezTo>
                    <a:pt x="1558" y="0"/>
                    <a:pt x="1394" y="142"/>
                    <a:pt x="1309" y="161"/>
                  </a:cubicBezTo>
                  <a:lnTo>
                    <a:pt x="1317" y="161"/>
                  </a:lnTo>
                  <a:cubicBezTo>
                    <a:pt x="1134" y="241"/>
                    <a:pt x="958" y="321"/>
                    <a:pt x="783" y="417"/>
                  </a:cubicBezTo>
                  <a:cubicBezTo>
                    <a:pt x="727" y="464"/>
                    <a:pt x="1" y="895"/>
                    <a:pt x="224" y="919"/>
                  </a:cubicBezTo>
                  <a:cubicBezTo>
                    <a:pt x="240" y="919"/>
                    <a:pt x="256" y="911"/>
                    <a:pt x="264" y="887"/>
                  </a:cubicBezTo>
                  <a:cubicBezTo>
                    <a:pt x="424" y="776"/>
                    <a:pt x="591" y="680"/>
                    <a:pt x="767" y="600"/>
                  </a:cubicBezTo>
                  <a:cubicBezTo>
                    <a:pt x="1078" y="440"/>
                    <a:pt x="1437" y="377"/>
                    <a:pt x="1708" y="145"/>
                  </a:cubicBezTo>
                  <a:cubicBezTo>
                    <a:pt x="1740" y="113"/>
                    <a:pt x="1748" y="65"/>
                    <a:pt x="1724" y="26"/>
                  </a:cubicBezTo>
                  <a:cubicBezTo>
                    <a:pt x="1708" y="8"/>
                    <a:pt x="1687" y="0"/>
                    <a:pt x="166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6" name="Google Shape;3027;p49"/>
            <p:cNvSpPr/>
            <p:nvPr/>
          </p:nvSpPr>
          <p:spPr>
            <a:xfrm>
              <a:off x="5444305" y="3307526"/>
              <a:ext cx="433677" cy="426794"/>
            </a:xfrm>
            <a:custGeom>
              <a:avLst/>
              <a:gdLst/>
              <a:ahLst/>
              <a:cxnLst/>
              <a:rect l="l" t="t" r="r" b="b"/>
              <a:pathLst>
                <a:path w="5734" h="5643" extrusionOk="0">
                  <a:moveTo>
                    <a:pt x="2840" y="1"/>
                  </a:moveTo>
                  <a:cubicBezTo>
                    <a:pt x="1727" y="1"/>
                    <a:pt x="615" y="629"/>
                    <a:pt x="168" y="2069"/>
                  </a:cubicBezTo>
                  <a:cubicBezTo>
                    <a:pt x="0" y="2636"/>
                    <a:pt x="32" y="3242"/>
                    <a:pt x="247" y="3801"/>
                  </a:cubicBezTo>
                  <a:cubicBezTo>
                    <a:pt x="279" y="3888"/>
                    <a:pt x="319" y="3984"/>
                    <a:pt x="359" y="4072"/>
                  </a:cubicBezTo>
                  <a:cubicBezTo>
                    <a:pt x="662" y="4686"/>
                    <a:pt x="1181" y="5173"/>
                    <a:pt x="1811" y="5436"/>
                  </a:cubicBezTo>
                  <a:cubicBezTo>
                    <a:pt x="1835" y="5444"/>
                    <a:pt x="1851" y="5452"/>
                    <a:pt x="1875" y="5460"/>
                  </a:cubicBezTo>
                  <a:cubicBezTo>
                    <a:pt x="1963" y="5492"/>
                    <a:pt x="2059" y="5524"/>
                    <a:pt x="2147" y="5548"/>
                  </a:cubicBezTo>
                  <a:cubicBezTo>
                    <a:pt x="2389" y="5611"/>
                    <a:pt x="2636" y="5642"/>
                    <a:pt x="2880" y="5642"/>
                  </a:cubicBezTo>
                  <a:cubicBezTo>
                    <a:pt x="3592" y="5642"/>
                    <a:pt x="4285" y="5381"/>
                    <a:pt x="4820" y="4894"/>
                  </a:cubicBezTo>
                  <a:lnTo>
                    <a:pt x="4836" y="4886"/>
                  </a:lnTo>
                  <a:cubicBezTo>
                    <a:pt x="5219" y="4535"/>
                    <a:pt x="5498" y="4080"/>
                    <a:pt x="5633" y="3569"/>
                  </a:cubicBezTo>
                  <a:cubicBezTo>
                    <a:pt x="5673" y="3410"/>
                    <a:pt x="5697" y="3242"/>
                    <a:pt x="5713" y="3075"/>
                  </a:cubicBezTo>
                  <a:cubicBezTo>
                    <a:pt x="5721" y="2979"/>
                    <a:pt x="5729" y="2875"/>
                    <a:pt x="5729" y="2779"/>
                  </a:cubicBezTo>
                  <a:cubicBezTo>
                    <a:pt x="5734" y="1061"/>
                    <a:pt x="4286" y="1"/>
                    <a:pt x="2840" y="1"/>
                  </a:cubicBezTo>
                  <a:close/>
                </a:path>
              </a:pathLst>
            </a:custGeom>
            <a:solidFill>
              <a:schemeClr val="accent2">
                <a:lumMod val="75000"/>
              </a:schemeClr>
            </a:solidFill>
            <a:ln>
              <a:noFill/>
            </a:ln>
          </p:spPr>
          <p:txBody>
            <a:bodyPr spcFirstLastPara="1" wrap="square" lIns="91425" tIns="91425" rIns="91425" bIns="91425" anchor="ctr" anchorCtr="0">
              <a:noAutofit/>
            </a:bodyPr>
            <a:lstStyle/>
            <a:p>
              <a:endParaRPr/>
            </a:p>
          </p:txBody>
        </p:sp>
        <p:sp>
          <p:nvSpPr>
            <p:cNvPr id="107" name="Google Shape;3028;p49"/>
            <p:cNvSpPr/>
            <p:nvPr/>
          </p:nvSpPr>
          <p:spPr>
            <a:xfrm>
              <a:off x="5462986" y="3574736"/>
              <a:ext cx="144307" cy="145819"/>
            </a:xfrm>
            <a:custGeom>
              <a:avLst/>
              <a:gdLst/>
              <a:ahLst/>
              <a:cxnLst/>
              <a:rect l="l" t="t" r="r" b="b"/>
              <a:pathLst>
                <a:path w="1908" h="1928" extrusionOk="0">
                  <a:moveTo>
                    <a:pt x="734" y="1"/>
                  </a:moveTo>
                  <a:cubicBezTo>
                    <a:pt x="482" y="1"/>
                    <a:pt x="225" y="84"/>
                    <a:pt x="0" y="268"/>
                  </a:cubicBezTo>
                  <a:cubicBezTo>
                    <a:pt x="32" y="355"/>
                    <a:pt x="72" y="451"/>
                    <a:pt x="112" y="539"/>
                  </a:cubicBezTo>
                  <a:cubicBezTo>
                    <a:pt x="415" y="1153"/>
                    <a:pt x="926" y="1640"/>
                    <a:pt x="1556" y="1903"/>
                  </a:cubicBezTo>
                  <a:cubicBezTo>
                    <a:pt x="1580" y="1911"/>
                    <a:pt x="1604" y="1919"/>
                    <a:pt x="1620" y="1927"/>
                  </a:cubicBezTo>
                  <a:cubicBezTo>
                    <a:pt x="1804" y="1712"/>
                    <a:pt x="1907" y="1441"/>
                    <a:pt x="1907" y="1161"/>
                  </a:cubicBezTo>
                  <a:cubicBezTo>
                    <a:pt x="1902" y="470"/>
                    <a:pt x="1334" y="1"/>
                    <a:pt x="7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 name="Google Shape;3029;p49"/>
            <p:cNvSpPr/>
            <p:nvPr/>
          </p:nvSpPr>
          <p:spPr>
            <a:xfrm>
              <a:off x="5759315" y="3515743"/>
              <a:ext cx="118365" cy="161929"/>
            </a:xfrm>
            <a:custGeom>
              <a:avLst/>
              <a:gdLst/>
              <a:ahLst/>
              <a:cxnLst/>
              <a:rect l="l" t="t" r="r" b="b"/>
              <a:pathLst>
                <a:path w="1565" h="2141" extrusionOk="0">
                  <a:moveTo>
                    <a:pt x="1289" y="1"/>
                  </a:moveTo>
                  <a:cubicBezTo>
                    <a:pt x="834" y="1"/>
                    <a:pt x="410" y="272"/>
                    <a:pt x="224" y="705"/>
                  </a:cubicBezTo>
                  <a:cubicBezTo>
                    <a:pt x="0" y="1223"/>
                    <a:pt x="184" y="1830"/>
                    <a:pt x="655" y="2141"/>
                  </a:cubicBezTo>
                  <a:lnTo>
                    <a:pt x="671" y="2133"/>
                  </a:lnTo>
                  <a:cubicBezTo>
                    <a:pt x="1054" y="1782"/>
                    <a:pt x="1333" y="1327"/>
                    <a:pt x="1468" y="816"/>
                  </a:cubicBezTo>
                  <a:cubicBezTo>
                    <a:pt x="1508" y="657"/>
                    <a:pt x="1532" y="489"/>
                    <a:pt x="1548" y="322"/>
                  </a:cubicBezTo>
                  <a:cubicBezTo>
                    <a:pt x="1556" y="228"/>
                    <a:pt x="1564" y="128"/>
                    <a:pt x="1564" y="34"/>
                  </a:cubicBezTo>
                  <a:lnTo>
                    <a:pt x="1564" y="34"/>
                  </a:lnTo>
                  <a:cubicBezTo>
                    <a:pt x="1564" y="34"/>
                    <a:pt x="1564" y="34"/>
                    <a:pt x="1564" y="34"/>
                  </a:cubicBezTo>
                  <a:lnTo>
                    <a:pt x="1564" y="26"/>
                  </a:lnTo>
                  <a:cubicBezTo>
                    <a:pt x="1564" y="29"/>
                    <a:pt x="1564" y="32"/>
                    <a:pt x="1564" y="34"/>
                  </a:cubicBezTo>
                  <a:lnTo>
                    <a:pt x="1564" y="34"/>
                  </a:lnTo>
                  <a:cubicBezTo>
                    <a:pt x="1472" y="12"/>
                    <a:pt x="1380" y="1"/>
                    <a:pt x="128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 name="Google Shape;3030;p49"/>
            <p:cNvSpPr/>
            <p:nvPr/>
          </p:nvSpPr>
          <p:spPr>
            <a:xfrm>
              <a:off x="5595116" y="3392159"/>
              <a:ext cx="41749" cy="29043"/>
            </a:xfrm>
            <a:custGeom>
              <a:avLst/>
              <a:gdLst/>
              <a:ahLst/>
              <a:cxnLst/>
              <a:rect l="l" t="t" r="r" b="b"/>
              <a:pathLst>
                <a:path w="552" h="384" extrusionOk="0">
                  <a:moveTo>
                    <a:pt x="1" y="1"/>
                  </a:moveTo>
                  <a:cubicBezTo>
                    <a:pt x="216" y="72"/>
                    <a:pt x="408" y="208"/>
                    <a:pt x="551" y="384"/>
                  </a:cubicBezTo>
                  <a:cubicBezTo>
                    <a:pt x="408" y="208"/>
                    <a:pt x="216" y="72"/>
                    <a:pt x="1" y="1"/>
                  </a:cubicBezTo>
                  <a:close/>
                </a:path>
              </a:pathLst>
            </a:custGeom>
            <a:solidFill>
              <a:srgbClr val="F1BF64"/>
            </a:solidFill>
            <a:ln>
              <a:noFill/>
            </a:ln>
          </p:spPr>
          <p:txBody>
            <a:bodyPr spcFirstLastPara="1" wrap="square" lIns="91425" tIns="91425" rIns="91425" bIns="91425" anchor="ctr" anchorCtr="0">
              <a:noAutofit/>
            </a:bodyPr>
            <a:lstStyle/>
            <a:p>
              <a:endParaRPr/>
            </a:p>
          </p:txBody>
        </p:sp>
        <p:sp>
          <p:nvSpPr>
            <p:cNvPr id="110" name="Google Shape;3031;p49"/>
            <p:cNvSpPr/>
            <p:nvPr/>
          </p:nvSpPr>
          <p:spPr>
            <a:xfrm>
              <a:off x="5443095" y="3387923"/>
              <a:ext cx="226973" cy="180535"/>
            </a:xfrm>
            <a:custGeom>
              <a:avLst/>
              <a:gdLst/>
              <a:ahLst/>
              <a:cxnLst/>
              <a:rect l="l" t="t" r="r" b="b"/>
              <a:pathLst>
                <a:path w="3001" h="2387" extrusionOk="0">
                  <a:moveTo>
                    <a:pt x="1636" y="1"/>
                  </a:moveTo>
                  <a:cubicBezTo>
                    <a:pt x="495" y="1"/>
                    <a:pt x="0" y="1445"/>
                    <a:pt x="902" y="2139"/>
                  </a:cubicBezTo>
                  <a:cubicBezTo>
                    <a:pt x="1021" y="2235"/>
                    <a:pt x="1165" y="2307"/>
                    <a:pt x="1317" y="2347"/>
                  </a:cubicBezTo>
                  <a:cubicBezTo>
                    <a:pt x="1420" y="2371"/>
                    <a:pt x="1524" y="2387"/>
                    <a:pt x="1636" y="2387"/>
                  </a:cubicBezTo>
                  <a:cubicBezTo>
                    <a:pt x="1843" y="2387"/>
                    <a:pt x="2051" y="2331"/>
                    <a:pt x="2234" y="2227"/>
                  </a:cubicBezTo>
                  <a:cubicBezTo>
                    <a:pt x="2801" y="1892"/>
                    <a:pt x="3000" y="1158"/>
                    <a:pt x="2665" y="591"/>
                  </a:cubicBezTo>
                  <a:cubicBezTo>
                    <a:pt x="2506" y="320"/>
                    <a:pt x="2250" y="120"/>
                    <a:pt x="1947" y="41"/>
                  </a:cubicBezTo>
                  <a:cubicBezTo>
                    <a:pt x="1843" y="9"/>
                    <a:pt x="1740" y="1"/>
                    <a:pt x="1636"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1" name="Google Shape;3032;p49"/>
            <p:cNvSpPr/>
            <p:nvPr/>
          </p:nvSpPr>
          <p:spPr>
            <a:xfrm>
              <a:off x="5599352" y="3397604"/>
              <a:ext cx="25413" cy="16942"/>
            </a:xfrm>
            <a:custGeom>
              <a:avLst/>
              <a:gdLst/>
              <a:ahLst/>
              <a:cxnLst/>
              <a:rect l="l" t="t" r="r" b="b"/>
              <a:pathLst>
                <a:path w="336" h="224" extrusionOk="0">
                  <a:moveTo>
                    <a:pt x="1" y="0"/>
                  </a:moveTo>
                  <a:cubicBezTo>
                    <a:pt x="128" y="48"/>
                    <a:pt x="240" y="120"/>
                    <a:pt x="336" y="224"/>
                  </a:cubicBezTo>
                  <a:cubicBezTo>
                    <a:pt x="240" y="120"/>
                    <a:pt x="128" y="48"/>
                    <a:pt x="1" y="0"/>
                  </a:cubicBezTo>
                  <a:close/>
                </a:path>
              </a:pathLst>
            </a:custGeom>
            <a:solidFill>
              <a:srgbClr val="F1BF64"/>
            </a:solidFill>
            <a:ln>
              <a:noFill/>
            </a:ln>
          </p:spPr>
          <p:txBody>
            <a:bodyPr spcFirstLastPara="1" wrap="square" lIns="91425" tIns="91425" rIns="91425" bIns="91425" anchor="ctr" anchorCtr="0">
              <a:noAutofit/>
            </a:bodyPr>
            <a:lstStyle/>
            <a:p>
              <a:endParaRPr/>
            </a:p>
          </p:txBody>
        </p:sp>
        <p:sp>
          <p:nvSpPr>
            <p:cNvPr id="112" name="Google Shape;3033;p49"/>
            <p:cNvSpPr/>
            <p:nvPr/>
          </p:nvSpPr>
          <p:spPr>
            <a:xfrm>
              <a:off x="5491197" y="3411294"/>
              <a:ext cx="188476" cy="148164"/>
            </a:xfrm>
            <a:custGeom>
              <a:avLst/>
              <a:gdLst/>
              <a:ahLst/>
              <a:cxnLst/>
              <a:rect l="l" t="t" r="r" b="b"/>
              <a:pathLst>
                <a:path w="2492" h="1959" extrusionOk="0">
                  <a:moveTo>
                    <a:pt x="1227" y="0"/>
                  </a:moveTo>
                  <a:cubicBezTo>
                    <a:pt x="509" y="0"/>
                    <a:pt x="1" y="801"/>
                    <a:pt x="393" y="1479"/>
                  </a:cubicBezTo>
                  <a:cubicBezTo>
                    <a:pt x="457" y="1591"/>
                    <a:pt x="537" y="1687"/>
                    <a:pt x="641" y="1758"/>
                  </a:cubicBezTo>
                  <a:cubicBezTo>
                    <a:pt x="737" y="1838"/>
                    <a:pt x="856" y="1894"/>
                    <a:pt x="976" y="1934"/>
                  </a:cubicBezTo>
                  <a:cubicBezTo>
                    <a:pt x="1064" y="1950"/>
                    <a:pt x="1151" y="1958"/>
                    <a:pt x="1247" y="1958"/>
                  </a:cubicBezTo>
                  <a:cubicBezTo>
                    <a:pt x="1259" y="1958"/>
                    <a:pt x="1271" y="1959"/>
                    <a:pt x="1284" y="1959"/>
                  </a:cubicBezTo>
                  <a:cubicBezTo>
                    <a:pt x="1439" y="1959"/>
                    <a:pt x="1593" y="1912"/>
                    <a:pt x="1734" y="1830"/>
                  </a:cubicBezTo>
                  <a:cubicBezTo>
                    <a:pt x="2492" y="1391"/>
                    <a:pt x="2332" y="258"/>
                    <a:pt x="1487" y="35"/>
                  </a:cubicBezTo>
                  <a:cubicBezTo>
                    <a:pt x="1398" y="11"/>
                    <a:pt x="1311" y="0"/>
                    <a:pt x="122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 name="Google Shape;3034;p49"/>
            <p:cNvSpPr/>
            <p:nvPr/>
          </p:nvSpPr>
          <p:spPr>
            <a:xfrm>
              <a:off x="5779206" y="3348141"/>
              <a:ext cx="41144" cy="29043"/>
            </a:xfrm>
            <a:custGeom>
              <a:avLst/>
              <a:gdLst/>
              <a:ahLst/>
              <a:cxnLst/>
              <a:rect l="l" t="t" r="r" b="b"/>
              <a:pathLst>
                <a:path w="544" h="384" extrusionOk="0">
                  <a:moveTo>
                    <a:pt x="1" y="0"/>
                  </a:moveTo>
                  <a:cubicBezTo>
                    <a:pt x="216" y="72"/>
                    <a:pt x="400" y="208"/>
                    <a:pt x="543" y="383"/>
                  </a:cubicBezTo>
                  <a:cubicBezTo>
                    <a:pt x="400" y="208"/>
                    <a:pt x="216" y="72"/>
                    <a:pt x="1" y="0"/>
                  </a:cubicBezTo>
                  <a:close/>
                </a:path>
              </a:pathLst>
            </a:custGeom>
            <a:solidFill>
              <a:srgbClr val="F1BF64"/>
            </a:solidFill>
            <a:ln>
              <a:noFill/>
            </a:ln>
          </p:spPr>
          <p:txBody>
            <a:bodyPr spcFirstLastPara="1" wrap="square" lIns="91425" tIns="91425" rIns="91425" bIns="91425" anchor="ctr" anchorCtr="0">
              <a:noAutofit/>
            </a:bodyPr>
            <a:lstStyle/>
            <a:p>
              <a:endParaRPr/>
            </a:p>
          </p:txBody>
        </p:sp>
        <p:sp>
          <p:nvSpPr>
            <p:cNvPr id="114" name="Google Shape;3035;p49"/>
            <p:cNvSpPr/>
            <p:nvPr/>
          </p:nvSpPr>
          <p:spPr>
            <a:xfrm>
              <a:off x="5624084" y="3343376"/>
              <a:ext cx="229469" cy="181064"/>
            </a:xfrm>
            <a:custGeom>
              <a:avLst/>
              <a:gdLst/>
              <a:ahLst/>
              <a:cxnLst/>
              <a:rect l="l" t="t" r="r" b="b"/>
              <a:pathLst>
                <a:path w="3034" h="2394" extrusionOk="0">
                  <a:moveTo>
                    <a:pt x="1649" y="1"/>
                  </a:moveTo>
                  <a:cubicBezTo>
                    <a:pt x="590" y="1"/>
                    <a:pt x="1" y="1415"/>
                    <a:pt x="934" y="2146"/>
                  </a:cubicBezTo>
                  <a:cubicBezTo>
                    <a:pt x="1054" y="2241"/>
                    <a:pt x="1198" y="2313"/>
                    <a:pt x="1349" y="2353"/>
                  </a:cubicBezTo>
                  <a:cubicBezTo>
                    <a:pt x="1453" y="2377"/>
                    <a:pt x="1565" y="2393"/>
                    <a:pt x="1677" y="2393"/>
                  </a:cubicBezTo>
                  <a:cubicBezTo>
                    <a:pt x="1884" y="2393"/>
                    <a:pt x="2092" y="2337"/>
                    <a:pt x="2275" y="2233"/>
                  </a:cubicBezTo>
                  <a:cubicBezTo>
                    <a:pt x="2842" y="1898"/>
                    <a:pt x="3033" y="1164"/>
                    <a:pt x="2698" y="598"/>
                  </a:cubicBezTo>
                  <a:cubicBezTo>
                    <a:pt x="2538" y="326"/>
                    <a:pt x="2283" y="127"/>
                    <a:pt x="1988" y="47"/>
                  </a:cubicBezTo>
                  <a:cubicBezTo>
                    <a:pt x="1871" y="15"/>
                    <a:pt x="1758" y="1"/>
                    <a:pt x="164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5" name="Google Shape;3036;p49"/>
            <p:cNvSpPr/>
            <p:nvPr/>
          </p:nvSpPr>
          <p:spPr>
            <a:xfrm>
              <a:off x="5782836" y="3353586"/>
              <a:ext cx="25413" cy="16337"/>
            </a:xfrm>
            <a:custGeom>
              <a:avLst/>
              <a:gdLst/>
              <a:ahLst/>
              <a:cxnLst/>
              <a:rect l="l" t="t" r="r" b="b"/>
              <a:pathLst>
                <a:path w="336" h="216" extrusionOk="0">
                  <a:moveTo>
                    <a:pt x="1" y="0"/>
                  </a:moveTo>
                  <a:cubicBezTo>
                    <a:pt x="128" y="48"/>
                    <a:pt x="240" y="120"/>
                    <a:pt x="336" y="215"/>
                  </a:cubicBezTo>
                  <a:cubicBezTo>
                    <a:pt x="248" y="120"/>
                    <a:pt x="128" y="48"/>
                    <a:pt x="1" y="0"/>
                  </a:cubicBezTo>
                  <a:close/>
                </a:path>
              </a:pathLst>
            </a:custGeom>
            <a:solidFill>
              <a:srgbClr val="F1BF64"/>
            </a:solidFill>
            <a:ln>
              <a:noFill/>
            </a:ln>
          </p:spPr>
          <p:txBody>
            <a:bodyPr spcFirstLastPara="1" wrap="square" lIns="91425" tIns="91425" rIns="91425" bIns="91425" anchor="ctr" anchorCtr="0">
              <a:noAutofit/>
            </a:bodyPr>
            <a:lstStyle/>
            <a:p>
              <a:endParaRPr/>
            </a:p>
          </p:txBody>
        </p:sp>
        <p:sp>
          <p:nvSpPr>
            <p:cNvPr id="116" name="Google Shape;3037;p49"/>
            <p:cNvSpPr/>
            <p:nvPr/>
          </p:nvSpPr>
          <p:spPr>
            <a:xfrm>
              <a:off x="5676648" y="3367124"/>
              <a:ext cx="177661" cy="148315"/>
            </a:xfrm>
            <a:custGeom>
              <a:avLst/>
              <a:gdLst/>
              <a:ahLst/>
              <a:cxnLst/>
              <a:rect l="l" t="t" r="r" b="b"/>
              <a:pathLst>
                <a:path w="2349" h="1961" extrusionOk="0">
                  <a:moveTo>
                    <a:pt x="1224" y="1"/>
                  </a:moveTo>
                  <a:cubicBezTo>
                    <a:pt x="1122" y="1"/>
                    <a:pt x="1016" y="17"/>
                    <a:pt x="910" y="52"/>
                  </a:cubicBezTo>
                  <a:cubicBezTo>
                    <a:pt x="168" y="300"/>
                    <a:pt x="0" y="1281"/>
                    <a:pt x="623" y="1760"/>
                  </a:cubicBezTo>
                  <a:cubicBezTo>
                    <a:pt x="718" y="1840"/>
                    <a:pt x="838" y="1896"/>
                    <a:pt x="966" y="1927"/>
                  </a:cubicBezTo>
                  <a:cubicBezTo>
                    <a:pt x="1045" y="1951"/>
                    <a:pt x="1133" y="1959"/>
                    <a:pt x="1229" y="1959"/>
                  </a:cubicBezTo>
                  <a:cubicBezTo>
                    <a:pt x="1241" y="1960"/>
                    <a:pt x="1253" y="1960"/>
                    <a:pt x="1265" y="1960"/>
                  </a:cubicBezTo>
                  <a:cubicBezTo>
                    <a:pt x="1422" y="1960"/>
                    <a:pt x="1582" y="1913"/>
                    <a:pt x="1716" y="1832"/>
                  </a:cubicBezTo>
                  <a:cubicBezTo>
                    <a:pt x="1939" y="1704"/>
                    <a:pt x="2099" y="1489"/>
                    <a:pt x="2171" y="1249"/>
                  </a:cubicBezTo>
                  <a:cubicBezTo>
                    <a:pt x="2349" y="599"/>
                    <a:pt x="1845" y="1"/>
                    <a:pt x="122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 name="Google Shape;3038;p49"/>
            <p:cNvSpPr/>
            <p:nvPr/>
          </p:nvSpPr>
          <p:spPr>
            <a:xfrm>
              <a:off x="5668782" y="3548946"/>
              <a:ext cx="27833" cy="30404"/>
            </a:xfrm>
            <a:custGeom>
              <a:avLst/>
              <a:gdLst/>
              <a:ahLst/>
              <a:cxnLst/>
              <a:rect l="l" t="t" r="r" b="b"/>
              <a:pathLst>
                <a:path w="368" h="402" extrusionOk="0">
                  <a:moveTo>
                    <a:pt x="313" y="0"/>
                  </a:moveTo>
                  <a:cubicBezTo>
                    <a:pt x="310" y="0"/>
                    <a:pt x="306" y="1"/>
                    <a:pt x="304" y="2"/>
                  </a:cubicBezTo>
                  <a:cubicBezTo>
                    <a:pt x="280" y="2"/>
                    <a:pt x="264" y="18"/>
                    <a:pt x="272" y="42"/>
                  </a:cubicBezTo>
                  <a:cubicBezTo>
                    <a:pt x="272" y="74"/>
                    <a:pt x="280" y="106"/>
                    <a:pt x="280" y="138"/>
                  </a:cubicBezTo>
                  <a:lnTo>
                    <a:pt x="280" y="162"/>
                  </a:lnTo>
                  <a:cubicBezTo>
                    <a:pt x="280" y="170"/>
                    <a:pt x="288" y="162"/>
                    <a:pt x="280" y="186"/>
                  </a:cubicBezTo>
                  <a:cubicBezTo>
                    <a:pt x="280" y="202"/>
                    <a:pt x="280" y="234"/>
                    <a:pt x="272" y="242"/>
                  </a:cubicBezTo>
                  <a:cubicBezTo>
                    <a:pt x="272" y="258"/>
                    <a:pt x="264" y="266"/>
                    <a:pt x="264" y="274"/>
                  </a:cubicBezTo>
                  <a:lnTo>
                    <a:pt x="264" y="289"/>
                  </a:lnTo>
                  <a:lnTo>
                    <a:pt x="256" y="297"/>
                  </a:lnTo>
                  <a:lnTo>
                    <a:pt x="256" y="305"/>
                  </a:lnTo>
                  <a:lnTo>
                    <a:pt x="240" y="305"/>
                  </a:lnTo>
                  <a:lnTo>
                    <a:pt x="232" y="297"/>
                  </a:lnTo>
                  <a:lnTo>
                    <a:pt x="208" y="282"/>
                  </a:lnTo>
                  <a:cubicBezTo>
                    <a:pt x="192" y="258"/>
                    <a:pt x="168" y="242"/>
                    <a:pt x="152" y="218"/>
                  </a:cubicBezTo>
                  <a:cubicBezTo>
                    <a:pt x="136" y="202"/>
                    <a:pt x="120" y="186"/>
                    <a:pt x="104" y="162"/>
                  </a:cubicBezTo>
                  <a:lnTo>
                    <a:pt x="88" y="138"/>
                  </a:lnTo>
                  <a:lnTo>
                    <a:pt x="72" y="122"/>
                  </a:lnTo>
                  <a:lnTo>
                    <a:pt x="64" y="106"/>
                  </a:lnTo>
                  <a:lnTo>
                    <a:pt x="56" y="98"/>
                  </a:lnTo>
                  <a:cubicBezTo>
                    <a:pt x="51" y="92"/>
                    <a:pt x="43" y="90"/>
                    <a:pt x="35" y="90"/>
                  </a:cubicBezTo>
                  <a:cubicBezTo>
                    <a:pt x="22" y="90"/>
                    <a:pt x="8" y="98"/>
                    <a:pt x="8" y="114"/>
                  </a:cubicBezTo>
                  <a:cubicBezTo>
                    <a:pt x="8" y="114"/>
                    <a:pt x="8" y="114"/>
                    <a:pt x="8" y="122"/>
                  </a:cubicBezTo>
                  <a:cubicBezTo>
                    <a:pt x="0" y="130"/>
                    <a:pt x="8" y="138"/>
                    <a:pt x="16" y="146"/>
                  </a:cubicBezTo>
                  <a:cubicBezTo>
                    <a:pt x="24" y="162"/>
                    <a:pt x="32" y="178"/>
                    <a:pt x="40" y="202"/>
                  </a:cubicBezTo>
                  <a:cubicBezTo>
                    <a:pt x="56" y="234"/>
                    <a:pt x="80" y="274"/>
                    <a:pt x="104" y="305"/>
                  </a:cubicBezTo>
                  <a:cubicBezTo>
                    <a:pt x="128" y="329"/>
                    <a:pt x="144" y="345"/>
                    <a:pt x="168" y="361"/>
                  </a:cubicBezTo>
                  <a:cubicBezTo>
                    <a:pt x="184" y="385"/>
                    <a:pt x="216" y="393"/>
                    <a:pt x="240" y="401"/>
                  </a:cubicBezTo>
                  <a:cubicBezTo>
                    <a:pt x="256" y="401"/>
                    <a:pt x="280" y="393"/>
                    <a:pt x="296" y="385"/>
                  </a:cubicBezTo>
                  <a:cubicBezTo>
                    <a:pt x="320" y="361"/>
                    <a:pt x="336" y="345"/>
                    <a:pt x="343" y="321"/>
                  </a:cubicBezTo>
                  <a:cubicBezTo>
                    <a:pt x="351" y="289"/>
                    <a:pt x="359" y="266"/>
                    <a:pt x="359" y="242"/>
                  </a:cubicBezTo>
                  <a:cubicBezTo>
                    <a:pt x="367" y="218"/>
                    <a:pt x="367" y="186"/>
                    <a:pt x="359" y="162"/>
                  </a:cubicBezTo>
                  <a:cubicBezTo>
                    <a:pt x="359" y="138"/>
                    <a:pt x="359" y="122"/>
                    <a:pt x="359" y="98"/>
                  </a:cubicBezTo>
                  <a:cubicBezTo>
                    <a:pt x="351" y="74"/>
                    <a:pt x="343" y="58"/>
                    <a:pt x="343" y="34"/>
                  </a:cubicBezTo>
                  <a:cubicBezTo>
                    <a:pt x="343" y="14"/>
                    <a:pt x="327" y="0"/>
                    <a:pt x="31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8" name="Google Shape;3039;p49"/>
            <p:cNvSpPr/>
            <p:nvPr/>
          </p:nvSpPr>
          <p:spPr>
            <a:xfrm>
              <a:off x="5947186" y="2820072"/>
              <a:ext cx="710643" cy="545310"/>
            </a:xfrm>
            <a:custGeom>
              <a:avLst/>
              <a:gdLst/>
              <a:ahLst/>
              <a:cxnLst/>
              <a:rect l="l" t="t" r="r" b="b"/>
              <a:pathLst>
                <a:path w="9396" h="7210" extrusionOk="0">
                  <a:moveTo>
                    <a:pt x="189" y="1"/>
                  </a:moveTo>
                  <a:cubicBezTo>
                    <a:pt x="75" y="1"/>
                    <a:pt x="0" y="188"/>
                    <a:pt x="118" y="279"/>
                  </a:cubicBezTo>
                  <a:cubicBezTo>
                    <a:pt x="2456" y="2075"/>
                    <a:pt x="4793" y="3862"/>
                    <a:pt x="7131" y="5650"/>
                  </a:cubicBezTo>
                  <a:lnTo>
                    <a:pt x="9126" y="7182"/>
                  </a:lnTo>
                  <a:cubicBezTo>
                    <a:pt x="9153" y="7201"/>
                    <a:pt x="9179" y="7209"/>
                    <a:pt x="9203" y="7209"/>
                  </a:cubicBezTo>
                  <a:cubicBezTo>
                    <a:pt x="9319" y="7209"/>
                    <a:pt x="9395" y="7019"/>
                    <a:pt x="9270" y="6926"/>
                  </a:cubicBezTo>
                  <a:lnTo>
                    <a:pt x="2264" y="1556"/>
                  </a:lnTo>
                  <a:lnTo>
                    <a:pt x="269" y="32"/>
                  </a:lnTo>
                  <a:cubicBezTo>
                    <a:pt x="241" y="10"/>
                    <a:pt x="214" y="1"/>
                    <a:pt x="18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 name="Google Shape;3040;p49"/>
            <p:cNvSpPr/>
            <p:nvPr/>
          </p:nvSpPr>
          <p:spPr>
            <a:xfrm>
              <a:off x="5913227" y="2869234"/>
              <a:ext cx="778485" cy="447215"/>
            </a:xfrm>
            <a:custGeom>
              <a:avLst/>
              <a:gdLst/>
              <a:ahLst/>
              <a:cxnLst/>
              <a:rect l="l" t="t" r="r" b="b"/>
              <a:pathLst>
                <a:path w="10293" h="5913" extrusionOk="0">
                  <a:moveTo>
                    <a:pt x="10056" y="1"/>
                  </a:moveTo>
                  <a:cubicBezTo>
                    <a:pt x="10032" y="1"/>
                    <a:pt x="10007" y="7"/>
                    <a:pt x="9982" y="20"/>
                  </a:cubicBezTo>
                  <a:lnTo>
                    <a:pt x="2314" y="4409"/>
                  </a:lnTo>
                  <a:lnTo>
                    <a:pt x="136" y="5654"/>
                  </a:lnTo>
                  <a:cubicBezTo>
                    <a:pt x="1" y="5735"/>
                    <a:pt x="105" y="5913"/>
                    <a:pt x="237" y="5913"/>
                  </a:cubicBezTo>
                  <a:cubicBezTo>
                    <a:pt x="262" y="5913"/>
                    <a:pt x="287" y="5907"/>
                    <a:pt x="311" y="5893"/>
                  </a:cubicBezTo>
                  <a:lnTo>
                    <a:pt x="7979" y="1505"/>
                  </a:lnTo>
                  <a:lnTo>
                    <a:pt x="10158" y="252"/>
                  </a:lnTo>
                  <a:cubicBezTo>
                    <a:pt x="10293" y="178"/>
                    <a:pt x="10188" y="1"/>
                    <a:pt x="10056"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 name="Google Shape;3041;p49"/>
            <p:cNvSpPr/>
            <p:nvPr/>
          </p:nvSpPr>
          <p:spPr>
            <a:xfrm>
              <a:off x="6108132" y="2692404"/>
              <a:ext cx="389280" cy="800721"/>
            </a:xfrm>
            <a:custGeom>
              <a:avLst/>
              <a:gdLst/>
              <a:ahLst/>
              <a:cxnLst/>
              <a:rect l="l" t="t" r="r" b="b"/>
              <a:pathLst>
                <a:path w="5147" h="10587" extrusionOk="0">
                  <a:moveTo>
                    <a:pt x="191" y="0"/>
                  </a:moveTo>
                  <a:cubicBezTo>
                    <a:pt x="99" y="0"/>
                    <a:pt x="1" y="114"/>
                    <a:pt x="56" y="236"/>
                  </a:cubicBezTo>
                  <a:cubicBezTo>
                    <a:pt x="1293" y="2901"/>
                    <a:pt x="2538" y="5566"/>
                    <a:pt x="3783" y="8239"/>
                  </a:cubicBezTo>
                  <a:cubicBezTo>
                    <a:pt x="4134" y="8997"/>
                    <a:pt x="4493" y="9755"/>
                    <a:pt x="4844" y="10513"/>
                  </a:cubicBezTo>
                  <a:cubicBezTo>
                    <a:pt x="4868" y="10565"/>
                    <a:pt x="4909" y="10586"/>
                    <a:pt x="4951" y="10586"/>
                  </a:cubicBezTo>
                  <a:cubicBezTo>
                    <a:pt x="5045" y="10586"/>
                    <a:pt x="5146" y="10478"/>
                    <a:pt x="5091" y="10362"/>
                  </a:cubicBezTo>
                  <a:lnTo>
                    <a:pt x="1357" y="2350"/>
                  </a:lnTo>
                  <a:lnTo>
                    <a:pt x="296" y="76"/>
                  </a:lnTo>
                  <a:cubicBezTo>
                    <a:pt x="271" y="22"/>
                    <a:pt x="232" y="0"/>
                    <a:pt x="19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 name="Google Shape;3042;p49"/>
            <p:cNvSpPr/>
            <p:nvPr/>
          </p:nvSpPr>
          <p:spPr>
            <a:xfrm>
              <a:off x="6067290" y="2714186"/>
              <a:ext cx="470585" cy="757384"/>
            </a:xfrm>
            <a:custGeom>
              <a:avLst/>
              <a:gdLst/>
              <a:ahLst/>
              <a:cxnLst/>
              <a:rect l="l" t="t" r="r" b="b"/>
              <a:pathLst>
                <a:path w="6222" h="10014" extrusionOk="0">
                  <a:moveTo>
                    <a:pt x="6020" y="1"/>
                  </a:moveTo>
                  <a:cubicBezTo>
                    <a:pt x="5969" y="1"/>
                    <a:pt x="5918" y="23"/>
                    <a:pt x="5887" y="76"/>
                  </a:cubicBezTo>
                  <a:cubicBezTo>
                    <a:pt x="4378" y="2605"/>
                    <a:pt x="2870" y="5127"/>
                    <a:pt x="1354" y="7656"/>
                  </a:cubicBezTo>
                  <a:lnTo>
                    <a:pt x="70" y="9818"/>
                  </a:lnTo>
                  <a:cubicBezTo>
                    <a:pt x="0" y="9925"/>
                    <a:pt x="98" y="10013"/>
                    <a:pt x="199" y="10013"/>
                  </a:cubicBezTo>
                  <a:cubicBezTo>
                    <a:pt x="250" y="10013"/>
                    <a:pt x="301" y="9991"/>
                    <a:pt x="333" y="9938"/>
                  </a:cubicBezTo>
                  <a:lnTo>
                    <a:pt x="4865" y="2358"/>
                  </a:lnTo>
                  <a:lnTo>
                    <a:pt x="6158" y="203"/>
                  </a:lnTo>
                  <a:cubicBezTo>
                    <a:pt x="6222" y="91"/>
                    <a:pt x="6122" y="1"/>
                    <a:pt x="602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 name="Google Shape;3043;p49"/>
            <p:cNvSpPr/>
            <p:nvPr/>
          </p:nvSpPr>
          <p:spPr>
            <a:xfrm>
              <a:off x="6286776" y="2652924"/>
              <a:ext cx="31463" cy="878925"/>
            </a:xfrm>
            <a:custGeom>
              <a:avLst/>
              <a:gdLst/>
              <a:ahLst/>
              <a:cxnLst/>
              <a:rect l="l" t="t" r="r" b="b"/>
              <a:pathLst>
                <a:path w="416" h="11621" extrusionOk="0">
                  <a:moveTo>
                    <a:pt x="295" y="0"/>
                  </a:moveTo>
                  <a:cubicBezTo>
                    <a:pt x="216" y="0"/>
                    <a:pt x="128" y="58"/>
                    <a:pt x="128" y="159"/>
                  </a:cubicBezTo>
                  <a:lnTo>
                    <a:pt x="24" y="8993"/>
                  </a:lnTo>
                  <a:lnTo>
                    <a:pt x="0" y="11498"/>
                  </a:lnTo>
                  <a:cubicBezTo>
                    <a:pt x="0" y="11582"/>
                    <a:pt x="60" y="11621"/>
                    <a:pt x="125" y="11621"/>
                  </a:cubicBezTo>
                  <a:cubicBezTo>
                    <a:pt x="203" y="11621"/>
                    <a:pt x="288" y="11566"/>
                    <a:pt x="288" y="11466"/>
                  </a:cubicBezTo>
                  <a:cubicBezTo>
                    <a:pt x="319" y="8522"/>
                    <a:pt x="351" y="5577"/>
                    <a:pt x="391" y="2633"/>
                  </a:cubicBezTo>
                  <a:cubicBezTo>
                    <a:pt x="399" y="1795"/>
                    <a:pt x="407" y="957"/>
                    <a:pt x="415" y="120"/>
                  </a:cubicBezTo>
                  <a:cubicBezTo>
                    <a:pt x="415" y="38"/>
                    <a:pt x="358" y="0"/>
                    <a:pt x="29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 name="Google Shape;3044;p49"/>
            <p:cNvSpPr/>
            <p:nvPr/>
          </p:nvSpPr>
          <p:spPr>
            <a:xfrm>
              <a:off x="5860133" y="3046895"/>
              <a:ext cx="884673" cy="91364"/>
            </a:xfrm>
            <a:custGeom>
              <a:avLst/>
              <a:gdLst/>
              <a:ahLst/>
              <a:cxnLst/>
              <a:rect l="l" t="t" r="r" b="b"/>
              <a:pathLst>
                <a:path w="11697" h="1208" extrusionOk="0">
                  <a:moveTo>
                    <a:pt x="177" y="1"/>
                  </a:moveTo>
                  <a:cubicBezTo>
                    <a:pt x="1" y="1"/>
                    <a:pt x="21" y="281"/>
                    <a:pt x="199" y="297"/>
                  </a:cubicBezTo>
                  <a:lnTo>
                    <a:pt x="9009" y="1007"/>
                  </a:lnTo>
                  <a:lnTo>
                    <a:pt x="11506" y="1206"/>
                  </a:lnTo>
                  <a:cubicBezTo>
                    <a:pt x="11514" y="1207"/>
                    <a:pt x="11521" y="1208"/>
                    <a:pt x="11528" y="1208"/>
                  </a:cubicBezTo>
                  <a:cubicBezTo>
                    <a:pt x="11696" y="1208"/>
                    <a:pt x="11675" y="934"/>
                    <a:pt x="11498" y="919"/>
                  </a:cubicBezTo>
                  <a:lnTo>
                    <a:pt x="2689" y="201"/>
                  </a:lnTo>
                  <a:lnTo>
                    <a:pt x="191" y="1"/>
                  </a:lnTo>
                  <a:cubicBezTo>
                    <a:pt x="186" y="1"/>
                    <a:pt x="181" y="1"/>
                    <a:pt x="17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4" name="Google Shape;3045;p49"/>
            <p:cNvSpPr/>
            <p:nvPr/>
          </p:nvSpPr>
          <p:spPr>
            <a:xfrm>
              <a:off x="6010944" y="2801315"/>
              <a:ext cx="583051" cy="582446"/>
            </a:xfrm>
            <a:custGeom>
              <a:avLst/>
              <a:gdLst/>
              <a:ahLst/>
              <a:cxnLst/>
              <a:rect l="l" t="t" r="r" b="b"/>
              <a:pathLst>
                <a:path w="7709" h="7701" extrusionOk="0">
                  <a:moveTo>
                    <a:pt x="3855" y="1"/>
                  </a:moveTo>
                  <a:cubicBezTo>
                    <a:pt x="1724" y="1"/>
                    <a:pt x="1" y="1724"/>
                    <a:pt x="1" y="3855"/>
                  </a:cubicBezTo>
                  <a:cubicBezTo>
                    <a:pt x="1" y="5977"/>
                    <a:pt x="1724" y="7701"/>
                    <a:pt x="3855" y="7701"/>
                  </a:cubicBezTo>
                  <a:cubicBezTo>
                    <a:pt x="5985" y="7701"/>
                    <a:pt x="7709" y="5977"/>
                    <a:pt x="7709" y="3855"/>
                  </a:cubicBezTo>
                  <a:cubicBezTo>
                    <a:pt x="7709" y="1724"/>
                    <a:pt x="5985" y="1"/>
                    <a:pt x="3855" y="1"/>
                  </a:cubicBezTo>
                  <a:close/>
                </a:path>
              </a:pathLst>
            </a:custGeom>
            <a:solidFill>
              <a:schemeClr val="tx2">
                <a:lumMod val="75000"/>
              </a:schemeClr>
            </a:solidFill>
            <a:ln>
              <a:noFill/>
            </a:ln>
          </p:spPr>
          <p:txBody>
            <a:bodyPr spcFirstLastPara="1" wrap="square" lIns="91425" tIns="91425" rIns="91425" bIns="91425" anchor="ctr" anchorCtr="0">
              <a:noAutofit/>
            </a:bodyPr>
            <a:lstStyle/>
            <a:p>
              <a:endParaRPr/>
            </a:p>
          </p:txBody>
        </p:sp>
        <p:sp>
          <p:nvSpPr>
            <p:cNvPr id="125" name="Google Shape;3046;p49"/>
            <p:cNvSpPr/>
            <p:nvPr/>
          </p:nvSpPr>
          <p:spPr>
            <a:xfrm>
              <a:off x="6094215" y="2921420"/>
              <a:ext cx="96053" cy="132281"/>
            </a:xfrm>
            <a:custGeom>
              <a:avLst/>
              <a:gdLst/>
              <a:ahLst/>
              <a:cxnLst/>
              <a:rect l="l" t="t" r="r" b="b"/>
              <a:pathLst>
                <a:path w="1270" h="1749" extrusionOk="0">
                  <a:moveTo>
                    <a:pt x="607" y="1"/>
                  </a:moveTo>
                  <a:lnTo>
                    <a:pt x="512" y="9"/>
                  </a:lnTo>
                  <a:cubicBezTo>
                    <a:pt x="456" y="17"/>
                    <a:pt x="400" y="33"/>
                    <a:pt x="352" y="57"/>
                  </a:cubicBezTo>
                  <a:cubicBezTo>
                    <a:pt x="288" y="80"/>
                    <a:pt x="232" y="120"/>
                    <a:pt x="184" y="168"/>
                  </a:cubicBezTo>
                  <a:cubicBezTo>
                    <a:pt x="121" y="232"/>
                    <a:pt x="73" y="312"/>
                    <a:pt x="49" y="400"/>
                  </a:cubicBezTo>
                  <a:cubicBezTo>
                    <a:pt x="9" y="519"/>
                    <a:pt x="1" y="647"/>
                    <a:pt x="1" y="775"/>
                  </a:cubicBezTo>
                  <a:cubicBezTo>
                    <a:pt x="9" y="942"/>
                    <a:pt x="25" y="1102"/>
                    <a:pt x="65" y="1253"/>
                  </a:cubicBezTo>
                  <a:cubicBezTo>
                    <a:pt x="89" y="1365"/>
                    <a:pt x="137" y="1469"/>
                    <a:pt x="200" y="1557"/>
                  </a:cubicBezTo>
                  <a:cubicBezTo>
                    <a:pt x="248" y="1621"/>
                    <a:pt x="312" y="1676"/>
                    <a:pt x="392" y="1700"/>
                  </a:cubicBezTo>
                  <a:cubicBezTo>
                    <a:pt x="464" y="1732"/>
                    <a:pt x="543" y="1748"/>
                    <a:pt x="615" y="1748"/>
                  </a:cubicBezTo>
                  <a:cubicBezTo>
                    <a:pt x="695" y="1748"/>
                    <a:pt x="775" y="1740"/>
                    <a:pt x="855" y="1716"/>
                  </a:cubicBezTo>
                  <a:cubicBezTo>
                    <a:pt x="926" y="1708"/>
                    <a:pt x="998" y="1676"/>
                    <a:pt x="1062" y="1628"/>
                  </a:cubicBezTo>
                  <a:cubicBezTo>
                    <a:pt x="1126" y="1589"/>
                    <a:pt x="1182" y="1533"/>
                    <a:pt x="1214" y="1461"/>
                  </a:cubicBezTo>
                  <a:cubicBezTo>
                    <a:pt x="1246" y="1373"/>
                    <a:pt x="1270" y="1277"/>
                    <a:pt x="1262" y="1182"/>
                  </a:cubicBezTo>
                  <a:cubicBezTo>
                    <a:pt x="1262" y="1150"/>
                    <a:pt x="1246" y="1110"/>
                    <a:pt x="1214" y="1086"/>
                  </a:cubicBezTo>
                  <a:cubicBezTo>
                    <a:pt x="1190" y="1062"/>
                    <a:pt x="1158" y="1046"/>
                    <a:pt x="1126" y="1038"/>
                  </a:cubicBezTo>
                  <a:cubicBezTo>
                    <a:pt x="1086" y="1030"/>
                    <a:pt x="1038" y="1022"/>
                    <a:pt x="998" y="1022"/>
                  </a:cubicBezTo>
                  <a:lnTo>
                    <a:pt x="735" y="1022"/>
                  </a:lnTo>
                  <a:cubicBezTo>
                    <a:pt x="711" y="1022"/>
                    <a:pt x="687" y="1030"/>
                    <a:pt x="663" y="1046"/>
                  </a:cubicBezTo>
                  <a:cubicBezTo>
                    <a:pt x="639" y="1070"/>
                    <a:pt x="631" y="1102"/>
                    <a:pt x="639" y="1134"/>
                  </a:cubicBezTo>
                  <a:cubicBezTo>
                    <a:pt x="631" y="1158"/>
                    <a:pt x="647" y="1190"/>
                    <a:pt x="671" y="1206"/>
                  </a:cubicBezTo>
                  <a:cubicBezTo>
                    <a:pt x="694" y="1211"/>
                    <a:pt x="720" y="1217"/>
                    <a:pt x="745" y="1217"/>
                  </a:cubicBezTo>
                  <a:cubicBezTo>
                    <a:pt x="755" y="1217"/>
                    <a:pt x="766" y="1216"/>
                    <a:pt x="775" y="1214"/>
                  </a:cubicBezTo>
                  <a:lnTo>
                    <a:pt x="775" y="1214"/>
                  </a:lnTo>
                  <a:cubicBezTo>
                    <a:pt x="775" y="1261"/>
                    <a:pt x="775" y="1309"/>
                    <a:pt x="767" y="1349"/>
                  </a:cubicBezTo>
                  <a:cubicBezTo>
                    <a:pt x="767" y="1389"/>
                    <a:pt x="751" y="1421"/>
                    <a:pt x="735" y="1453"/>
                  </a:cubicBezTo>
                  <a:cubicBezTo>
                    <a:pt x="727" y="1477"/>
                    <a:pt x="695" y="1493"/>
                    <a:pt x="663" y="1493"/>
                  </a:cubicBezTo>
                  <a:cubicBezTo>
                    <a:pt x="623" y="1493"/>
                    <a:pt x="591" y="1469"/>
                    <a:pt x="567" y="1405"/>
                  </a:cubicBezTo>
                  <a:cubicBezTo>
                    <a:pt x="543" y="1333"/>
                    <a:pt x="527" y="1261"/>
                    <a:pt x="520" y="1182"/>
                  </a:cubicBezTo>
                  <a:cubicBezTo>
                    <a:pt x="512" y="1094"/>
                    <a:pt x="504" y="990"/>
                    <a:pt x="504" y="894"/>
                  </a:cubicBezTo>
                  <a:cubicBezTo>
                    <a:pt x="504" y="815"/>
                    <a:pt x="504" y="743"/>
                    <a:pt x="504" y="671"/>
                  </a:cubicBezTo>
                  <a:cubicBezTo>
                    <a:pt x="512" y="599"/>
                    <a:pt x="512" y="535"/>
                    <a:pt x="527" y="471"/>
                  </a:cubicBezTo>
                  <a:cubicBezTo>
                    <a:pt x="535" y="416"/>
                    <a:pt x="543" y="368"/>
                    <a:pt x="567" y="320"/>
                  </a:cubicBezTo>
                  <a:cubicBezTo>
                    <a:pt x="583" y="280"/>
                    <a:pt x="607" y="264"/>
                    <a:pt x="639" y="264"/>
                  </a:cubicBezTo>
                  <a:cubicBezTo>
                    <a:pt x="671" y="264"/>
                    <a:pt x="703" y="280"/>
                    <a:pt x="727" y="312"/>
                  </a:cubicBezTo>
                  <a:cubicBezTo>
                    <a:pt x="743" y="352"/>
                    <a:pt x="751" y="392"/>
                    <a:pt x="759" y="440"/>
                  </a:cubicBezTo>
                  <a:cubicBezTo>
                    <a:pt x="767" y="479"/>
                    <a:pt x="791" y="519"/>
                    <a:pt x="831" y="543"/>
                  </a:cubicBezTo>
                  <a:cubicBezTo>
                    <a:pt x="879" y="575"/>
                    <a:pt x="934" y="583"/>
                    <a:pt x="990" y="583"/>
                  </a:cubicBezTo>
                  <a:cubicBezTo>
                    <a:pt x="1038" y="583"/>
                    <a:pt x="1086" y="567"/>
                    <a:pt x="1134" y="551"/>
                  </a:cubicBezTo>
                  <a:cubicBezTo>
                    <a:pt x="1166" y="535"/>
                    <a:pt x="1190" y="511"/>
                    <a:pt x="1206" y="471"/>
                  </a:cubicBezTo>
                  <a:cubicBezTo>
                    <a:pt x="1222" y="416"/>
                    <a:pt x="1214" y="360"/>
                    <a:pt x="1190" y="312"/>
                  </a:cubicBezTo>
                  <a:cubicBezTo>
                    <a:pt x="1166" y="248"/>
                    <a:pt x="1126" y="192"/>
                    <a:pt x="1070" y="144"/>
                  </a:cubicBezTo>
                  <a:cubicBezTo>
                    <a:pt x="1022" y="104"/>
                    <a:pt x="966" y="65"/>
                    <a:pt x="903" y="49"/>
                  </a:cubicBezTo>
                  <a:cubicBezTo>
                    <a:pt x="847" y="25"/>
                    <a:pt x="783" y="17"/>
                    <a:pt x="727" y="9"/>
                  </a:cubicBezTo>
                  <a:cubicBezTo>
                    <a:pt x="687" y="1"/>
                    <a:pt x="647" y="1"/>
                    <a:pt x="607" y="1"/>
                  </a:cubicBezTo>
                  <a:close/>
                </a:path>
              </a:pathLst>
            </a:custGeom>
            <a:solidFill>
              <a:srgbClr val="F6FBF7"/>
            </a:solidFill>
            <a:ln>
              <a:noFill/>
            </a:ln>
          </p:spPr>
          <p:txBody>
            <a:bodyPr spcFirstLastPara="1" wrap="square" lIns="91425" tIns="91425" rIns="91425" bIns="91425" anchor="ctr" anchorCtr="0">
              <a:noAutofit/>
            </a:bodyPr>
            <a:lstStyle/>
            <a:p>
              <a:endParaRPr/>
            </a:p>
          </p:txBody>
        </p:sp>
        <p:sp>
          <p:nvSpPr>
            <p:cNvPr id="126" name="Google Shape;3047;p49"/>
            <p:cNvSpPr/>
            <p:nvPr/>
          </p:nvSpPr>
          <p:spPr>
            <a:xfrm>
              <a:off x="6199874" y="2922403"/>
              <a:ext cx="97793" cy="132130"/>
            </a:xfrm>
            <a:custGeom>
              <a:avLst/>
              <a:gdLst/>
              <a:ahLst/>
              <a:cxnLst/>
              <a:rect l="l" t="t" r="r" b="b"/>
              <a:pathLst>
                <a:path w="1293" h="1747" extrusionOk="0">
                  <a:moveTo>
                    <a:pt x="647" y="227"/>
                  </a:moveTo>
                  <a:cubicBezTo>
                    <a:pt x="678" y="227"/>
                    <a:pt x="710" y="251"/>
                    <a:pt x="734" y="315"/>
                  </a:cubicBezTo>
                  <a:cubicBezTo>
                    <a:pt x="766" y="387"/>
                    <a:pt x="790" y="466"/>
                    <a:pt x="798" y="546"/>
                  </a:cubicBezTo>
                  <a:cubicBezTo>
                    <a:pt x="838" y="754"/>
                    <a:pt x="838" y="969"/>
                    <a:pt x="798" y="1185"/>
                  </a:cubicBezTo>
                  <a:cubicBezTo>
                    <a:pt x="790" y="1256"/>
                    <a:pt x="766" y="1336"/>
                    <a:pt x="734" y="1408"/>
                  </a:cubicBezTo>
                  <a:cubicBezTo>
                    <a:pt x="710" y="1472"/>
                    <a:pt x="678" y="1496"/>
                    <a:pt x="647" y="1496"/>
                  </a:cubicBezTo>
                  <a:cubicBezTo>
                    <a:pt x="607" y="1496"/>
                    <a:pt x="583" y="1472"/>
                    <a:pt x="551" y="1408"/>
                  </a:cubicBezTo>
                  <a:cubicBezTo>
                    <a:pt x="519" y="1336"/>
                    <a:pt x="495" y="1256"/>
                    <a:pt x="487" y="1185"/>
                  </a:cubicBezTo>
                  <a:cubicBezTo>
                    <a:pt x="471" y="1073"/>
                    <a:pt x="463" y="969"/>
                    <a:pt x="463" y="865"/>
                  </a:cubicBezTo>
                  <a:cubicBezTo>
                    <a:pt x="463" y="754"/>
                    <a:pt x="471" y="650"/>
                    <a:pt x="487" y="546"/>
                  </a:cubicBezTo>
                  <a:cubicBezTo>
                    <a:pt x="495" y="466"/>
                    <a:pt x="519" y="387"/>
                    <a:pt x="551" y="315"/>
                  </a:cubicBezTo>
                  <a:cubicBezTo>
                    <a:pt x="583" y="251"/>
                    <a:pt x="607" y="227"/>
                    <a:pt x="647" y="227"/>
                  </a:cubicBezTo>
                  <a:close/>
                  <a:moveTo>
                    <a:pt x="625" y="0"/>
                  </a:moveTo>
                  <a:cubicBezTo>
                    <a:pt x="513" y="0"/>
                    <a:pt x="402" y="38"/>
                    <a:pt x="311" y="115"/>
                  </a:cubicBezTo>
                  <a:cubicBezTo>
                    <a:pt x="216" y="203"/>
                    <a:pt x="136" y="315"/>
                    <a:pt x="88" y="435"/>
                  </a:cubicBezTo>
                  <a:cubicBezTo>
                    <a:pt x="32" y="578"/>
                    <a:pt x="0" y="722"/>
                    <a:pt x="0" y="873"/>
                  </a:cubicBezTo>
                  <a:cubicBezTo>
                    <a:pt x="0" y="1025"/>
                    <a:pt x="32" y="1177"/>
                    <a:pt x="88" y="1312"/>
                  </a:cubicBezTo>
                  <a:cubicBezTo>
                    <a:pt x="136" y="1440"/>
                    <a:pt x="216" y="1544"/>
                    <a:pt x="311" y="1631"/>
                  </a:cubicBezTo>
                  <a:cubicBezTo>
                    <a:pt x="402" y="1708"/>
                    <a:pt x="513" y="1747"/>
                    <a:pt x="625" y="1747"/>
                  </a:cubicBezTo>
                  <a:cubicBezTo>
                    <a:pt x="711" y="1747"/>
                    <a:pt x="798" y="1724"/>
                    <a:pt x="878" y="1679"/>
                  </a:cubicBezTo>
                  <a:cubicBezTo>
                    <a:pt x="958" y="1631"/>
                    <a:pt x="1030" y="1568"/>
                    <a:pt x="1085" y="1488"/>
                  </a:cubicBezTo>
                  <a:cubicBezTo>
                    <a:pt x="1149" y="1408"/>
                    <a:pt x="1189" y="1312"/>
                    <a:pt x="1221" y="1217"/>
                  </a:cubicBezTo>
                  <a:cubicBezTo>
                    <a:pt x="1293" y="993"/>
                    <a:pt x="1293" y="754"/>
                    <a:pt x="1221" y="538"/>
                  </a:cubicBezTo>
                  <a:cubicBezTo>
                    <a:pt x="1189" y="435"/>
                    <a:pt x="1149" y="339"/>
                    <a:pt x="1085" y="259"/>
                  </a:cubicBezTo>
                  <a:cubicBezTo>
                    <a:pt x="1030" y="179"/>
                    <a:pt x="958" y="115"/>
                    <a:pt x="878" y="67"/>
                  </a:cubicBezTo>
                  <a:cubicBezTo>
                    <a:pt x="798" y="23"/>
                    <a:pt x="711" y="0"/>
                    <a:pt x="625" y="0"/>
                  </a:cubicBezTo>
                  <a:close/>
                </a:path>
              </a:pathLst>
            </a:custGeom>
            <a:solidFill>
              <a:srgbClr val="F6FBF7"/>
            </a:solidFill>
            <a:ln>
              <a:noFill/>
            </a:ln>
          </p:spPr>
          <p:txBody>
            <a:bodyPr spcFirstLastPara="1" wrap="square" lIns="91425" tIns="91425" rIns="91425" bIns="91425" anchor="ctr" anchorCtr="0">
              <a:noAutofit/>
            </a:bodyPr>
            <a:lstStyle/>
            <a:p>
              <a:endParaRPr/>
            </a:p>
          </p:txBody>
        </p:sp>
        <p:sp>
          <p:nvSpPr>
            <p:cNvPr id="127" name="Google Shape;3048;p49"/>
            <p:cNvSpPr/>
            <p:nvPr/>
          </p:nvSpPr>
          <p:spPr>
            <a:xfrm>
              <a:off x="6307272" y="2922403"/>
              <a:ext cx="97868" cy="132130"/>
            </a:xfrm>
            <a:custGeom>
              <a:avLst/>
              <a:gdLst/>
              <a:ahLst/>
              <a:cxnLst/>
              <a:rect l="l" t="t" r="r" b="b"/>
              <a:pathLst>
                <a:path w="1294" h="1747" extrusionOk="0">
                  <a:moveTo>
                    <a:pt x="647" y="227"/>
                  </a:moveTo>
                  <a:cubicBezTo>
                    <a:pt x="679" y="227"/>
                    <a:pt x="711" y="251"/>
                    <a:pt x="735" y="315"/>
                  </a:cubicBezTo>
                  <a:cubicBezTo>
                    <a:pt x="767" y="387"/>
                    <a:pt x="791" y="466"/>
                    <a:pt x="806" y="546"/>
                  </a:cubicBezTo>
                  <a:cubicBezTo>
                    <a:pt x="838" y="754"/>
                    <a:pt x="838" y="969"/>
                    <a:pt x="806" y="1185"/>
                  </a:cubicBezTo>
                  <a:cubicBezTo>
                    <a:pt x="791" y="1256"/>
                    <a:pt x="767" y="1336"/>
                    <a:pt x="735" y="1408"/>
                  </a:cubicBezTo>
                  <a:cubicBezTo>
                    <a:pt x="711" y="1472"/>
                    <a:pt x="679" y="1496"/>
                    <a:pt x="647" y="1496"/>
                  </a:cubicBezTo>
                  <a:cubicBezTo>
                    <a:pt x="615" y="1496"/>
                    <a:pt x="583" y="1472"/>
                    <a:pt x="551" y="1408"/>
                  </a:cubicBezTo>
                  <a:cubicBezTo>
                    <a:pt x="519" y="1336"/>
                    <a:pt x="495" y="1256"/>
                    <a:pt x="487" y="1185"/>
                  </a:cubicBezTo>
                  <a:cubicBezTo>
                    <a:pt x="471" y="1073"/>
                    <a:pt x="463" y="969"/>
                    <a:pt x="463" y="865"/>
                  </a:cubicBezTo>
                  <a:cubicBezTo>
                    <a:pt x="463" y="754"/>
                    <a:pt x="471" y="650"/>
                    <a:pt x="487" y="546"/>
                  </a:cubicBezTo>
                  <a:cubicBezTo>
                    <a:pt x="495" y="466"/>
                    <a:pt x="519" y="387"/>
                    <a:pt x="551" y="315"/>
                  </a:cubicBezTo>
                  <a:cubicBezTo>
                    <a:pt x="583" y="251"/>
                    <a:pt x="607" y="227"/>
                    <a:pt x="647" y="227"/>
                  </a:cubicBezTo>
                  <a:close/>
                  <a:moveTo>
                    <a:pt x="630" y="0"/>
                  </a:moveTo>
                  <a:cubicBezTo>
                    <a:pt x="517" y="0"/>
                    <a:pt x="406" y="38"/>
                    <a:pt x="320" y="115"/>
                  </a:cubicBezTo>
                  <a:cubicBezTo>
                    <a:pt x="216" y="203"/>
                    <a:pt x="136" y="315"/>
                    <a:pt x="88" y="435"/>
                  </a:cubicBezTo>
                  <a:cubicBezTo>
                    <a:pt x="32" y="578"/>
                    <a:pt x="1" y="722"/>
                    <a:pt x="9" y="873"/>
                  </a:cubicBezTo>
                  <a:cubicBezTo>
                    <a:pt x="1" y="1025"/>
                    <a:pt x="32" y="1177"/>
                    <a:pt x="88" y="1312"/>
                  </a:cubicBezTo>
                  <a:cubicBezTo>
                    <a:pt x="136" y="1440"/>
                    <a:pt x="216" y="1544"/>
                    <a:pt x="320" y="1631"/>
                  </a:cubicBezTo>
                  <a:cubicBezTo>
                    <a:pt x="406" y="1708"/>
                    <a:pt x="517" y="1747"/>
                    <a:pt x="630" y="1747"/>
                  </a:cubicBezTo>
                  <a:cubicBezTo>
                    <a:pt x="716" y="1747"/>
                    <a:pt x="802" y="1724"/>
                    <a:pt x="878" y="1679"/>
                  </a:cubicBezTo>
                  <a:cubicBezTo>
                    <a:pt x="958" y="1631"/>
                    <a:pt x="1030" y="1568"/>
                    <a:pt x="1086" y="1488"/>
                  </a:cubicBezTo>
                  <a:cubicBezTo>
                    <a:pt x="1150" y="1408"/>
                    <a:pt x="1197" y="1312"/>
                    <a:pt x="1229" y="1217"/>
                  </a:cubicBezTo>
                  <a:cubicBezTo>
                    <a:pt x="1293" y="993"/>
                    <a:pt x="1293" y="754"/>
                    <a:pt x="1229" y="538"/>
                  </a:cubicBezTo>
                  <a:cubicBezTo>
                    <a:pt x="1197" y="435"/>
                    <a:pt x="1150" y="339"/>
                    <a:pt x="1086" y="259"/>
                  </a:cubicBezTo>
                  <a:cubicBezTo>
                    <a:pt x="1030" y="179"/>
                    <a:pt x="958" y="115"/>
                    <a:pt x="878" y="67"/>
                  </a:cubicBezTo>
                  <a:cubicBezTo>
                    <a:pt x="802" y="23"/>
                    <a:pt x="716" y="0"/>
                    <a:pt x="630" y="0"/>
                  </a:cubicBezTo>
                  <a:close/>
                </a:path>
              </a:pathLst>
            </a:custGeom>
            <a:solidFill>
              <a:srgbClr val="F6FBF7"/>
            </a:solidFill>
            <a:ln>
              <a:noFill/>
            </a:ln>
          </p:spPr>
          <p:txBody>
            <a:bodyPr spcFirstLastPara="1" wrap="square" lIns="91425" tIns="91425" rIns="91425" bIns="91425" anchor="ctr" anchorCtr="0">
              <a:noAutofit/>
            </a:bodyPr>
            <a:lstStyle/>
            <a:p>
              <a:endParaRPr/>
            </a:p>
          </p:txBody>
        </p:sp>
        <p:sp>
          <p:nvSpPr>
            <p:cNvPr id="128" name="Google Shape;3049;p49"/>
            <p:cNvSpPr/>
            <p:nvPr/>
          </p:nvSpPr>
          <p:spPr>
            <a:xfrm>
              <a:off x="6414670" y="2922782"/>
              <a:ext cx="96658" cy="131525"/>
            </a:xfrm>
            <a:custGeom>
              <a:avLst/>
              <a:gdLst/>
              <a:ahLst/>
              <a:cxnLst/>
              <a:rect l="l" t="t" r="r" b="b"/>
              <a:pathLst>
                <a:path w="1278" h="1739" extrusionOk="0">
                  <a:moveTo>
                    <a:pt x="492" y="272"/>
                  </a:moveTo>
                  <a:cubicBezTo>
                    <a:pt x="512" y="272"/>
                    <a:pt x="532" y="274"/>
                    <a:pt x="551" y="278"/>
                  </a:cubicBezTo>
                  <a:cubicBezTo>
                    <a:pt x="599" y="286"/>
                    <a:pt x="639" y="310"/>
                    <a:pt x="663" y="342"/>
                  </a:cubicBezTo>
                  <a:cubicBezTo>
                    <a:pt x="711" y="398"/>
                    <a:pt x="743" y="461"/>
                    <a:pt x="759" y="533"/>
                  </a:cubicBezTo>
                  <a:cubicBezTo>
                    <a:pt x="783" y="653"/>
                    <a:pt x="799" y="773"/>
                    <a:pt x="807" y="892"/>
                  </a:cubicBezTo>
                  <a:cubicBezTo>
                    <a:pt x="815" y="996"/>
                    <a:pt x="807" y="1092"/>
                    <a:pt x="799" y="1196"/>
                  </a:cubicBezTo>
                  <a:cubicBezTo>
                    <a:pt x="791" y="1259"/>
                    <a:pt x="767" y="1315"/>
                    <a:pt x="735" y="1371"/>
                  </a:cubicBezTo>
                  <a:cubicBezTo>
                    <a:pt x="719" y="1411"/>
                    <a:pt x="695" y="1435"/>
                    <a:pt x="663" y="1459"/>
                  </a:cubicBezTo>
                  <a:cubicBezTo>
                    <a:pt x="631" y="1475"/>
                    <a:pt x="599" y="1483"/>
                    <a:pt x="567" y="1491"/>
                  </a:cubicBezTo>
                  <a:lnTo>
                    <a:pt x="432" y="278"/>
                  </a:lnTo>
                  <a:cubicBezTo>
                    <a:pt x="452" y="274"/>
                    <a:pt x="472" y="272"/>
                    <a:pt x="492" y="272"/>
                  </a:cubicBezTo>
                  <a:close/>
                  <a:moveTo>
                    <a:pt x="492" y="1"/>
                  </a:moveTo>
                  <a:cubicBezTo>
                    <a:pt x="456" y="1"/>
                    <a:pt x="420" y="3"/>
                    <a:pt x="384" y="7"/>
                  </a:cubicBezTo>
                  <a:cubicBezTo>
                    <a:pt x="304" y="15"/>
                    <a:pt x="240" y="23"/>
                    <a:pt x="192" y="31"/>
                  </a:cubicBezTo>
                  <a:cubicBezTo>
                    <a:pt x="145" y="39"/>
                    <a:pt x="105" y="55"/>
                    <a:pt x="65" y="78"/>
                  </a:cubicBezTo>
                  <a:cubicBezTo>
                    <a:pt x="25" y="94"/>
                    <a:pt x="9" y="118"/>
                    <a:pt x="1" y="158"/>
                  </a:cubicBezTo>
                  <a:cubicBezTo>
                    <a:pt x="9" y="182"/>
                    <a:pt x="25" y="206"/>
                    <a:pt x="41" y="230"/>
                  </a:cubicBezTo>
                  <a:cubicBezTo>
                    <a:pt x="25" y="262"/>
                    <a:pt x="17" y="310"/>
                    <a:pt x="17" y="350"/>
                  </a:cubicBezTo>
                  <a:cubicBezTo>
                    <a:pt x="25" y="374"/>
                    <a:pt x="33" y="430"/>
                    <a:pt x="33" y="509"/>
                  </a:cubicBezTo>
                  <a:cubicBezTo>
                    <a:pt x="41" y="589"/>
                    <a:pt x="49" y="685"/>
                    <a:pt x="57" y="805"/>
                  </a:cubicBezTo>
                  <a:cubicBezTo>
                    <a:pt x="65" y="924"/>
                    <a:pt x="81" y="1044"/>
                    <a:pt x="89" y="1180"/>
                  </a:cubicBezTo>
                  <a:cubicBezTo>
                    <a:pt x="97" y="1307"/>
                    <a:pt x="105" y="1427"/>
                    <a:pt x="113" y="1539"/>
                  </a:cubicBezTo>
                  <a:cubicBezTo>
                    <a:pt x="105" y="1571"/>
                    <a:pt x="113" y="1603"/>
                    <a:pt x="129" y="1634"/>
                  </a:cubicBezTo>
                  <a:cubicBezTo>
                    <a:pt x="145" y="1666"/>
                    <a:pt x="168" y="1690"/>
                    <a:pt x="192" y="1706"/>
                  </a:cubicBezTo>
                  <a:cubicBezTo>
                    <a:pt x="240" y="1730"/>
                    <a:pt x="296" y="1738"/>
                    <a:pt x="352" y="1738"/>
                  </a:cubicBezTo>
                  <a:lnTo>
                    <a:pt x="520" y="1738"/>
                  </a:lnTo>
                  <a:cubicBezTo>
                    <a:pt x="591" y="1730"/>
                    <a:pt x="663" y="1722"/>
                    <a:pt x="727" y="1706"/>
                  </a:cubicBezTo>
                  <a:cubicBezTo>
                    <a:pt x="799" y="1690"/>
                    <a:pt x="871" y="1666"/>
                    <a:pt x="942" y="1626"/>
                  </a:cubicBezTo>
                  <a:cubicBezTo>
                    <a:pt x="1006" y="1579"/>
                    <a:pt x="1070" y="1523"/>
                    <a:pt x="1118" y="1459"/>
                  </a:cubicBezTo>
                  <a:cubicBezTo>
                    <a:pt x="1182" y="1371"/>
                    <a:pt x="1222" y="1275"/>
                    <a:pt x="1238" y="1172"/>
                  </a:cubicBezTo>
                  <a:cubicBezTo>
                    <a:pt x="1270" y="1036"/>
                    <a:pt x="1278" y="892"/>
                    <a:pt x="1262" y="749"/>
                  </a:cubicBezTo>
                  <a:cubicBezTo>
                    <a:pt x="1254" y="621"/>
                    <a:pt x="1230" y="501"/>
                    <a:pt x="1174" y="390"/>
                  </a:cubicBezTo>
                  <a:cubicBezTo>
                    <a:pt x="1142" y="310"/>
                    <a:pt x="1078" y="230"/>
                    <a:pt x="1006" y="174"/>
                  </a:cubicBezTo>
                  <a:cubicBezTo>
                    <a:pt x="950" y="118"/>
                    <a:pt x="879" y="78"/>
                    <a:pt x="799" y="55"/>
                  </a:cubicBezTo>
                  <a:cubicBezTo>
                    <a:pt x="735" y="31"/>
                    <a:pt x="671" y="15"/>
                    <a:pt x="599" y="7"/>
                  </a:cubicBezTo>
                  <a:cubicBezTo>
                    <a:pt x="563" y="3"/>
                    <a:pt x="528" y="1"/>
                    <a:pt x="492" y="1"/>
                  </a:cubicBezTo>
                  <a:close/>
                </a:path>
              </a:pathLst>
            </a:custGeom>
            <a:solidFill>
              <a:srgbClr val="F6FBF7"/>
            </a:solidFill>
            <a:ln>
              <a:noFill/>
            </a:ln>
          </p:spPr>
          <p:txBody>
            <a:bodyPr spcFirstLastPara="1" wrap="square" lIns="91425" tIns="91425" rIns="91425" bIns="91425" anchor="ctr" anchorCtr="0">
              <a:noAutofit/>
            </a:bodyPr>
            <a:lstStyle/>
            <a:p>
              <a:endParaRPr/>
            </a:p>
          </p:txBody>
        </p:sp>
        <p:sp>
          <p:nvSpPr>
            <p:cNvPr id="129" name="Google Shape;3050;p49"/>
            <p:cNvSpPr/>
            <p:nvPr/>
          </p:nvSpPr>
          <p:spPr>
            <a:xfrm>
              <a:off x="6058063" y="3093787"/>
              <a:ext cx="152097" cy="136744"/>
            </a:xfrm>
            <a:custGeom>
              <a:avLst/>
              <a:gdLst/>
              <a:ahLst/>
              <a:cxnLst/>
              <a:rect l="l" t="t" r="r" b="b"/>
              <a:pathLst>
                <a:path w="2011" h="1808" extrusionOk="0">
                  <a:moveTo>
                    <a:pt x="1715" y="1"/>
                  </a:moveTo>
                  <a:cubicBezTo>
                    <a:pt x="1670" y="1"/>
                    <a:pt x="1625" y="11"/>
                    <a:pt x="1588" y="36"/>
                  </a:cubicBezTo>
                  <a:cubicBezTo>
                    <a:pt x="1540" y="68"/>
                    <a:pt x="1508" y="108"/>
                    <a:pt x="1484" y="155"/>
                  </a:cubicBezTo>
                  <a:lnTo>
                    <a:pt x="1357" y="1033"/>
                  </a:lnTo>
                  <a:lnTo>
                    <a:pt x="1333" y="1280"/>
                  </a:lnTo>
                  <a:cubicBezTo>
                    <a:pt x="1309" y="1209"/>
                    <a:pt x="1293" y="1145"/>
                    <a:pt x="1285" y="1097"/>
                  </a:cubicBezTo>
                  <a:cubicBezTo>
                    <a:pt x="1269" y="1049"/>
                    <a:pt x="1261" y="993"/>
                    <a:pt x="1245" y="953"/>
                  </a:cubicBezTo>
                  <a:cubicBezTo>
                    <a:pt x="1229" y="905"/>
                    <a:pt x="1221" y="874"/>
                    <a:pt x="1213" y="850"/>
                  </a:cubicBezTo>
                  <a:cubicBezTo>
                    <a:pt x="1205" y="818"/>
                    <a:pt x="1197" y="794"/>
                    <a:pt x="1181" y="762"/>
                  </a:cubicBezTo>
                  <a:cubicBezTo>
                    <a:pt x="1173" y="730"/>
                    <a:pt x="1149" y="706"/>
                    <a:pt x="1125" y="690"/>
                  </a:cubicBezTo>
                  <a:cubicBezTo>
                    <a:pt x="1092" y="670"/>
                    <a:pt x="1060" y="656"/>
                    <a:pt x="1022" y="656"/>
                  </a:cubicBezTo>
                  <a:cubicBezTo>
                    <a:pt x="1014" y="656"/>
                    <a:pt x="1006" y="657"/>
                    <a:pt x="998" y="658"/>
                  </a:cubicBezTo>
                  <a:cubicBezTo>
                    <a:pt x="991" y="657"/>
                    <a:pt x="984" y="656"/>
                    <a:pt x="976" y="656"/>
                  </a:cubicBezTo>
                  <a:cubicBezTo>
                    <a:pt x="942" y="656"/>
                    <a:pt x="904" y="672"/>
                    <a:pt x="878" y="698"/>
                  </a:cubicBezTo>
                  <a:cubicBezTo>
                    <a:pt x="846" y="738"/>
                    <a:pt x="822" y="778"/>
                    <a:pt x="806" y="826"/>
                  </a:cubicBezTo>
                  <a:lnTo>
                    <a:pt x="678" y="1304"/>
                  </a:lnTo>
                  <a:cubicBezTo>
                    <a:pt x="662" y="1209"/>
                    <a:pt x="646" y="1121"/>
                    <a:pt x="630" y="1049"/>
                  </a:cubicBezTo>
                  <a:cubicBezTo>
                    <a:pt x="622" y="969"/>
                    <a:pt x="607" y="890"/>
                    <a:pt x="591" y="810"/>
                  </a:cubicBezTo>
                  <a:cubicBezTo>
                    <a:pt x="583" y="722"/>
                    <a:pt x="567" y="642"/>
                    <a:pt x="559" y="562"/>
                  </a:cubicBezTo>
                  <a:cubicBezTo>
                    <a:pt x="543" y="483"/>
                    <a:pt x="535" y="419"/>
                    <a:pt x="535" y="371"/>
                  </a:cubicBezTo>
                  <a:cubicBezTo>
                    <a:pt x="527" y="315"/>
                    <a:pt x="511" y="267"/>
                    <a:pt x="479" y="227"/>
                  </a:cubicBezTo>
                  <a:cubicBezTo>
                    <a:pt x="447" y="195"/>
                    <a:pt x="415" y="171"/>
                    <a:pt x="375" y="163"/>
                  </a:cubicBezTo>
                  <a:cubicBezTo>
                    <a:pt x="327" y="147"/>
                    <a:pt x="279" y="147"/>
                    <a:pt x="239" y="147"/>
                  </a:cubicBezTo>
                  <a:cubicBezTo>
                    <a:pt x="176" y="155"/>
                    <a:pt x="120" y="163"/>
                    <a:pt x="72" y="195"/>
                  </a:cubicBezTo>
                  <a:cubicBezTo>
                    <a:pt x="48" y="211"/>
                    <a:pt x="24" y="235"/>
                    <a:pt x="8" y="267"/>
                  </a:cubicBezTo>
                  <a:cubicBezTo>
                    <a:pt x="0" y="291"/>
                    <a:pt x="0" y="323"/>
                    <a:pt x="8" y="355"/>
                  </a:cubicBezTo>
                  <a:cubicBezTo>
                    <a:pt x="40" y="459"/>
                    <a:pt x="64" y="546"/>
                    <a:pt x="80" y="626"/>
                  </a:cubicBezTo>
                  <a:cubicBezTo>
                    <a:pt x="104" y="714"/>
                    <a:pt x="120" y="802"/>
                    <a:pt x="144" y="890"/>
                  </a:cubicBezTo>
                  <a:cubicBezTo>
                    <a:pt x="168" y="985"/>
                    <a:pt x="192" y="1081"/>
                    <a:pt x="216" y="1169"/>
                  </a:cubicBezTo>
                  <a:cubicBezTo>
                    <a:pt x="239" y="1257"/>
                    <a:pt x="255" y="1336"/>
                    <a:pt x="271" y="1408"/>
                  </a:cubicBezTo>
                  <a:cubicBezTo>
                    <a:pt x="295" y="1472"/>
                    <a:pt x="303" y="1520"/>
                    <a:pt x="311" y="1544"/>
                  </a:cubicBezTo>
                  <a:cubicBezTo>
                    <a:pt x="327" y="1608"/>
                    <a:pt x="359" y="1664"/>
                    <a:pt x="399" y="1703"/>
                  </a:cubicBezTo>
                  <a:cubicBezTo>
                    <a:pt x="452" y="1737"/>
                    <a:pt x="517" y="1753"/>
                    <a:pt x="578" y="1753"/>
                  </a:cubicBezTo>
                  <a:cubicBezTo>
                    <a:pt x="590" y="1753"/>
                    <a:pt x="603" y="1753"/>
                    <a:pt x="615" y="1751"/>
                  </a:cubicBezTo>
                  <a:cubicBezTo>
                    <a:pt x="625" y="1753"/>
                    <a:pt x="636" y="1754"/>
                    <a:pt x="646" y="1754"/>
                  </a:cubicBezTo>
                  <a:cubicBezTo>
                    <a:pt x="737" y="1754"/>
                    <a:pt x="818" y="1694"/>
                    <a:pt x="854" y="1608"/>
                  </a:cubicBezTo>
                  <a:lnTo>
                    <a:pt x="1021" y="1105"/>
                  </a:lnTo>
                  <a:cubicBezTo>
                    <a:pt x="1077" y="1288"/>
                    <a:pt x="1125" y="1448"/>
                    <a:pt x="1165" y="1584"/>
                  </a:cubicBezTo>
                  <a:cubicBezTo>
                    <a:pt x="1181" y="1640"/>
                    <a:pt x="1205" y="1687"/>
                    <a:pt x="1245" y="1727"/>
                  </a:cubicBezTo>
                  <a:cubicBezTo>
                    <a:pt x="1277" y="1759"/>
                    <a:pt x="1317" y="1783"/>
                    <a:pt x="1357" y="1791"/>
                  </a:cubicBezTo>
                  <a:cubicBezTo>
                    <a:pt x="1396" y="1799"/>
                    <a:pt x="1444" y="1807"/>
                    <a:pt x="1484" y="1807"/>
                  </a:cubicBezTo>
                  <a:cubicBezTo>
                    <a:pt x="1524" y="1799"/>
                    <a:pt x="1564" y="1791"/>
                    <a:pt x="1596" y="1775"/>
                  </a:cubicBezTo>
                  <a:cubicBezTo>
                    <a:pt x="1636" y="1759"/>
                    <a:pt x="1660" y="1735"/>
                    <a:pt x="1684" y="1703"/>
                  </a:cubicBezTo>
                  <a:cubicBezTo>
                    <a:pt x="1716" y="1656"/>
                    <a:pt x="1732" y="1608"/>
                    <a:pt x="1732" y="1552"/>
                  </a:cubicBezTo>
                  <a:cubicBezTo>
                    <a:pt x="1756" y="1424"/>
                    <a:pt x="1772" y="1288"/>
                    <a:pt x="1795" y="1145"/>
                  </a:cubicBezTo>
                  <a:cubicBezTo>
                    <a:pt x="1819" y="1001"/>
                    <a:pt x="1843" y="874"/>
                    <a:pt x="1875" y="738"/>
                  </a:cubicBezTo>
                  <a:cubicBezTo>
                    <a:pt x="1899" y="602"/>
                    <a:pt x="1923" y="499"/>
                    <a:pt x="1939" y="403"/>
                  </a:cubicBezTo>
                  <a:cubicBezTo>
                    <a:pt x="1955" y="347"/>
                    <a:pt x="1971" y="283"/>
                    <a:pt x="1987" y="227"/>
                  </a:cubicBezTo>
                  <a:cubicBezTo>
                    <a:pt x="2011" y="179"/>
                    <a:pt x="2003" y="123"/>
                    <a:pt x="1979" y="76"/>
                  </a:cubicBezTo>
                  <a:cubicBezTo>
                    <a:pt x="1947" y="36"/>
                    <a:pt x="1875" y="12"/>
                    <a:pt x="1756" y="4"/>
                  </a:cubicBezTo>
                  <a:cubicBezTo>
                    <a:pt x="1742" y="2"/>
                    <a:pt x="1729" y="1"/>
                    <a:pt x="1715" y="1"/>
                  </a:cubicBezTo>
                  <a:close/>
                </a:path>
              </a:pathLst>
            </a:custGeom>
            <a:solidFill>
              <a:srgbClr val="F6FBF7"/>
            </a:solidFill>
            <a:ln>
              <a:noFill/>
            </a:ln>
          </p:spPr>
          <p:txBody>
            <a:bodyPr spcFirstLastPara="1" wrap="square" lIns="91425" tIns="91425" rIns="91425" bIns="91425" anchor="ctr" anchorCtr="0">
              <a:noAutofit/>
            </a:bodyPr>
            <a:lstStyle/>
            <a:p>
              <a:endParaRPr/>
            </a:p>
          </p:txBody>
        </p:sp>
        <p:sp>
          <p:nvSpPr>
            <p:cNvPr id="130" name="Google Shape;3051;p49"/>
            <p:cNvSpPr/>
            <p:nvPr/>
          </p:nvSpPr>
          <p:spPr>
            <a:xfrm>
              <a:off x="6220976" y="3094392"/>
              <a:ext cx="97868" cy="132130"/>
            </a:xfrm>
            <a:custGeom>
              <a:avLst/>
              <a:gdLst/>
              <a:ahLst/>
              <a:cxnLst/>
              <a:rect l="l" t="t" r="r" b="b"/>
              <a:pathLst>
                <a:path w="1294" h="1747" extrusionOk="0">
                  <a:moveTo>
                    <a:pt x="639" y="227"/>
                  </a:moveTo>
                  <a:cubicBezTo>
                    <a:pt x="679" y="227"/>
                    <a:pt x="711" y="251"/>
                    <a:pt x="735" y="315"/>
                  </a:cubicBezTo>
                  <a:cubicBezTo>
                    <a:pt x="767" y="387"/>
                    <a:pt x="790" y="467"/>
                    <a:pt x="798" y="546"/>
                  </a:cubicBezTo>
                  <a:cubicBezTo>
                    <a:pt x="830" y="754"/>
                    <a:pt x="830" y="969"/>
                    <a:pt x="798" y="1185"/>
                  </a:cubicBezTo>
                  <a:cubicBezTo>
                    <a:pt x="790" y="1257"/>
                    <a:pt x="767" y="1336"/>
                    <a:pt x="735" y="1408"/>
                  </a:cubicBezTo>
                  <a:cubicBezTo>
                    <a:pt x="711" y="1472"/>
                    <a:pt x="679" y="1496"/>
                    <a:pt x="639" y="1496"/>
                  </a:cubicBezTo>
                  <a:cubicBezTo>
                    <a:pt x="607" y="1496"/>
                    <a:pt x="575" y="1472"/>
                    <a:pt x="551" y="1408"/>
                  </a:cubicBezTo>
                  <a:cubicBezTo>
                    <a:pt x="519" y="1336"/>
                    <a:pt x="495" y="1257"/>
                    <a:pt x="487" y="1185"/>
                  </a:cubicBezTo>
                  <a:cubicBezTo>
                    <a:pt x="471" y="1073"/>
                    <a:pt x="463" y="969"/>
                    <a:pt x="463" y="866"/>
                  </a:cubicBezTo>
                  <a:cubicBezTo>
                    <a:pt x="463" y="754"/>
                    <a:pt x="471" y="650"/>
                    <a:pt x="487" y="546"/>
                  </a:cubicBezTo>
                  <a:cubicBezTo>
                    <a:pt x="495" y="467"/>
                    <a:pt x="519" y="387"/>
                    <a:pt x="551" y="315"/>
                  </a:cubicBezTo>
                  <a:cubicBezTo>
                    <a:pt x="575" y="251"/>
                    <a:pt x="607" y="227"/>
                    <a:pt x="639" y="227"/>
                  </a:cubicBezTo>
                  <a:close/>
                  <a:moveTo>
                    <a:pt x="626" y="0"/>
                  </a:moveTo>
                  <a:cubicBezTo>
                    <a:pt x="513" y="0"/>
                    <a:pt x="402" y="39"/>
                    <a:pt x="312" y="115"/>
                  </a:cubicBezTo>
                  <a:cubicBezTo>
                    <a:pt x="216" y="203"/>
                    <a:pt x="136" y="315"/>
                    <a:pt x="88" y="435"/>
                  </a:cubicBezTo>
                  <a:cubicBezTo>
                    <a:pt x="32" y="578"/>
                    <a:pt x="1" y="722"/>
                    <a:pt x="1" y="874"/>
                  </a:cubicBezTo>
                  <a:cubicBezTo>
                    <a:pt x="1" y="1025"/>
                    <a:pt x="32" y="1177"/>
                    <a:pt x="88" y="1312"/>
                  </a:cubicBezTo>
                  <a:cubicBezTo>
                    <a:pt x="136" y="1440"/>
                    <a:pt x="216" y="1544"/>
                    <a:pt x="312" y="1632"/>
                  </a:cubicBezTo>
                  <a:cubicBezTo>
                    <a:pt x="402" y="1708"/>
                    <a:pt x="513" y="1747"/>
                    <a:pt x="626" y="1747"/>
                  </a:cubicBezTo>
                  <a:cubicBezTo>
                    <a:pt x="712" y="1747"/>
                    <a:pt x="799" y="1724"/>
                    <a:pt x="878" y="1679"/>
                  </a:cubicBezTo>
                  <a:cubicBezTo>
                    <a:pt x="958" y="1632"/>
                    <a:pt x="1030" y="1568"/>
                    <a:pt x="1086" y="1496"/>
                  </a:cubicBezTo>
                  <a:cubicBezTo>
                    <a:pt x="1142" y="1408"/>
                    <a:pt x="1189" y="1312"/>
                    <a:pt x="1221" y="1217"/>
                  </a:cubicBezTo>
                  <a:cubicBezTo>
                    <a:pt x="1293" y="993"/>
                    <a:pt x="1293" y="754"/>
                    <a:pt x="1221" y="538"/>
                  </a:cubicBezTo>
                  <a:cubicBezTo>
                    <a:pt x="1189" y="435"/>
                    <a:pt x="1142" y="339"/>
                    <a:pt x="1086" y="259"/>
                  </a:cubicBezTo>
                  <a:cubicBezTo>
                    <a:pt x="1030" y="179"/>
                    <a:pt x="958" y="115"/>
                    <a:pt x="878" y="68"/>
                  </a:cubicBezTo>
                  <a:cubicBezTo>
                    <a:pt x="799" y="23"/>
                    <a:pt x="712" y="0"/>
                    <a:pt x="626" y="0"/>
                  </a:cubicBezTo>
                  <a:close/>
                </a:path>
              </a:pathLst>
            </a:custGeom>
            <a:solidFill>
              <a:srgbClr val="F6FBF7"/>
            </a:solidFill>
            <a:ln>
              <a:noFill/>
            </a:ln>
          </p:spPr>
          <p:txBody>
            <a:bodyPr spcFirstLastPara="1" wrap="square" lIns="91425" tIns="91425" rIns="91425" bIns="91425" anchor="ctr" anchorCtr="0">
              <a:noAutofit/>
            </a:bodyPr>
            <a:lstStyle/>
            <a:p>
              <a:endParaRPr/>
            </a:p>
          </p:txBody>
        </p:sp>
        <p:sp>
          <p:nvSpPr>
            <p:cNvPr id="131" name="Google Shape;3052;p49"/>
            <p:cNvSpPr/>
            <p:nvPr/>
          </p:nvSpPr>
          <p:spPr>
            <a:xfrm>
              <a:off x="6327769" y="3094998"/>
              <a:ext cx="105129" cy="132886"/>
            </a:xfrm>
            <a:custGeom>
              <a:avLst/>
              <a:gdLst/>
              <a:ahLst/>
              <a:cxnLst/>
              <a:rect l="l" t="t" r="r" b="b"/>
              <a:pathLst>
                <a:path w="1390" h="1757" extrusionOk="0">
                  <a:moveTo>
                    <a:pt x="559" y="251"/>
                  </a:moveTo>
                  <a:cubicBezTo>
                    <a:pt x="599" y="251"/>
                    <a:pt x="639" y="251"/>
                    <a:pt x="679" y="259"/>
                  </a:cubicBezTo>
                  <a:cubicBezTo>
                    <a:pt x="719" y="275"/>
                    <a:pt x="759" y="299"/>
                    <a:pt x="783" y="339"/>
                  </a:cubicBezTo>
                  <a:cubicBezTo>
                    <a:pt x="807" y="395"/>
                    <a:pt x="823" y="459"/>
                    <a:pt x="831" y="514"/>
                  </a:cubicBezTo>
                  <a:cubicBezTo>
                    <a:pt x="831" y="586"/>
                    <a:pt x="831" y="650"/>
                    <a:pt x="807" y="714"/>
                  </a:cubicBezTo>
                  <a:cubicBezTo>
                    <a:pt x="791" y="762"/>
                    <a:pt x="767" y="794"/>
                    <a:pt x="727" y="826"/>
                  </a:cubicBezTo>
                  <a:cubicBezTo>
                    <a:pt x="703" y="850"/>
                    <a:pt x="663" y="866"/>
                    <a:pt x="631" y="874"/>
                  </a:cubicBezTo>
                  <a:lnTo>
                    <a:pt x="512" y="874"/>
                  </a:lnTo>
                  <a:lnTo>
                    <a:pt x="440" y="275"/>
                  </a:lnTo>
                  <a:lnTo>
                    <a:pt x="440" y="267"/>
                  </a:lnTo>
                  <a:cubicBezTo>
                    <a:pt x="480" y="259"/>
                    <a:pt x="520" y="251"/>
                    <a:pt x="559" y="251"/>
                  </a:cubicBezTo>
                  <a:close/>
                  <a:moveTo>
                    <a:pt x="617" y="1"/>
                  </a:moveTo>
                  <a:cubicBezTo>
                    <a:pt x="544" y="1"/>
                    <a:pt x="470" y="8"/>
                    <a:pt x="400" y="20"/>
                  </a:cubicBezTo>
                  <a:cubicBezTo>
                    <a:pt x="312" y="36"/>
                    <a:pt x="232" y="52"/>
                    <a:pt x="152" y="84"/>
                  </a:cubicBezTo>
                  <a:cubicBezTo>
                    <a:pt x="113" y="92"/>
                    <a:pt x="73" y="115"/>
                    <a:pt x="41" y="139"/>
                  </a:cubicBezTo>
                  <a:cubicBezTo>
                    <a:pt x="25" y="155"/>
                    <a:pt x="9" y="179"/>
                    <a:pt x="9" y="203"/>
                  </a:cubicBezTo>
                  <a:cubicBezTo>
                    <a:pt x="1" y="227"/>
                    <a:pt x="9" y="251"/>
                    <a:pt x="17" y="275"/>
                  </a:cubicBezTo>
                  <a:lnTo>
                    <a:pt x="152" y="1584"/>
                  </a:lnTo>
                  <a:cubicBezTo>
                    <a:pt x="152" y="1608"/>
                    <a:pt x="168" y="1640"/>
                    <a:pt x="184" y="1663"/>
                  </a:cubicBezTo>
                  <a:cubicBezTo>
                    <a:pt x="200" y="1687"/>
                    <a:pt x="232" y="1703"/>
                    <a:pt x="264" y="1719"/>
                  </a:cubicBezTo>
                  <a:cubicBezTo>
                    <a:pt x="320" y="1735"/>
                    <a:pt x="368" y="1743"/>
                    <a:pt x="424" y="1743"/>
                  </a:cubicBezTo>
                  <a:cubicBezTo>
                    <a:pt x="480" y="1743"/>
                    <a:pt x="528" y="1735"/>
                    <a:pt x="583" y="1719"/>
                  </a:cubicBezTo>
                  <a:cubicBezTo>
                    <a:pt x="607" y="1703"/>
                    <a:pt x="623" y="1687"/>
                    <a:pt x="639" y="1655"/>
                  </a:cubicBezTo>
                  <a:cubicBezTo>
                    <a:pt x="647" y="1632"/>
                    <a:pt x="647" y="1600"/>
                    <a:pt x="639" y="1576"/>
                  </a:cubicBezTo>
                  <a:lnTo>
                    <a:pt x="543" y="1153"/>
                  </a:lnTo>
                  <a:lnTo>
                    <a:pt x="942" y="1640"/>
                  </a:lnTo>
                  <a:cubicBezTo>
                    <a:pt x="966" y="1671"/>
                    <a:pt x="990" y="1695"/>
                    <a:pt x="1022" y="1711"/>
                  </a:cubicBezTo>
                  <a:cubicBezTo>
                    <a:pt x="1054" y="1735"/>
                    <a:pt x="1086" y="1751"/>
                    <a:pt x="1126" y="1751"/>
                  </a:cubicBezTo>
                  <a:cubicBezTo>
                    <a:pt x="1146" y="1755"/>
                    <a:pt x="1167" y="1756"/>
                    <a:pt x="1188" y="1756"/>
                  </a:cubicBezTo>
                  <a:cubicBezTo>
                    <a:pt x="1219" y="1756"/>
                    <a:pt x="1250" y="1753"/>
                    <a:pt x="1278" y="1743"/>
                  </a:cubicBezTo>
                  <a:cubicBezTo>
                    <a:pt x="1309" y="1735"/>
                    <a:pt x="1349" y="1711"/>
                    <a:pt x="1373" y="1679"/>
                  </a:cubicBezTo>
                  <a:cubicBezTo>
                    <a:pt x="1389" y="1663"/>
                    <a:pt x="1389" y="1640"/>
                    <a:pt x="1381" y="1616"/>
                  </a:cubicBezTo>
                  <a:cubicBezTo>
                    <a:pt x="1365" y="1584"/>
                    <a:pt x="1349" y="1560"/>
                    <a:pt x="1325" y="1536"/>
                  </a:cubicBezTo>
                  <a:lnTo>
                    <a:pt x="903" y="1073"/>
                  </a:lnTo>
                  <a:cubicBezTo>
                    <a:pt x="958" y="1057"/>
                    <a:pt x="1022" y="1025"/>
                    <a:pt x="1070" y="985"/>
                  </a:cubicBezTo>
                  <a:cubicBezTo>
                    <a:pt x="1110" y="945"/>
                    <a:pt x="1142" y="897"/>
                    <a:pt x="1166" y="842"/>
                  </a:cubicBezTo>
                  <a:cubicBezTo>
                    <a:pt x="1182" y="770"/>
                    <a:pt x="1198" y="698"/>
                    <a:pt x="1206" y="626"/>
                  </a:cubicBezTo>
                  <a:cubicBezTo>
                    <a:pt x="1206" y="562"/>
                    <a:pt x="1206" y="498"/>
                    <a:pt x="1206" y="435"/>
                  </a:cubicBezTo>
                  <a:cubicBezTo>
                    <a:pt x="1198" y="371"/>
                    <a:pt x="1182" y="299"/>
                    <a:pt x="1150" y="243"/>
                  </a:cubicBezTo>
                  <a:cubicBezTo>
                    <a:pt x="1118" y="179"/>
                    <a:pt x="1070" y="131"/>
                    <a:pt x="1014" y="107"/>
                  </a:cubicBezTo>
                  <a:cubicBezTo>
                    <a:pt x="911" y="52"/>
                    <a:pt x="807" y="12"/>
                    <a:pt x="695" y="4"/>
                  </a:cubicBezTo>
                  <a:cubicBezTo>
                    <a:pt x="669" y="2"/>
                    <a:pt x="643" y="1"/>
                    <a:pt x="617" y="1"/>
                  </a:cubicBezTo>
                  <a:close/>
                </a:path>
              </a:pathLst>
            </a:custGeom>
            <a:solidFill>
              <a:srgbClr val="F6FBF7"/>
            </a:solidFill>
            <a:ln>
              <a:noFill/>
            </a:ln>
          </p:spPr>
          <p:txBody>
            <a:bodyPr spcFirstLastPara="1" wrap="square" lIns="91425" tIns="91425" rIns="91425" bIns="91425" anchor="ctr" anchorCtr="0">
              <a:noAutofit/>
            </a:bodyPr>
            <a:lstStyle/>
            <a:p>
              <a:endParaRPr/>
            </a:p>
          </p:txBody>
        </p:sp>
        <p:sp>
          <p:nvSpPr>
            <p:cNvPr id="132" name="Google Shape;3053;p49"/>
            <p:cNvSpPr/>
            <p:nvPr/>
          </p:nvSpPr>
          <p:spPr>
            <a:xfrm>
              <a:off x="6441293" y="3094392"/>
              <a:ext cx="105054" cy="132508"/>
            </a:xfrm>
            <a:custGeom>
              <a:avLst/>
              <a:gdLst/>
              <a:ahLst/>
              <a:cxnLst/>
              <a:rect l="l" t="t" r="r" b="b"/>
              <a:pathLst>
                <a:path w="1389" h="1752" extrusionOk="0">
                  <a:moveTo>
                    <a:pt x="255" y="1"/>
                  </a:moveTo>
                  <a:cubicBezTo>
                    <a:pt x="242" y="1"/>
                    <a:pt x="228" y="2"/>
                    <a:pt x="215" y="4"/>
                  </a:cubicBezTo>
                  <a:cubicBezTo>
                    <a:pt x="160" y="4"/>
                    <a:pt x="112" y="20"/>
                    <a:pt x="64" y="44"/>
                  </a:cubicBezTo>
                  <a:cubicBezTo>
                    <a:pt x="40" y="52"/>
                    <a:pt x="16" y="76"/>
                    <a:pt x="8" y="100"/>
                  </a:cubicBezTo>
                  <a:cubicBezTo>
                    <a:pt x="0" y="131"/>
                    <a:pt x="0" y="155"/>
                    <a:pt x="0" y="179"/>
                  </a:cubicBezTo>
                  <a:lnTo>
                    <a:pt x="160" y="1592"/>
                  </a:lnTo>
                  <a:cubicBezTo>
                    <a:pt x="160" y="1616"/>
                    <a:pt x="176" y="1648"/>
                    <a:pt x="192" y="1671"/>
                  </a:cubicBezTo>
                  <a:cubicBezTo>
                    <a:pt x="207" y="1695"/>
                    <a:pt x="231" y="1711"/>
                    <a:pt x="263" y="1727"/>
                  </a:cubicBezTo>
                  <a:cubicBezTo>
                    <a:pt x="311" y="1743"/>
                    <a:pt x="367" y="1751"/>
                    <a:pt x="415" y="1751"/>
                  </a:cubicBezTo>
                  <a:cubicBezTo>
                    <a:pt x="471" y="1751"/>
                    <a:pt x="519" y="1743"/>
                    <a:pt x="567" y="1727"/>
                  </a:cubicBezTo>
                  <a:cubicBezTo>
                    <a:pt x="590" y="1711"/>
                    <a:pt x="614" y="1695"/>
                    <a:pt x="630" y="1671"/>
                  </a:cubicBezTo>
                  <a:cubicBezTo>
                    <a:pt x="646" y="1648"/>
                    <a:pt x="654" y="1624"/>
                    <a:pt x="646" y="1592"/>
                  </a:cubicBezTo>
                  <a:lnTo>
                    <a:pt x="606" y="1137"/>
                  </a:lnTo>
                  <a:lnTo>
                    <a:pt x="606" y="1137"/>
                  </a:lnTo>
                  <a:lnTo>
                    <a:pt x="854" y="1512"/>
                  </a:lnTo>
                  <a:cubicBezTo>
                    <a:pt x="894" y="1560"/>
                    <a:pt x="942" y="1600"/>
                    <a:pt x="989" y="1632"/>
                  </a:cubicBezTo>
                  <a:cubicBezTo>
                    <a:pt x="1042" y="1651"/>
                    <a:pt x="1095" y="1666"/>
                    <a:pt x="1147" y="1666"/>
                  </a:cubicBezTo>
                  <a:cubicBezTo>
                    <a:pt x="1158" y="1666"/>
                    <a:pt x="1170" y="1665"/>
                    <a:pt x="1181" y="1663"/>
                  </a:cubicBezTo>
                  <a:cubicBezTo>
                    <a:pt x="1237" y="1663"/>
                    <a:pt x="1301" y="1656"/>
                    <a:pt x="1349" y="1632"/>
                  </a:cubicBezTo>
                  <a:cubicBezTo>
                    <a:pt x="1372" y="1616"/>
                    <a:pt x="1388" y="1592"/>
                    <a:pt x="1388" y="1560"/>
                  </a:cubicBezTo>
                  <a:cubicBezTo>
                    <a:pt x="1380" y="1528"/>
                    <a:pt x="1372" y="1496"/>
                    <a:pt x="1349" y="1472"/>
                  </a:cubicBezTo>
                  <a:lnTo>
                    <a:pt x="838" y="834"/>
                  </a:lnTo>
                  <a:lnTo>
                    <a:pt x="958" y="650"/>
                  </a:lnTo>
                  <a:lnTo>
                    <a:pt x="1061" y="491"/>
                  </a:lnTo>
                  <a:cubicBezTo>
                    <a:pt x="1101" y="435"/>
                    <a:pt x="1133" y="387"/>
                    <a:pt x="1165" y="339"/>
                  </a:cubicBezTo>
                  <a:lnTo>
                    <a:pt x="1221" y="251"/>
                  </a:lnTo>
                  <a:cubicBezTo>
                    <a:pt x="1237" y="227"/>
                    <a:pt x="1245" y="195"/>
                    <a:pt x="1245" y="171"/>
                  </a:cubicBezTo>
                  <a:cubicBezTo>
                    <a:pt x="1253" y="139"/>
                    <a:pt x="1237" y="108"/>
                    <a:pt x="1213" y="92"/>
                  </a:cubicBezTo>
                  <a:cubicBezTo>
                    <a:pt x="1148" y="50"/>
                    <a:pt x="1075" y="26"/>
                    <a:pt x="999" y="26"/>
                  </a:cubicBezTo>
                  <a:cubicBezTo>
                    <a:pt x="972" y="26"/>
                    <a:pt x="945" y="29"/>
                    <a:pt x="918" y="36"/>
                  </a:cubicBezTo>
                  <a:cubicBezTo>
                    <a:pt x="870" y="60"/>
                    <a:pt x="838" y="84"/>
                    <a:pt x="806" y="123"/>
                  </a:cubicBezTo>
                  <a:lnTo>
                    <a:pt x="535" y="634"/>
                  </a:lnTo>
                  <a:lnTo>
                    <a:pt x="487" y="179"/>
                  </a:lnTo>
                  <a:cubicBezTo>
                    <a:pt x="479" y="139"/>
                    <a:pt x="471" y="108"/>
                    <a:pt x="447" y="76"/>
                  </a:cubicBezTo>
                  <a:cubicBezTo>
                    <a:pt x="431" y="52"/>
                    <a:pt x="399" y="28"/>
                    <a:pt x="375" y="20"/>
                  </a:cubicBezTo>
                  <a:cubicBezTo>
                    <a:pt x="334" y="8"/>
                    <a:pt x="293" y="1"/>
                    <a:pt x="255" y="1"/>
                  </a:cubicBezTo>
                  <a:close/>
                </a:path>
              </a:pathLst>
            </a:custGeom>
            <a:solidFill>
              <a:srgbClr val="F6FBF7"/>
            </a:solidFill>
            <a:ln>
              <a:noFill/>
            </a:ln>
          </p:spPr>
          <p:txBody>
            <a:bodyPr spcFirstLastPara="1" wrap="square" lIns="91425" tIns="91425" rIns="91425" bIns="91425" anchor="ctr" anchorCtr="0">
              <a:noAutofit/>
            </a:bodyPr>
            <a:lstStyle/>
            <a:p>
              <a:endParaRPr/>
            </a:p>
          </p:txBody>
        </p:sp>
      </p:grpSp>
      <p:sp>
        <p:nvSpPr>
          <p:cNvPr id="3" name="Rectangle 2"/>
          <p:cNvSpPr/>
          <p:nvPr/>
        </p:nvSpPr>
        <p:spPr>
          <a:xfrm>
            <a:off x="886773" y="1211316"/>
            <a:ext cx="4824032" cy="3323987"/>
          </a:xfrm>
          <a:prstGeom prst="rect">
            <a:avLst/>
          </a:prstGeom>
        </p:spPr>
        <p:txBody>
          <a:bodyPr wrap="square">
            <a:spAutoFit/>
          </a:bodyPr>
          <a:lstStyle/>
          <a:p>
            <a:pPr algn="just">
              <a:lnSpc>
                <a:spcPct val="150000"/>
              </a:lnSpc>
            </a:pPr>
            <a:r>
              <a:rPr lang="vi-VN" sz="2000" dirty="0" smtClean="0"/>
              <a:t>Trong </a:t>
            </a:r>
            <a:r>
              <a:rPr lang="vi-VN" sz="2000" dirty="0"/>
              <a:t>gia đình bạn Khoa, có bạn Khoa, bố, mẹ và chị gái của bạn Khoa sử dụng Internet.</a:t>
            </a:r>
          </a:p>
          <a:p>
            <a:pPr algn="just">
              <a:lnSpc>
                <a:spcPct val="150000"/>
              </a:lnSpc>
            </a:pPr>
            <a:r>
              <a:rPr lang="vi-VN" sz="2000" dirty="0" smtClean="0"/>
              <a:t>Gia </a:t>
            </a:r>
            <a:r>
              <a:rPr lang="vi-VN" sz="2000" dirty="0"/>
              <a:t>đình bạn Khoa sử dụng Internet để đọc tin tức trong nước và thế giới, tìm một số công thức nấu ăn, xem một số chương trình giải trí. </a:t>
            </a:r>
          </a:p>
        </p:txBody>
      </p:sp>
      <p:sp>
        <p:nvSpPr>
          <p:cNvPr id="134" name="Google Shape;759;p39"/>
          <p:cNvSpPr/>
          <p:nvPr/>
        </p:nvSpPr>
        <p:spPr>
          <a:xfrm>
            <a:off x="705056" y="1464502"/>
            <a:ext cx="141548" cy="141548"/>
          </a:xfrm>
          <a:prstGeom prst="ellipse">
            <a:avLst/>
          </a:pr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60;p39"/>
          <p:cNvSpPr/>
          <p:nvPr/>
        </p:nvSpPr>
        <p:spPr>
          <a:xfrm>
            <a:off x="701853" y="2802535"/>
            <a:ext cx="141548" cy="141548"/>
          </a:xfrm>
          <a:prstGeom prst="ellipse">
            <a:avLst/>
          </a:prstGeom>
          <a:solidFill>
            <a:schemeClr val="accent6">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9516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5"/>
                                        </p:tgtEl>
                                        <p:attrNameLst>
                                          <p:attrName>style.visibility</p:attrName>
                                        </p:attrNameLst>
                                      </p:cBhvr>
                                      <p:to>
                                        <p:strVal val="visible"/>
                                      </p:to>
                                    </p:set>
                                    <p:animEffect transition="in" filter="fade">
                                      <p:cBhvr>
                                        <p:cTn id="15" dur="500"/>
                                        <p:tgtEl>
                                          <p:spTgt spid="135"/>
                                        </p:tgtEl>
                                      </p:cBhvr>
                                    </p:animEffect>
                                  </p:childTnLst>
                                </p:cTn>
                              </p:par>
                              <p:par>
                                <p:cTn id="16" presetID="22" presetClass="entr" presetSubtype="1"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up)">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358"/>
        <p:cNvGrpSpPr/>
        <p:nvPr/>
      </p:nvGrpSpPr>
      <p:grpSpPr>
        <a:xfrm>
          <a:off x="0" y="0"/>
          <a:ext cx="0" cy="0"/>
          <a:chOff x="0" y="0"/>
          <a:chExt cx="0" cy="0"/>
        </a:xfrm>
      </p:grpSpPr>
      <p:sp>
        <p:nvSpPr>
          <p:cNvPr id="4360" name="Google Shape;4360;p101"/>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01"/>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01"/>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5" name="Google Shape;4365;p101"/>
          <p:cNvGrpSpPr/>
          <p:nvPr/>
        </p:nvGrpSpPr>
        <p:grpSpPr>
          <a:xfrm flipH="1">
            <a:off x="5402366" y="1831852"/>
            <a:ext cx="2037179" cy="2778776"/>
            <a:chOff x="1593369" y="1920260"/>
            <a:chExt cx="2037179" cy="2778776"/>
          </a:xfrm>
          <a:effectLst>
            <a:outerShdw blurRad="63500" sx="102000" sy="102000" algn="ctr" rotWithShape="0">
              <a:prstClr val="black">
                <a:alpha val="40000"/>
              </a:prstClr>
            </a:outerShdw>
          </a:effectLst>
        </p:grpSpPr>
        <p:sp>
          <p:nvSpPr>
            <p:cNvPr id="4366" name="Google Shape;4366;p101"/>
            <p:cNvSpPr/>
            <p:nvPr/>
          </p:nvSpPr>
          <p:spPr>
            <a:xfrm>
              <a:off x="2858842" y="3484505"/>
              <a:ext cx="771706" cy="972057"/>
            </a:xfrm>
            <a:custGeom>
              <a:avLst/>
              <a:gdLst/>
              <a:ahLst/>
              <a:cxnLst/>
              <a:rect l="l" t="t" r="r" b="b"/>
              <a:pathLst>
                <a:path w="51005" h="64247" extrusionOk="0">
                  <a:moveTo>
                    <a:pt x="0" y="1"/>
                  </a:moveTo>
                  <a:lnTo>
                    <a:pt x="0" y="23"/>
                  </a:lnTo>
                  <a:lnTo>
                    <a:pt x="22533" y="55768"/>
                  </a:lnTo>
                  <a:cubicBezTo>
                    <a:pt x="24633" y="60935"/>
                    <a:pt x="29620" y="64246"/>
                    <a:pt x="35096" y="64246"/>
                  </a:cubicBezTo>
                  <a:cubicBezTo>
                    <a:pt x="35515" y="64246"/>
                    <a:pt x="35936" y="64227"/>
                    <a:pt x="36359" y="64188"/>
                  </a:cubicBezTo>
                  <a:cubicBezTo>
                    <a:pt x="45332" y="63323"/>
                    <a:pt x="51004" y="54084"/>
                    <a:pt x="47681" y="45643"/>
                  </a:cubicBezTo>
                  <a:lnTo>
                    <a:pt x="33412" y="9284"/>
                  </a:lnTo>
                  <a:cubicBezTo>
                    <a:pt x="31219" y="3679"/>
                    <a:pt x="25835" y="1"/>
                    <a:pt x="19852" y="1"/>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101"/>
            <p:cNvSpPr/>
            <p:nvPr/>
          </p:nvSpPr>
          <p:spPr>
            <a:xfrm>
              <a:off x="1593369" y="3484505"/>
              <a:ext cx="771706" cy="972057"/>
            </a:xfrm>
            <a:custGeom>
              <a:avLst/>
              <a:gdLst/>
              <a:ahLst/>
              <a:cxnLst/>
              <a:rect l="l" t="t" r="r" b="b"/>
              <a:pathLst>
                <a:path w="51005" h="64247" extrusionOk="0">
                  <a:moveTo>
                    <a:pt x="31130" y="1"/>
                  </a:moveTo>
                  <a:cubicBezTo>
                    <a:pt x="25148" y="1"/>
                    <a:pt x="19786" y="3679"/>
                    <a:pt x="17592" y="9284"/>
                  </a:cubicBezTo>
                  <a:lnTo>
                    <a:pt x="3302" y="45643"/>
                  </a:lnTo>
                  <a:cubicBezTo>
                    <a:pt x="0" y="54084"/>
                    <a:pt x="5672" y="63323"/>
                    <a:pt x="14646" y="64188"/>
                  </a:cubicBezTo>
                  <a:cubicBezTo>
                    <a:pt x="15067" y="64227"/>
                    <a:pt x="15487" y="64246"/>
                    <a:pt x="15904" y="64246"/>
                  </a:cubicBezTo>
                  <a:cubicBezTo>
                    <a:pt x="21365" y="64246"/>
                    <a:pt x="26370" y="60935"/>
                    <a:pt x="28449" y="55768"/>
                  </a:cubicBezTo>
                  <a:lnTo>
                    <a:pt x="51004" y="23"/>
                  </a:lnTo>
                  <a:lnTo>
                    <a:pt x="51004" y="1"/>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01"/>
            <p:cNvSpPr/>
            <p:nvPr/>
          </p:nvSpPr>
          <p:spPr>
            <a:xfrm>
              <a:off x="2091509" y="3484853"/>
              <a:ext cx="1005358" cy="827339"/>
            </a:xfrm>
            <a:custGeom>
              <a:avLst/>
              <a:gdLst/>
              <a:ahLst/>
              <a:cxnLst/>
              <a:rect l="l" t="t" r="r" b="b"/>
              <a:pathLst>
                <a:path w="66448" h="54682" extrusionOk="0">
                  <a:moveTo>
                    <a:pt x="1773" y="0"/>
                  </a:moveTo>
                  <a:cubicBezTo>
                    <a:pt x="1773" y="0"/>
                    <a:pt x="1" y="16019"/>
                    <a:pt x="9506" y="33966"/>
                  </a:cubicBezTo>
                  <a:cubicBezTo>
                    <a:pt x="9506" y="33966"/>
                    <a:pt x="13627" y="40923"/>
                    <a:pt x="7733" y="54682"/>
                  </a:cubicBezTo>
                  <a:lnTo>
                    <a:pt x="58715" y="54682"/>
                  </a:lnTo>
                  <a:cubicBezTo>
                    <a:pt x="52821" y="40923"/>
                    <a:pt x="56942" y="33966"/>
                    <a:pt x="56942" y="33966"/>
                  </a:cubicBezTo>
                  <a:cubicBezTo>
                    <a:pt x="66447" y="16019"/>
                    <a:pt x="64675" y="0"/>
                    <a:pt x="64675" y="0"/>
                  </a:cubicBezTo>
                  <a:close/>
                </a:path>
              </a:pathLst>
            </a:custGeom>
            <a:solidFill>
              <a:srgbClr val="FD4A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01"/>
            <p:cNvSpPr/>
            <p:nvPr/>
          </p:nvSpPr>
          <p:spPr>
            <a:xfrm>
              <a:off x="2350640" y="3484853"/>
              <a:ext cx="491786" cy="157564"/>
            </a:xfrm>
            <a:custGeom>
              <a:avLst/>
              <a:gdLst/>
              <a:ahLst/>
              <a:cxnLst/>
              <a:rect l="l" t="t" r="r" b="b"/>
              <a:pathLst>
                <a:path w="32504" h="10414" extrusionOk="0">
                  <a:moveTo>
                    <a:pt x="0" y="0"/>
                  </a:moveTo>
                  <a:cubicBezTo>
                    <a:pt x="0" y="0"/>
                    <a:pt x="709" y="10414"/>
                    <a:pt x="16463" y="10414"/>
                  </a:cubicBezTo>
                  <a:cubicBezTo>
                    <a:pt x="32216" y="10414"/>
                    <a:pt x="32504" y="0"/>
                    <a:pt x="32504"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01"/>
            <p:cNvSpPr/>
            <p:nvPr/>
          </p:nvSpPr>
          <p:spPr>
            <a:xfrm>
              <a:off x="2484722" y="3257903"/>
              <a:ext cx="215239" cy="260811"/>
            </a:xfrm>
            <a:custGeom>
              <a:avLst/>
              <a:gdLst/>
              <a:ahLst/>
              <a:cxnLst/>
              <a:rect l="l" t="t" r="r" b="b"/>
              <a:pathLst>
                <a:path w="14226" h="17238" extrusionOk="0">
                  <a:moveTo>
                    <a:pt x="1" y="0"/>
                  </a:moveTo>
                  <a:lnTo>
                    <a:pt x="1" y="17238"/>
                  </a:lnTo>
                  <a:lnTo>
                    <a:pt x="14225" y="17238"/>
                  </a:lnTo>
                  <a:lnTo>
                    <a:pt x="14225" y="0"/>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01"/>
            <p:cNvSpPr/>
            <p:nvPr/>
          </p:nvSpPr>
          <p:spPr>
            <a:xfrm>
              <a:off x="2484722" y="3226387"/>
              <a:ext cx="215239" cy="197462"/>
            </a:xfrm>
            <a:custGeom>
              <a:avLst/>
              <a:gdLst/>
              <a:ahLst/>
              <a:cxnLst/>
              <a:rect l="l" t="t" r="r" b="b"/>
              <a:pathLst>
                <a:path w="14226" h="13051" extrusionOk="0">
                  <a:moveTo>
                    <a:pt x="14225" y="1"/>
                  </a:moveTo>
                  <a:lnTo>
                    <a:pt x="1" y="4942"/>
                  </a:lnTo>
                  <a:lnTo>
                    <a:pt x="14225" y="13051"/>
                  </a:lnTo>
                  <a:lnTo>
                    <a:pt x="14225" y="1"/>
                  </a:lnTo>
                  <a:close/>
                </a:path>
              </a:pathLst>
            </a:custGeom>
            <a:solidFill>
              <a:srgbClr val="F08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01"/>
            <p:cNvSpPr/>
            <p:nvPr/>
          </p:nvSpPr>
          <p:spPr>
            <a:xfrm>
              <a:off x="2326175" y="1920260"/>
              <a:ext cx="507203" cy="530776"/>
            </a:xfrm>
            <a:custGeom>
              <a:avLst/>
              <a:gdLst/>
              <a:ahLst/>
              <a:cxnLst/>
              <a:rect l="l" t="t" r="r" b="b"/>
              <a:pathLst>
                <a:path w="33523" h="35081" extrusionOk="0">
                  <a:moveTo>
                    <a:pt x="17559" y="1"/>
                  </a:moveTo>
                  <a:cubicBezTo>
                    <a:pt x="16002" y="1"/>
                    <a:pt x="14711" y="1314"/>
                    <a:pt x="14690" y="2976"/>
                  </a:cubicBezTo>
                  <a:lnTo>
                    <a:pt x="14335" y="18064"/>
                  </a:lnTo>
                  <a:lnTo>
                    <a:pt x="10990" y="7141"/>
                  </a:lnTo>
                  <a:cubicBezTo>
                    <a:pt x="10585" y="5787"/>
                    <a:pt x="9384" y="4921"/>
                    <a:pt x="8109" y="4921"/>
                  </a:cubicBezTo>
                  <a:cubicBezTo>
                    <a:pt x="7777" y="4921"/>
                    <a:pt x="7441" y="4980"/>
                    <a:pt x="7112" y="5103"/>
                  </a:cubicBezTo>
                  <a:cubicBezTo>
                    <a:pt x="5561" y="5701"/>
                    <a:pt x="4764" y="7496"/>
                    <a:pt x="5318" y="9158"/>
                  </a:cubicBezTo>
                  <a:lnTo>
                    <a:pt x="9483" y="21521"/>
                  </a:lnTo>
                  <a:lnTo>
                    <a:pt x="4741" y="14541"/>
                  </a:lnTo>
                  <a:cubicBezTo>
                    <a:pt x="4255" y="13837"/>
                    <a:pt x="3495" y="13466"/>
                    <a:pt x="2731" y="13466"/>
                  </a:cubicBezTo>
                  <a:cubicBezTo>
                    <a:pt x="2172" y="13466"/>
                    <a:pt x="1611" y="13665"/>
                    <a:pt x="1152" y="14076"/>
                  </a:cubicBezTo>
                  <a:cubicBezTo>
                    <a:pt x="199" y="14896"/>
                    <a:pt x="0" y="16336"/>
                    <a:pt x="643" y="17466"/>
                  </a:cubicBezTo>
                  <a:lnTo>
                    <a:pt x="10569" y="35080"/>
                  </a:lnTo>
                  <a:lnTo>
                    <a:pt x="24195" y="33973"/>
                  </a:lnTo>
                  <a:lnTo>
                    <a:pt x="32969" y="18375"/>
                  </a:lnTo>
                  <a:cubicBezTo>
                    <a:pt x="33523" y="17422"/>
                    <a:pt x="33367" y="16203"/>
                    <a:pt x="32614" y="15428"/>
                  </a:cubicBezTo>
                  <a:cubicBezTo>
                    <a:pt x="32169" y="14940"/>
                    <a:pt x="31581" y="14701"/>
                    <a:pt x="30994" y="14701"/>
                  </a:cubicBezTo>
                  <a:cubicBezTo>
                    <a:pt x="30356" y="14701"/>
                    <a:pt x="29719" y="14984"/>
                    <a:pt x="29269" y="15539"/>
                  </a:cubicBezTo>
                  <a:lnTo>
                    <a:pt x="26255" y="19283"/>
                  </a:lnTo>
                  <a:lnTo>
                    <a:pt x="28825" y="8449"/>
                  </a:lnTo>
                  <a:cubicBezTo>
                    <a:pt x="29158" y="6986"/>
                    <a:pt x="28427" y="5480"/>
                    <a:pt x="27075" y="4948"/>
                  </a:cubicBezTo>
                  <a:cubicBezTo>
                    <a:pt x="26754" y="4816"/>
                    <a:pt x="26424" y="4755"/>
                    <a:pt x="26100" y="4755"/>
                  </a:cubicBezTo>
                  <a:cubicBezTo>
                    <a:pt x="24948" y="4755"/>
                    <a:pt x="23866" y="5537"/>
                    <a:pt x="23486" y="6765"/>
                  </a:cubicBezTo>
                  <a:lnTo>
                    <a:pt x="20362" y="16824"/>
                  </a:lnTo>
                  <a:lnTo>
                    <a:pt x="20472" y="3131"/>
                  </a:lnTo>
                  <a:cubicBezTo>
                    <a:pt x="20495" y="1491"/>
                    <a:pt x="19276" y="118"/>
                    <a:pt x="17747" y="7"/>
                  </a:cubicBezTo>
                  <a:cubicBezTo>
                    <a:pt x="17684" y="3"/>
                    <a:pt x="17622" y="1"/>
                    <a:pt x="175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01"/>
            <p:cNvSpPr/>
            <p:nvPr/>
          </p:nvSpPr>
          <p:spPr>
            <a:xfrm>
              <a:off x="2456565" y="2424527"/>
              <a:ext cx="254123" cy="73774"/>
            </a:xfrm>
            <a:custGeom>
              <a:avLst/>
              <a:gdLst/>
              <a:ahLst/>
              <a:cxnLst/>
              <a:rect l="l" t="t" r="r" b="b"/>
              <a:pathLst>
                <a:path w="16796" h="4876" extrusionOk="0">
                  <a:moveTo>
                    <a:pt x="1" y="1"/>
                  </a:moveTo>
                  <a:lnTo>
                    <a:pt x="1" y="4875"/>
                  </a:lnTo>
                  <a:lnTo>
                    <a:pt x="16795" y="4875"/>
                  </a:lnTo>
                  <a:lnTo>
                    <a:pt x="167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01"/>
            <p:cNvSpPr/>
            <p:nvPr/>
          </p:nvSpPr>
          <p:spPr>
            <a:xfrm>
              <a:off x="2126368" y="2472474"/>
              <a:ext cx="927923" cy="741188"/>
            </a:xfrm>
            <a:custGeom>
              <a:avLst/>
              <a:gdLst/>
              <a:ahLst/>
              <a:cxnLst/>
              <a:rect l="l" t="t" r="r" b="b"/>
              <a:pathLst>
                <a:path w="61330" h="48988" extrusionOk="0">
                  <a:moveTo>
                    <a:pt x="30665" y="0"/>
                  </a:moveTo>
                  <a:cubicBezTo>
                    <a:pt x="13716" y="0"/>
                    <a:pt x="1" y="10968"/>
                    <a:pt x="1" y="24483"/>
                  </a:cubicBezTo>
                  <a:cubicBezTo>
                    <a:pt x="1" y="38020"/>
                    <a:pt x="13716" y="48988"/>
                    <a:pt x="30665" y="48988"/>
                  </a:cubicBezTo>
                  <a:cubicBezTo>
                    <a:pt x="47593" y="48988"/>
                    <a:pt x="61330" y="38020"/>
                    <a:pt x="61330" y="24483"/>
                  </a:cubicBezTo>
                  <a:cubicBezTo>
                    <a:pt x="61330" y="10968"/>
                    <a:pt x="47593" y="0"/>
                    <a:pt x="306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01"/>
            <p:cNvSpPr/>
            <p:nvPr/>
          </p:nvSpPr>
          <p:spPr>
            <a:xfrm>
              <a:off x="2105262" y="2553571"/>
              <a:ext cx="947350" cy="755305"/>
            </a:xfrm>
            <a:custGeom>
              <a:avLst/>
              <a:gdLst/>
              <a:ahLst/>
              <a:cxnLst/>
              <a:rect l="l" t="t" r="r" b="b"/>
              <a:pathLst>
                <a:path w="62614" h="49921" extrusionOk="0">
                  <a:moveTo>
                    <a:pt x="33844" y="0"/>
                  </a:moveTo>
                  <a:cubicBezTo>
                    <a:pt x="33099" y="0"/>
                    <a:pt x="32334" y="15"/>
                    <a:pt x="31551" y="46"/>
                  </a:cubicBezTo>
                  <a:cubicBezTo>
                    <a:pt x="7090" y="999"/>
                    <a:pt x="2902" y="16597"/>
                    <a:pt x="2902" y="16597"/>
                  </a:cubicBezTo>
                  <a:cubicBezTo>
                    <a:pt x="2902" y="16597"/>
                    <a:pt x="0" y="49920"/>
                    <a:pt x="31506" y="49920"/>
                  </a:cubicBezTo>
                  <a:cubicBezTo>
                    <a:pt x="55479" y="49920"/>
                    <a:pt x="60819" y="33170"/>
                    <a:pt x="61927" y="22934"/>
                  </a:cubicBezTo>
                  <a:cubicBezTo>
                    <a:pt x="62614" y="16287"/>
                    <a:pt x="59889" y="9751"/>
                    <a:pt x="54527" y="5807"/>
                  </a:cubicBezTo>
                  <a:cubicBezTo>
                    <a:pt x="50262" y="2655"/>
                    <a:pt x="43736" y="0"/>
                    <a:pt x="33844"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01"/>
            <p:cNvSpPr/>
            <p:nvPr/>
          </p:nvSpPr>
          <p:spPr>
            <a:xfrm>
              <a:off x="2110618" y="2545522"/>
              <a:ext cx="498155" cy="334933"/>
            </a:xfrm>
            <a:custGeom>
              <a:avLst/>
              <a:gdLst/>
              <a:ahLst/>
              <a:cxnLst/>
              <a:rect l="l" t="t" r="r" b="b"/>
              <a:pathLst>
                <a:path w="32925" h="22137" extrusionOk="0">
                  <a:moveTo>
                    <a:pt x="27492" y="0"/>
                  </a:moveTo>
                  <a:cubicBezTo>
                    <a:pt x="22614" y="0"/>
                    <a:pt x="15268" y="842"/>
                    <a:pt x="8930" y="5032"/>
                  </a:cubicBezTo>
                  <a:cubicBezTo>
                    <a:pt x="1" y="10948"/>
                    <a:pt x="2482" y="22136"/>
                    <a:pt x="2482" y="22136"/>
                  </a:cubicBezTo>
                  <a:cubicBezTo>
                    <a:pt x="2482" y="22136"/>
                    <a:pt x="26610" y="20098"/>
                    <a:pt x="32925" y="379"/>
                  </a:cubicBezTo>
                  <a:cubicBezTo>
                    <a:pt x="32925" y="379"/>
                    <a:pt x="30764" y="0"/>
                    <a:pt x="27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01"/>
            <p:cNvSpPr/>
            <p:nvPr/>
          </p:nvSpPr>
          <p:spPr>
            <a:xfrm>
              <a:off x="2571221" y="2543358"/>
              <a:ext cx="499502" cy="337429"/>
            </a:xfrm>
            <a:custGeom>
              <a:avLst/>
              <a:gdLst/>
              <a:ahLst/>
              <a:cxnLst/>
              <a:rect l="l" t="t" r="r" b="b"/>
              <a:pathLst>
                <a:path w="33014" h="22302" extrusionOk="0">
                  <a:moveTo>
                    <a:pt x="5605" y="0"/>
                  </a:moveTo>
                  <a:cubicBezTo>
                    <a:pt x="2215" y="0"/>
                    <a:pt x="0" y="456"/>
                    <a:pt x="0" y="456"/>
                  </a:cubicBezTo>
                  <a:cubicBezTo>
                    <a:pt x="3811" y="20817"/>
                    <a:pt x="31374" y="22302"/>
                    <a:pt x="31374" y="22302"/>
                  </a:cubicBezTo>
                  <a:cubicBezTo>
                    <a:pt x="31374" y="22302"/>
                    <a:pt x="33013" y="10603"/>
                    <a:pt x="22843" y="4510"/>
                  </a:cubicBezTo>
                  <a:cubicBezTo>
                    <a:pt x="16645" y="799"/>
                    <a:pt x="10094" y="0"/>
                    <a:pt x="56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01"/>
            <p:cNvSpPr/>
            <p:nvPr/>
          </p:nvSpPr>
          <p:spPr>
            <a:xfrm>
              <a:off x="1987929" y="2871392"/>
              <a:ext cx="234999" cy="215557"/>
            </a:xfrm>
            <a:custGeom>
              <a:avLst/>
              <a:gdLst/>
              <a:ahLst/>
              <a:cxnLst/>
              <a:rect l="l" t="t" r="r" b="b"/>
              <a:pathLst>
                <a:path w="15532" h="14247" extrusionOk="0">
                  <a:moveTo>
                    <a:pt x="7755" y="0"/>
                  </a:moveTo>
                  <a:cubicBezTo>
                    <a:pt x="3479" y="0"/>
                    <a:pt x="0" y="3191"/>
                    <a:pt x="0" y="7112"/>
                  </a:cubicBezTo>
                  <a:cubicBezTo>
                    <a:pt x="0" y="11056"/>
                    <a:pt x="3479" y="14247"/>
                    <a:pt x="7755" y="14247"/>
                  </a:cubicBezTo>
                  <a:cubicBezTo>
                    <a:pt x="12053" y="14247"/>
                    <a:pt x="15532" y="11056"/>
                    <a:pt x="15532" y="7112"/>
                  </a:cubicBezTo>
                  <a:cubicBezTo>
                    <a:pt x="15532" y="3191"/>
                    <a:pt x="12053" y="0"/>
                    <a:pt x="7755"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01"/>
            <p:cNvSpPr/>
            <p:nvPr/>
          </p:nvSpPr>
          <p:spPr>
            <a:xfrm>
              <a:off x="2073746" y="2921336"/>
              <a:ext cx="73093" cy="89524"/>
            </a:xfrm>
            <a:custGeom>
              <a:avLst/>
              <a:gdLst/>
              <a:ahLst/>
              <a:cxnLst/>
              <a:rect l="l" t="t" r="r" b="b"/>
              <a:pathLst>
                <a:path w="4831" h="5917" fill="none" extrusionOk="0">
                  <a:moveTo>
                    <a:pt x="0" y="1308"/>
                  </a:moveTo>
                  <a:cubicBezTo>
                    <a:pt x="0" y="1308"/>
                    <a:pt x="4565" y="1"/>
                    <a:pt x="4830" y="5916"/>
                  </a:cubicBezTo>
                </a:path>
              </a:pathLst>
            </a:custGeom>
            <a:noFill/>
            <a:ln w="12175" cap="rnd" cmpd="sng">
              <a:solidFill>
                <a:srgbClr val="F08F8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01"/>
            <p:cNvSpPr/>
            <p:nvPr/>
          </p:nvSpPr>
          <p:spPr>
            <a:xfrm>
              <a:off x="2972151" y="2871392"/>
              <a:ext cx="235332" cy="215557"/>
            </a:xfrm>
            <a:custGeom>
              <a:avLst/>
              <a:gdLst/>
              <a:ahLst/>
              <a:cxnLst/>
              <a:rect l="l" t="t" r="r" b="b"/>
              <a:pathLst>
                <a:path w="15554" h="14247" extrusionOk="0">
                  <a:moveTo>
                    <a:pt x="7777" y="0"/>
                  </a:moveTo>
                  <a:cubicBezTo>
                    <a:pt x="3479" y="0"/>
                    <a:pt x="0" y="3191"/>
                    <a:pt x="0" y="7112"/>
                  </a:cubicBezTo>
                  <a:cubicBezTo>
                    <a:pt x="0" y="11056"/>
                    <a:pt x="3479" y="14247"/>
                    <a:pt x="7777" y="14247"/>
                  </a:cubicBezTo>
                  <a:cubicBezTo>
                    <a:pt x="12075" y="14247"/>
                    <a:pt x="15554" y="11056"/>
                    <a:pt x="15554" y="7112"/>
                  </a:cubicBezTo>
                  <a:cubicBezTo>
                    <a:pt x="15554" y="3191"/>
                    <a:pt x="12075" y="0"/>
                    <a:pt x="7777"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01"/>
            <p:cNvSpPr/>
            <p:nvPr/>
          </p:nvSpPr>
          <p:spPr>
            <a:xfrm>
              <a:off x="3044563" y="2921336"/>
              <a:ext cx="79115" cy="89524"/>
            </a:xfrm>
            <a:custGeom>
              <a:avLst/>
              <a:gdLst/>
              <a:ahLst/>
              <a:cxnLst/>
              <a:rect l="l" t="t" r="r" b="b"/>
              <a:pathLst>
                <a:path w="5229" h="5917" fill="none" extrusionOk="0">
                  <a:moveTo>
                    <a:pt x="5229" y="1308"/>
                  </a:moveTo>
                  <a:cubicBezTo>
                    <a:pt x="5229" y="1308"/>
                    <a:pt x="310" y="1"/>
                    <a:pt x="0" y="5916"/>
                  </a:cubicBezTo>
                </a:path>
              </a:pathLst>
            </a:custGeom>
            <a:noFill/>
            <a:ln w="12175" cap="rnd" cmpd="sng">
              <a:solidFill>
                <a:srgbClr val="F08F8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01"/>
            <p:cNvSpPr/>
            <p:nvPr/>
          </p:nvSpPr>
          <p:spPr>
            <a:xfrm>
              <a:off x="2128048" y="2842887"/>
              <a:ext cx="59688" cy="109299"/>
            </a:xfrm>
            <a:custGeom>
              <a:avLst/>
              <a:gdLst/>
              <a:ahLst/>
              <a:cxnLst/>
              <a:rect l="l" t="t" r="r" b="b"/>
              <a:pathLst>
                <a:path w="3945" h="7224" extrusionOk="0">
                  <a:moveTo>
                    <a:pt x="3944" y="1"/>
                  </a:moveTo>
                  <a:lnTo>
                    <a:pt x="1" y="2128"/>
                  </a:lnTo>
                  <a:lnTo>
                    <a:pt x="2947" y="7224"/>
                  </a:lnTo>
                  <a:lnTo>
                    <a:pt x="39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01"/>
            <p:cNvSpPr/>
            <p:nvPr/>
          </p:nvSpPr>
          <p:spPr>
            <a:xfrm>
              <a:off x="2992591" y="2842887"/>
              <a:ext cx="60021" cy="109299"/>
            </a:xfrm>
            <a:custGeom>
              <a:avLst/>
              <a:gdLst/>
              <a:ahLst/>
              <a:cxnLst/>
              <a:rect l="l" t="t" r="r" b="b"/>
              <a:pathLst>
                <a:path w="3967" h="7224" extrusionOk="0">
                  <a:moveTo>
                    <a:pt x="1" y="1"/>
                  </a:moveTo>
                  <a:lnTo>
                    <a:pt x="1020" y="7224"/>
                  </a:lnTo>
                  <a:lnTo>
                    <a:pt x="3967" y="2128"/>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01"/>
            <p:cNvSpPr/>
            <p:nvPr/>
          </p:nvSpPr>
          <p:spPr>
            <a:xfrm>
              <a:off x="2505511" y="3125818"/>
              <a:ext cx="171317" cy="61367"/>
            </a:xfrm>
            <a:custGeom>
              <a:avLst/>
              <a:gdLst/>
              <a:ahLst/>
              <a:cxnLst/>
              <a:rect l="l" t="t" r="r" b="b"/>
              <a:pathLst>
                <a:path w="11323" h="4056" extrusionOk="0">
                  <a:moveTo>
                    <a:pt x="1" y="1"/>
                  </a:moveTo>
                  <a:cubicBezTo>
                    <a:pt x="1" y="1"/>
                    <a:pt x="355" y="4055"/>
                    <a:pt x="5673" y="4055"/>
                  </a:cubicBezTo>
                  <a:cubicBezTo>
                    <a:pt x="11012" y="4055"/>
                    <a:pt x="11323" y="1"/>
                    <a:pt x="1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01"/>
            <p:cNvSpPr/>
            <p:nvPr/>
          </p:nvSpPr>
          <p:spPr>
            <a:xfrm>
              <a:off x="2307732" y="2893028"/>
              <a:ext cx="199141" cy="118604"/>
            </a:xfrm>
            <a:custGeom>
              <a:avLst/>
              <a:gdLst/>
              <a:ahLst/>
              <a:cxnLst/>
              <a:rect l="l" t="t" r="r" b="b"/>
              <a:pathLst>
                <a:path w="13162" h="7839" extrusionOk="0">
                  <a:moveTo>
                    <a:pt x="6081" y="1"/>
                  </a:moveTo>
                  <a:cubicBezTo>
                    <a:pt x="2469" y="1"/>
                    <a:pt x="0" y="2470"/>
                    <a:pt x="0" y="2470"/>
                  </a:cubicBezTo>
                  <a:cubicBezTo>
                    <a:pt x="0" y="2470"/>
                    <a:pt x="576" y="6569"/>
                    <a:pt x="5938" y="7610"/>
                  </a:cubicBezTo>
                  <a:cubicBezTo>
                    <a:pt x="6783" y="7771"/>
                    <a:pt x="7541" y="7838"/>
                    <a:pt x="8218" y="7838"/>
                  </a:cubicBezTo>
                  <a:cubicBezTo>
                    <a:pt x="11840" y="7838"/>
                    <a:pt x="13161" y="5904"/>
                    <a:pt x="13161" y="5904"/>
                  </a:cubicBezTo>
                  <a:cubicBezTo>
                    <a:pt x="13161" y="5904"/>
                    <a:pt x="12009" y="985"/>
                    <a:pt x="7578" y="143"/>
                  </a:cubicBezTo>
                  <a:cubicBezTo>
                    <a:pt x="7061" y="45"/>
                    <a:pt x="6561" y="1"/>
                    <a:pt x="6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01"/>
            <p:cNvSpPr/>
            <p:nvPr/>
          </p:nvSpPr>
          <p:spPr>
            <a:xfrm>
              <a:off x="2339580" y="2883799"/>
              <a:ext cx="135777" cy="136442"/>
            </a:xfrm>
            <a:custGeom>
              <a:avLst/>
              <a:gdLst/>
              <a:ahLst/>
              <a:cxnLst/>
              <a:rect l="l" t="t" r="r" b="b"/>
              <a:pathLst>
                <a:path w="8974" h="9018" extrusionOk="0">
                  <a:moveTo>
                    <a:pt x="4476" y="0"/>
                  </a:moveTo>
                  <a:cubicBezTo>
                    <a:pt x="2017" y="0"/>
                    <a:pt x="0" y="2016"/>
                    <a:pt x="0" y="4498"/>
                  </a:cubicBezTo>
                  <a:cubicBezTo>
                    <a:pt x="0" y="7001"/>
                    <a:pt x="2017"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01"/>
            <p:cNvSpPr/>
            <p:nvPr/>
          </p:nvSpPr>
          <p:spPr>
            <a:xfrm>
              <a:off x="2659716" y="2893028"/>
              <a:ext cx="199141" cy="118604"/>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01"/>
            <p:cNvSpPr/>
            <p:nvPr/>
          </p:nvSpPr>
          <p:spPr>
            <a:xfrm>
              <a:off x="2691232" y="2883799"/>
              <a:ext cx="135777" cy="136442"/>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01"/>
            <p:cNvSpPr/>
            <p:nvPr/>
          </p:nvSpPr>
          <p:spPr>
            <a:xfrm>
              <a:off x="2579603" y="3048050"/>
              <a:ext cx="24147" cy="42591"/>
            </a:xfrm>
            <a:custGeom>
              <a:avLst/>
              <a:gdLst/>
              <a:ahLst/>
              <a:cxnLst/>
              <a:rect l="l" t="t" r="r" b="b"/>
              <a:pathLst>
                <a:path w="1596" h="2815" fill="none" extrusionOk="0">
                  <a:moveTo>
                    <a:pt x="0" y="1"/>
                  </a:moveTo>
                  <a:lnTo>
                    <a:pt x="0" y="2792"/>
                  </a:lnTo>
                  <a:lnTo>
                    <a:pt x="1595" y="2814"/>
                  </a:lnTo>
                </a:path>
              </a:pathLst>
            </a:custGeom>
            <a:noFill/>
            <a:ln w="12175" cap="rnd" cmpd="sng">
              <a:solidFill>
                <a:srgbClr val="F08F8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01"/>
            <p:cNvSpPr/>
            <p:nvPr/>
          </p:nvSpPr>
          <p:spPr>
            <a:xfrm>
              <a:off x="2179006" y="2740321"/>
              <a:ext cx="389552" cy="391549"/>
            </a:xfrm>
            <a:custGeom>
              <a:avLst/>
              <a:gdLst/>
              <a:ahLst/>
              <a:cxnLst/>
              <a:rect l="l" t="t" r="r" b="b"/>
              <a:pathLst>
                <a:path w="25747" h="25879" fill="none" extrusionOk="0">
                  <a:moveTo>
                    <a:pt x="25746" y="12939"/>
                  </a:moveTo>
                  <a:cubicBezTo>
                    <a:pt x="25746" y="20096"/>
                    <a:pt x="19985" y="25879"/>
                    <a:pt x="12873" y="25879"/>
                  </a:cubicBezTo>
                  <a:cubicBezTo>
                    <a:pt x="5761" y="25879"/>
                    <a:pt x="0" y="20096"/>
                    <a:pt x="0" y="12939"/>
                  </a:cubicBezTo>
                  <a:cubicBezTo>
                    <a:pt x="0" y="5805"/>
                    <a:pt x="5761" y="0"/>
                    <a:pt x="12873" y="0"/>
                  </a:cubicBezTo>
                  <a:cubicBezTo>
                    <a:pt x="19985" y="0"/>
                    <a:pt x="25746" y="5805"/>
                    <a:pt x="25746" y="12939"/>
                  </a:cubicBezTo>
                  <a:close/>
                </a:path>
              </a:pathLst>
            </a:custGeom>
            <a:noFill/>
            <a:ln w="17175" cap="flat" cmpd="sng">
              <a:solidFill>
                <a:srgbClr val="FD4A01"/>
              </a:solidFill>
              <a:prstDash val="solid"/>
              <a:miter lim="221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01"/>
            <p:cNvSpPr/>
            <p:nvPr/>
          </p:nvSpPr>
          <p:spPr>
            <a:xfrm>
              <a:off x="2612783" y="2740321"/>
              <a:ext cx="389885" cy="391549"/>
            </a:xfrm>
            <a:custGeom>
              <a:avLst/>
              <a:gdLst/>
              <a:ahLst/>
              <a:cxnLst/>
              <a:rect l="l" t="t" r="r" b="b"/>
              <a:pathLst>
                <a:path w="25769" h="25879" fill="none" extrusionOk="0">
                  <a:moveTo>
                    <a:pt x="25768" y="12939"/>
                  </a:moveTo>
                  <a:cubicBezTo>
                    <a:pt x="25768" y="20096"/>
                    <a:pt x="19986" y="25879"/>
                    <a:pt x="12873" y="25879"/>
                  </a:cubicBezTo>
                  <a:cubicBezTo>
                    <a:pt x="5761" y="25879"/>
                    <a:pt x="1" y="20096"/>
                    <a:pt x="1" y="12939"/>
                  </a:cubicBezTo>
                  <a:cubicBezTo>
                    <a:pt x="1" y="5805"/>
                    <a:pt x="5761" y="0"/>
                    <a:pt x="12873" y="0"/>
                  </a:cubicBezTo>
                  <a:cubicBezTo>
                    <a:pt x="19986" y="0"/>
                    <a:pt x="25768" y="5805"/>
                    <a:pt x="25768" y="12939"/>
                  </a:cubicBezTo>
                  <a:close/>
                </a:path>
              </a:pathLst>
            </a:custGeom>
            <a:noFill/>
            <a:ln w="17175" cap="flat" cmpd="sng">
              <a:solidFill>
                <a:srgbClr val="FD4A01"/>
              </a:solidFill>
              <a:prstDash val="solid"/>
              <a:miter lim="221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01"/>
            <p:cNvSpPr/>
            <p:nvPr/>
          </p:nvSpPr>
          <p:spPr>
            <a:xfrm>
              <a:off x="2568543" y="2915980"/>
              <a:ext cx="44255" cy="20123"/>
            </a:xfrm>
            <a:custGeom>
              <a:avLst/>
              <a:gdLst/>
              <a:ahLst/>
              <a:cxnLst/>
              <a:rect l="l" t="t" r="r" b="b"/>
              <a:pathLst>
                <a:path w="2925" h="1330" fill="none" extrusionOk="0">
                  <a:moveTo>
                    <a:pt x="0" y="1329"/>
                  </a:moveTo>
                  <a:cubicBezTo>
                    <a:pt x="0" y="1329"/>
                    <a:pt x="1108" y="0"/>
                    <a:pt x="2925" y="1329"/>
                  </a:cubicBezTo>
                </a:path>
              </a:pathLst>
            </a:custGeom>
            <a:noFill/>
            <a:ln w="17175" cap="flat" cmpd="sng">
              <a:solidFill>
                <a:srgbClr val="FD4A01"/>
              </a:solidFill>
              <a:prstDash val="solid"/>
              <a:miter lim="221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01"/>
            <p:cNvSpPr/>
            <p:nvPr/>
          </p:nvSpPr>
          <p:spPr>
            <a:xfrm>
              <a:off x="2314767" y="2787254"/>
              <a:ext cx="171983" cy="50958"/>
            </a:xfrm>
            <a:custGeom>
              <a:avLst/>
              <a:gdLst/>
              <a:ahLst/>
              <a:cxnLst/>
              <a:rect l="l" t="t" r="r" b="b"/>
              <a:pathLst>
                <a:path w="11367" h="3368" fill="none" extrusionOk="0">
                  <a:moveTo>
                    <a:pt x="1" y="2526"/>
                  </a:moveTo>
                  <a:cubicBezTo>
                    <a:pt x="1" y="2526"/>
                    <a:pt x="5363" y="0"/>
                    <a:pt x="11367" y="3368"/>
                  </a:cubicBezTo>
                </a:path>
              </a:pathLst>
            </a:custGeom>
            <a:noFill/>
            <a:ln w="24925" cap="flat" cmpd="sng">
              <a:solidFill>
                <a:schemeClr val="accent6"/>
              </a:solidFill>
              <a:prstDash val="solid"/>
              <a:miter lim="221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01"/>
            <p:cNvSpPr/>
            <p:nvPr/>
          </p:nvSpPr>
          <p:spPr>
            <a:xfrm>
              <a:off x="2695589" y="2787254"/>
              <a:ext cx="171983" cy="50958"/>
            </a:xfrm>
            <a:custGeom>
              <a:avLst/>
              <a:gdLst/>
              <a:ahLst/>
              <a:cxnLst/>
              <a:rect l="l" t="t" r="r" b="b"/>
              <a:pathLst>
                <a:path w="11367" h="3368" fill="none" extrusionOk="0">
                  <a:moveTo>
                    <a:pt x="11366" y="2526"/>
                  </a:moveTo>
                  <a:cubicBezTo>
                    <a:pt x="11366" y="2526"/>
                    <a:pt x="5982" y="0"/>
                    <a:pt x="0" y="3368"/>
                  </a:cubicBezTo>
                </a:path>
              </a:pathLst>
            </a:custGeom>
            <a:noFill/>
            <a:ln w="24925" cap="flat" cmpd="sng">
              <a:solidFill>
                <a:schemeClr val="accent6"/>
              </a:solidFill>
              <a:prstDash val="solid"/>
              <a:miter lim="221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01"/>
            <p:cNvSpPr/>
            <p:nvPr/>
          </p:nvSpPr>
          <p:spPr>
            <a:xfrm>
              <a:off x="1676160" y="3799618"/>
              <a:ext cx="1868237" cy="899418"/>
            </a:xfrm>
            <a:custGeom>
              <a:avLst/>
              <a:gdLst/>
              <a:ahLst/>
              <a:cxnLst/>
              <a:rect l="l" t="t" r="r" b="b"/>
              <a:pathLst>
                <a:path w="123479" h="59446" extrusionOk="0">
                  <a:moveTo>
                    <a:pt x="1" y="1"/>
                  </a:moveTo>
                  <a:lnTo>
                    <a:pt x="14912" y="59446"/>
                  </a:lnTo>
                  <a:lnTo>
                    <a:pt x="111890" y="59446"/>
                  </a:lnTo>
                  <a:lnTo>
                    <a:pt x="12347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01"/>
            <p:cNvSpPr/>
            <p:nvPr/>
          </p:nvSpPr>
          <p:spPr>
            <a:xfrm>
              <a:off x="1676160" y="3756709"/>
              <a:ext cx="1867556" cy="43605"/>
            </a:xfrm>
            <a:custGeom>
              <a:avLst/>
              <a:gdLst/>
              <a:ahLst/>
              <a:cxnLst/>
              <a:rect l="l" t="t" r="r" b="b"/>
              <a:pathLst>
                <a:path w="123434" h="2882" extrusionOk="0">
                  <a:moveTo>
                    <a:pt x="3391" y="1"/>
                  </a:moveTo>
                  <a:lnTo>
                    <a:pt x="1" y="2837"/>
                  </a:lnTo>
                  <a:lnTo>
                    <a:pt x="123434" y="2881"/>
                  </a:lnTo>
                  <a:lnTo>
                    <a:pt x="12057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01"/>
            <p:cNvSpPr/>
            <p:nvPr/>
          </p:nvSpPr>
          <p:spPr>
            <a:xfrm>
              <a:off x="1676160" y="3799618"/>
              <a:ext cx="1867556" cy="15"/>
            </a:xfrm>
            <a:custGeom>
              <a:avLst/>
              <a:gdLst/>
              <a:ahLst/>
              <a:cxnLst/>
              <a:rect l="l" t="t" r="r" b="b"/>
              <a:pathLst>
                <a:path w="123434" h="1" fill="none" extrusionOk="0">
                  <a:moveTo>
                    <a:pt x="1" y="1"/>
                  </a:moveTo>
                  <a:lnTo>
                    <a:pt x="123434" y="1"/>
                  </a:lnTo>
                </a:path>
              </a:pathLst>
            </a:custGeom>
            <a:noFill/>
            <a:ln w="6650" cap="flat" cmpd="sng">
              <a:solidFill>
                <a:schemeClr val="accent6"/>
              </a:solidFill>
              <a:prstDash val="solid"/>
              <a:miter lim="221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01"/>
            <p:cNvSpPr/>
            <p:nvPr/>
          </p:nvSpPr>
          <p:spPr>
            <a:xfrm>
              <a:off x="2518251" y="4206584"/>
              <a:ext cx="183391" cy="184389"/>
            </a:xfrm>
            <a:custGeom>
              <a:avLst/>
              <a:gdLst/>
              <a:ahLst/>
              <a:cxnLst/>
              <a:rect l="l" t="t" r="r" b="b"/>
              <a:pathLst>
                <a:path w="12121" h="12187" fill="none" extrusionOk="0">
                  <a:moveTo>
                    <a:pt x="12120" y="6093"/>
                  </a:moveTo>
                  <a:cubicBezTo>
                    <a:pt x="12120" y="9461"/>
                    <a:pt x="9417" y="12186"/>
                    <a:pt x="6049" y="12186"/>
                  </a:cubicBezTo>
                  <a:cubicBezTo>
                    <a:pt x="2704" y="12186"/>
                    <a:pt x="1" y="9461"/>
                    <a:pt x="1" y="6093"/>
                  </a:cubicBezTo>
                  <a:cubicBezTo>
                    <a:pt x="1" y="2726"/>
                    <a:pt x="2704" y="0"/>
                    <a:pt x="6049" y="0"/>
                  </a:cubicBezTo>
                  <a:cubicBezTo>
                    <a:pt x="9417" y="0"/>
                    <a:pt x="12120" y="2726"/>
                    <a:pt x="12120" y="6093"/>
                  </a:cubicBezTo>
                  <a:close/>
                </a:path>
              </a:pathLst>
            </a:custGeom>
            <a:noFill/>
            <a:ln w="6650" cap="flat" cmpd="sng">
              <a:solidFill>
                <a:schemeClr val="accent6"/>
              </a:solidFill>
              <a:prstDash val="solid"/>
              <a:miter lim="221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9" name="Google Shape;4399;p101"/>
          <p:cNvGrpSpPr/>
          <p:nvPr/>
        </p:nvGrpSpPr>
        <p:grpSpPr>
          <a:xfrm>
            <a:off x="6935171" y="696541"/>
            <a:ext cx="195284" cy="195284"/>
            <a:chOff x="5660400" y="238125"/>
            <a:chExt cx="481825" cy="481825"/>
          </a:xfrm>
        </p:grpSpPr>
        <p:sp>
          <p:nvSpPr>
            <p:cNvPr id="4400" name="Google Shape;4400;p101"/>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401" name="Google Shape;4401;p101"/>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402" name="Google Shape;4402;p101">
            <a:hlinkClick r:id="rId3"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101">
            <a:hlinkClick r:id="rId4"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01">
            <a:hlinkClick r:id="rId5" action="ppaction://hlinksldjump"/>
          </p:cNvPr>
          <p:cNvSpPr/>
          <p:nvPr/>
        </p:nvSpPr>
        <p:spPr>
          <a:xfrm rot="5400000">
            <a:off x="8034175" y="3124075"/>
            <a:ext cx="1158900" cy="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01">
            <a:hlinkClick r:id="rId6" action="ppaction://hlinksldjump"/>
          </p:cNvPr>
          <p:cNvSpPr/>
          <p:nvPr/>
        </p:nvSpPr>
        <p:spPr>
          <a:xfrm rot="5400000">
            <a:off x="7968625" y="1902850"/>
            <a:ext cx="1290000" cy="59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01">
            <a:hlinkClick r:id="" action="ppaction://noaction"/>
          </p:cNvPr>
          <p:cNvSpPr/>
          <p:nvPr/>
        </p:nvSpPr>
        <p:spPr>
          <a:xfrm rot="5400000">
            <a:off x="7955425" y="4354875"/>
            <a:ext cx="1316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01">
            <a:hlinkClick r:id="rId6" action="ppaction://hlinksldjump"/>
          </p:cNvPr>
          <p:cNvSpPr txBox="1"/>
          <p:nvPr/>
        </p:nvSpPr>
        <p:spPr>
          <a:xfrm>
            <a:off x="8264833" y="18590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4"/>
                </a:solidFill>
                <a:latin typeface="Ubuntu"/>
                <a:ea typeface="Ubuntu"/>
                <a:cs typeface="Ubuntu"/>
                <a:sym typeface="Ubuntu"/>
              </a:rPr>
              <a:t>2</a:t>
            </a:r>
            <a:endParaRPr b="1">
              <a:solidFill>
                <a:schemeClr val="accent4"/>
              </a:solidFill>
              <a:latin typeface="Ubuntu"/>
              <a:ea typeface="Ubuntu"/>
              <a:cs typeface="Ubuntu"/>
              <a:sym typeface="Ubuntu"/>
            </a:endParaRPr>
          </a:p>
        </p:txBody>
      </p:sp>
      <p:sp>
        <p:nvSpPr>
          <p:cNvPr id="4408" name="Google Shape;4408;p101">
            <a:hlinkClick r:id="rId5" action="ppaction://hlinksldjump"/>
          </p:cNvPr>
          <p:cNvSpPr txBox="1"/>
          <p:nvPr/>
        </p:nvSpPr>
        <p:spPr>
          <a:xfrm>
            <a:off x="8264833" y="30629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2"/>
                </a:solidFill>
                <a:latin typeface="Ubuntu"/>
                <a:ea typeface="Ubuntu"/>
                <a:cs typeface="Ubuntu"/>
                <a:sym typeface="Ubuntu"/>
              </a:rPr>
              <a:t>3</a:t>
            </a:r>
            <a:endParaRPr b="1">
              <a:solidFill>
                <a:schemeClr val="accent2"/>
              </a:solidFill>
              <a:latin typeface="Ubuntu"/>
              <a:ea typeface="Ubuntu"/>
              <a:cs typeface="Ubuntu"/>
              <a:sym typeface="Ubuntu"/>
            </a:endParaRPr>
          </a:p>
        </p:txBody>
      </p:sp>
      <p:sp>
        <p:nvSpPr>
          <p:cNvPr id="4409" name="Google Shape;4409;p101">
            <a:hlinkClick r:id="" action="ppaction://noaction"/>
          </p:cNvPr>
          <p:cNvSpPr txBox="1"/>
          <p:nvPr/>
        </p:nvSpPr>
        <p:spPr>
          <a:xfrm>
            <a:off x="8264833" y="42668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1"/>
                </a:solidFill>
                <a:latin typeface="Ubuntu"/>
                <a:ea typeface="Ubuntu"/>
                <a:cs typeface="Ubuntu"/>
                <a:sym typeface="Ubuntu"/>
              </a:rPr>
              <a:t>4</a:t>
            </a:r>
            <a:endParaRPr b="1">
              <a:solidFill>
                <a:schemeClr val="accent1"/>
              </a:solidFill>
              <a:latin typeface="Ubuntu"/>
              <a:ea typeface="Ubuntu"/>
              <a:cs typeface="Ubuntu"/>
              <a:sym typeface="Ubuntu"/>
            </a:endParaRPr>
          </a:p>
        </p:txBody>
      </p:sp>
      <p:sp>
        <p:nvSpPr>
          <p:cNvPr id="4410" name="Google Shape;4410;p101">
            <a:hlinkClick r:id="rId7" action="ppaction://hlinksldjump"/>
          </p:cNvPr>
          <p:cNvSpPr/>
          <p:nvPr/>
        </p:nvSpPr>
        <p:spPr>
          <a:xfrm rot="5400000">
            <a:off x="8024275" y="672825"/>
            <a:ext cx="1178700" cy="59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01">
            <a:hlinkClick r:id="rId7" action="ppaction://hlinksldjump"/>
          </p:cNvPr>
          <p:cNvSpPr txBox="1"/>
          <p:nvPr/>
        </p:nvSpPr>
        <p:spPr>
          <a:xfrm>
            <a:off x="8264833" y="655114"/>
            <a:ext cx="4404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3"/>
                </a:solidFill>
                <a:latin typeface="Ubuntu"/>
                <a:ea typeface="Ubuntu"/>
                <a:cs typeface="Ubuntu"/>
                <a:sym typeface="Ubuntu"/>
              </a:rPr>
              <a:t>1</a:t>
            </a:r>
            <a:endParaRPr b="1">
              <a:solidFill>
                <a:schemeClr val="accent3"/>
              </a:solidFill>
              <a:latin typeface="Ubuntu"/>
              <a:ea typeface="Ubuntu"/>
              <a:cs typeface="Ubuntu"/>
              <a:sym typeface="Ubuntu"/>
            </a:endParaRPr>
          </a:p>
        </p:txBody>
      </p:sp>
      <p:sp>
        <p:nvSpPr>
          <p:cNvPr id="4412" name="Google Shape;4412;p101">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01">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43;p38"/>
          <p:cNvSpPr txBox="1">
            <a:spLocks/>
          </p:cNvSpPr>
          <p:nvPr/>
        </p:nvSpPr>
        <p:spPr>
          <a:xfrm>
            <a:off x="1541075" y="539500"/>
            <a:ext cx="6661850" cy="47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smtClean="0">
                <a:solidFill>
                  <a:schemeClr val="accent4">
                    <a:lumMod val="75000"/>
                  </a:schemeClr>
                </a:solidFill>
                <a:latin typeface="+mn-lt"/>
              </a:rPr>
              <a:t>KẾT LUẬN</a:t>
            </a:r>
            <a:endParaRPr lang="en-US" sz="2400" b="1" dirty="0">
              <a:solidFill>
                <a:schemeClr val="accent4">
                  <a:lumMod val="75000"/>
                </a:schemeClr>
              </a:solidFill>
              <a:latin typeface="+mn-lt"/>
            </a:endParaRPr>
          </a:p>
        </p:txBody>
      </p:sp>
      <p:sp>
        <p:nvSpPr>
          <p:cNvPr id="4" name="Rectangle 3"/>
          <p:cNvSpPr/>
          <p:nvPr/>
        </p:nvSpPr>
        <p:spPr>
          <a:xfrm>
            <a:off x="1115317" y="1513955"/>
            <a:ext cx="4173755" cy="2123658"/>
          </a:xfrm>
          <a:prstGeom prst="rect">
            <a:avLst/>
          </a:prstGeom>
        </p:spPr>
        <p:txBody>
          <a:bodyPr wrap="square">
            <a:spAutoFit/>
          </a:bodyPr>
          <a:lstStyle/>
          <a:p>
            <a:pPr algn="just">
              <a:lnSpc>
                <a:spcPct val="150000"/>
              </a:lnSpc>
            </a:pPr>
            <a:r>
              <a:rPr lang="vi-VN" sz="2200" dirty="0"/>
              <a:t>Khi truy cập Internet, em có thể xem tin tức từ các chương trình giải trí như phim hoạt hình, phim truyện, ca nhạc,....</a:t>
            </a:r>
            <a:endParaRPr lang="en-US" sz="2200" dirty="0"/>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65"/>
                                        </p:tgtEl>
                                        <p:attrNameLst>
                                          <p:attrName>style.visibility</p:attrName>
                                        </p:attrNameLst>
                                      </p:cBhvr>
                                      <p:to>
                                        <p:strVal val="visible"/>
                                      </p:to>
                                    </p:set>
                                    <p:animEffect transition="in" filter="fade">
                                      <p:cBhvr>
                                        <p:cTn id="7" dur="500"/>
                                        <p:tgtEl>
                                          <p:spTgt spid="436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725"/>
        <p:cNvGrpSpPr/>
        <p:nvPr/>
      </p:nvGrpSpPr>
      <p:grpSpPr>
        <a:xfrm>
          <a:off x="0" y="0"/>
          <a:ext cx="0" cy="0"/>
          <a:chOff x="0" y="0"/>
          <a:chExt cx="0" cy="0"/>
        </a:xfrm>
      </p:grpSpPr>
      <p:grpSp>
        <p:nvGrpSpPr>
          <p:cNvPr id="1726" name="Google Shape;1726;p64"/>
          <p:cNvGrpSpPr/>
          <p:nvPr/>
        </p:nvGrpSpPr>
        <p:grpSpPr>
          <a:xfrm>
            <a:off x="326011" y="326378"/>
            <a:ext cx="2449272" cy="4547269"/>
            <a:chOff x="326011" y="326378"/>
            <a:chExt cx="2449272" cy="4547269"/>
          </a:xfrm>
        </p:grpSpPr>
        <p:sp>
          <p:nvSpPr>
            <p:cNvPr id="1727" name="Google Shape;1727;p64"/>
            <p:cNvSpPr/>
            <p:nvPr/>
          </p:nvSpPr>
          <p:spPr>
            <a:xfrm>
              <a:off x="2558647" y="4821463"/>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64"/>
            <p:cNvSpPr/>
            <p:nvPr/>
          </p:nvSpPr>
          <p:spPr>
            <a:xfrm>
              <a:off x="611317" y="34812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64"/>
            <p:cNvSpPr/>
            <p:nvPr/>
          </p:nvSpPr>
          <p:spPr>
            <a:xfrm>
              <a:off x="750617" y="124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64"/>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64"/>
            <p:cNvSpPr/>
            <p:nvPr/>
          </p:nvSpPr>
          <p:spPr>
            <a:xfrm>
              <a:off x="552867" y="457641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64"/>
            <p:cNvSpPr/>
            <p:nvPr/>
          </p:nvSpPr>
          <p:spPr>
            <a:xfrm>
              <a:off x="444367" y="27911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64"/>
            <p:cNvSpPr/>
            <p:nvPr/>
          </p:nvSpPr>
          <p:spPr>
            <a:xfrm>
              <a:off x="326011" y="179762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64"/>
            <p:cNvSpPr/>
            <p:nvPr/>
          </p:nvSpPr>
          <p:spPr>
            <a:xfrm>
              <a:off x="1375100"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64"/>
            <p:cNvSpPr/>
            <p:nvPr/>
          </p:nvSpPr>
          <p:spPr>
            <a:xfrm>
              <a:off x="1375092" y="48093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64"/>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64"/>
            <p:cNvSpPr/>
            <p:nvPr/>
          </p:nvSpPr>
          <p:spPr>
            <a:xfrm>
              <a:off x="369936" y="107070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8" name="Google Shape;1738;p64"/>
          <p:cNvSpPr/>
          <p:nvPr/>
        </p:nvSpPr>
        <p:spPr>
          <a:xfrm>
            <a:off x="1112444" y="881950"/>
            <a:ext cx="6879600" cy="3726600"/>
          </a:xfrm>
          <a:prstGeom prst="roundRect">
            <a:avLst>
              <a:gd name="adj" fmla="val 5212"/>
            </a:avLst>
          </a:prstGeom>
          <a:solidFill>
            <a:schemeClr val="accent3">
              <a:lumMod val="40000"/>
              <a:lumOff val="60000"/>
            </a:scheme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64"/>
          <p:cNvSpPr/>
          <p:nvPr/>
        </p:nvSpPr>
        <p:spPr>
          <a:xfrm>
            <a:off x="814925" y="539503"/>
            <a:ext cx="7432399" cy="500753"/>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64"/>
          <p:cNvSpPr/>
          <p:nvPr/>
        </p:nvSpPr>
        <p:spPr>
          <a:xfrm>
            <a:off x="1091993" y="595564"/>
            <a:ext cx="392151" cy="38862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64"/>
          <p:cNvSpPr txBox="1">
            <a:spLocks noGrp="1"/>
          </p:cNvSpPr>
          <p:nvPr>
            <p:ph type="title"/>
          </p:nvPr>
        </p:nvSpPr>
        <p:spPr>
          <a:xfrm>
            <a:off x="1543600" y="585013"/>
            <a:ext cx="4803619" cy="388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err="1" smtClean="0">
                <a:solidFill>
                  <a:schemeClr val="accent4"/>
                </a:solidFill>
                <a:latin typeface="+mn-lt"/>
              </a:rPr>
              <a:t>Thảo</a:t>
            </a:r>
            <a:r>
              <a:rPr lang="en-US" sz="2000" b="1" dirty="0" smtClean="0">
                <a:solidFill>
                  <a:schemeClr val="accent4"/>
                </a:solidFill>
                <a:latin typeface="+mn-lt"/>
              </a:rPr>
              <a:t> </a:t>
            </a:r>
            <a:r>
              <a:rPr lang="en-US" sz="2000" b="1" dirty="0" err="1" smtClean="0">
                <a:solidFill>
                  <a:schemeClr val="accent4"/>
                </a:solidFill>
                <a:latin typeface="+mn-lt"/>
              </a:rPr>
              <a:t>luận</a:t>
            </a:r>
            <a:r>
              <a:rPr lang="en-US" sz="2000" b="1" dirty="0" smtClean="0">
                <a:solidFill>
                  <a:schemeClr val="accent4"/>
                </a:solidFill>
                <a:latin typeface="+mn-lt"/>
              </a:rPr>
              <a:t> </a:t>
            </a:r>
            <a:r>
              <a:rPr lang="en-US" sz="2000" b="1" dirty="0" err="1" smtClean="0">
                <a:solidFill>
                  <a:schemeClr val="accent4"/>
                </a:solidFill>
                <a:latin typeface="+mn-lt"/>
              </a:rPr>
              <a:t>nhóm</a:t>
            </a:r>
            <a:r>
              <a:rPr lang="en-US" sz="2000" b="1" dirty="0" smtClean="0">
                <a:solidFill>
                  <a:schemeClr val="accent4"/>
                </a:solidFill>
                <a:latin typeface="+mn-lt"/>
              </a:rPr>
              <a:t> </a:t>
            </a:r>
            <a:r>
              <a:rPr lang="en-US" sz="2000" b="1" dirty="0" err="1" smtClean="0">
                <a:solidFill>
                  <a:schemeClr val="accent4"/>
                </a:solidFill>
                <a:latin typeface="+mn-lt"/>
              </a:rPr>
              <a:t>đôi</a:t>
            </a:r>
            <a:r>
              <a:rPr lang="en-US" sz="2000" b="1" dirty="0" smtClean="0">
                <a:solidFill>
                  <a:schemeClr val="accent4"/>
                </a:solidFill>
                <a:latin typeface="+mn-lt"/>
              </a:rPr>
              <a:t> </a:t>
            </a:r>
            <a:r>
              <a:rPr lang="en-US" sz="2000" b="1" dirty="0" err="1" smtClean="0">
                <a:solidFill>
                  <a:schemeClr val="accent4"/>
                </a:solidFill>
                <a:latin typeface="+mn-lt"/>
              </a:rPr>
              <a:t>và</a:t>
            </a:r>
            <a:r>
              <a:rPr lang="en-US" sz="2000" b="1" dirty="0" smtClean="0">
                <a:solidFill>
                  <a:schemeClr val="accent4"/>
                </a:solidFill>
                <a:latin typeface="+mn-lt"/>
              </a:rPr>
              <a:t> </a:t>
            </a:r>
            <a:r>
              <a:rPr lang="en-US" sz="2000" b="1" dirty="0" err="1" smtClean="0">
                <a:solidFill>
                  <a:schemeClr val="accent4"/>
                </a:solidFill>
                <a:latin typeface="+mn-lt"/>
              </a:rPr>
              <a:t>trả</a:t>
            </a:r>
            <a:r>
              <a:rPr lang="en-US" sz="2000" b="1" dirty="0" smtClean="0">
                <a:solidFill>
                  <a:schemeClr val="accent4"/>
                </a:solidFill>
                <a:latin typeface="+mn-lt"/>
              </a:rPr>
              <a:t> </a:t>
            </a:r>
            <a:r>
              <a:rPr lang="en-US" sz="2000" b="1" dirty="0" err="1" smtClean="0">
                <a:solidFill>
                  <a:schemeClr val="accent4"/>
                </a:solidFill>
                <a:latin typeface="+mn-lt"/>
              </a:rPr>
              <a:t>lời</a:t>
            </a:r>
            <a:r>
              <a:rPr lang="en-US" sz="2000" b="1" dirty="0" smtClean="0">
                <a:solidFill>
                  <a:schemeClr val="accent4"/>
                </a:solidFill>
                <a:latin typeface="+mn-lt"/>
              </a:rPr>
              <a:t> </a:t>
            </a:r>
            <a:r>
              <a:rPr lang="en-US" sz="2000" b="1" dirty="0" err="1" smtClean="0">
                <a:solidFill>
                  <a:schemeClr val="accent4"/>
                </a:solidFill>
                <a:latin typeface="+mn-lt"/>
              </a:rPr>
              <a:t>câu</a:t>
            </a:r>
            <a:r>
              <a:rPr lang="en-US" sz="2000" b="1" dirty="0" smtClean="0">
                <a:solidFill>
                  <a:schemeClr val="accent4"/>
                </a:solidFill>
                <a:latin typeface="+mn-lt"/>
              </a:rPr>
              <a:t> </a:t>
            </a:r>
            <a:r>
              <a:rPr lang="en-US" sz="2000" b="1" dirty="0" err="1" smtClean="0">
                <a:solidFill>
                  <a:schemeClr val="accent4"/>
                </a:solidFill>
                <a:latin typeface="+mn-lt"/>
              </a:rPr>
              <a:t>hỏi</a:t>
            </a:r>
            <a:endParaRPr sz="2000" b="1" dirty="0">
              <a:solidFill>
                <a:schemeClr val="accent4"/>
              </a:solidFill>
              <a:latin typeface="+mn-lt"/>
            </a:endParaRPr>
          </a:p>
        </p:txBody>
      </p:sp>
      <p:sp>
        <p:nvSpPr>
          <p:cNvPr id="1742" name="Google Shape;1742;p64"/>
          <p:cNvSpPr/>
          <p:nvPr/>
        </p:nvSpPr>
        <p:spPr>
          <a:xfrm>
            <a:off x="1439268" y="1170279"/>
            <a:ext cx="836818" cy="836818"/>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3" name="Google Shape;1743;p64"/>
          <p:cNvGrpSpPr/>
          <p:nvPr/>
        </p:nvGrpSpPr>
        <p:grpSpPr>
          <a:xfrm>
            <a:off x="1664445" y="1381433"/>
            <a:ext cx="411644" cy="411965"/>
            <a:chOff x="3508282" y="3810341"/>
            <a:chExt cx="351644" cy="351959"/>
          </a:xfrm>
        </p:grpSpPr>
        <p:sp>
          <p:nvSpPr>
            <p:cNvPr id="1744" name="Google Shape;1744;p64"/>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64"/>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64"/>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64"/>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64"/>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64"/>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64"/>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64"/>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64"/>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64"/>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64"/>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64"/>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64"/>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8" name="Google Shape;1758;p64">
            <a:hlinkClick r:id="rId3"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64">
            <a:hlinkClick r:id="rId4"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64">
            <a:hlinkClick r:id="rId5"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64">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64">
            <a:hlinkClick r:id="rId6" action="ppaction://hlinksldjump"/>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64">
            <a:hlinkClick r:id="rId4" action="ppaction://hlinksldjump"/>
          </p:cNvPr>
          <p:cNvSpPr txBox="1"/>
          <p:nvPr/>
        </p:nvSpPr>
        <p:spPr>
          <a:xfrm>
            <a:off x="8189650" y="47022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M</a:t>
            </a:r>
            <a:endParaRPr b="1">
              <a:solidFill>
                <a:schemeClr val="accent4"/>
              </a:solidFill>
              <a:latin typeface="Ubuntu"/>
              <a:ea typeface="Ubuntu"/>
              <a:cs typeface="Ubuntu"/>
              <a:sym typeface="Ubuntu"/>
            </a:endParaRPr>
          </a:p>
        </p:txBody>
      </p:sp>
      <p:sp>
        <p:nvSpPr>
          <p:cNvPr id="1764" name="Google Shape;1764;p64">
            <a:hlinkClick r:id="rId3" action="ppaction://hlinksldjump"/>
          </p:cNvPr>
          <p:cNvSpPr txBox="1"/>
          <p:nvPr/>
        </p:nvSpPr>
        <p:spPr>
          <a:xfrm>
            <a:off x="8189650" y="1476316"/>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2"/>
                </a:solidFill>
                <a:latin typeface="Ubuntu"/>
                <a:ea typeface="Ubuntu"/>
                <a:cs typeface="Ubuntu"/>
                <a:sym typeface="Ubuntu"/>
              </a:rPr>
              <a:t>T</a:t>
            </a:r>
            <a:endParaRPr b="1">
              <a:solidFill>
                <a:schemeClr val="accent2"/>
              </a:solidFill>
              <a:latin typeface="Ubuntu"/>
              <a:ea typeface="Ubuntu"/>
              <a:cs typeface="Ubuntu"/>
              <a:sym typeface="Ubuntu"/>
            </a:endParaRPr>
          </a:p>
        </p:txBody>
      </p:sp>
      <p:sp>
        <p:nvSpPr>
          <p:cNvPr id="1765" name="Google Shape;1765;p64">
            <a:hlinkClick r:id="rId5" action="ppaction://hlinksldjump"/>
          </p:cNvPr>
          <p:cNvSpPr txBox="1"/>
          <p:nvPr/>
        </p:nvSpPr>
        <p:spPr>
          <a:xfrm>
            <a:off x="8189650" y="2400638"/>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1"/>
                </a:solidFill>
                <a:latin typeface="Ubuntu"/>
                <a:ea typeface="Ubuntu"/>
                <a:cs typeface="Ubuntu"/>
                <a:sym typeface="Ubuntu"/>
              </a:rPr>
              <a:t>W</a:t>
            </a:r>
            <a:endParaRPr b="1">
              <a:solidFill>
                <a:schemeClr val="accent1"/>
              </a:solidFill>
              <a:latin typeface="Ubuntu"/>
              <a:ea typeface="Ubuntu"/>
              <a:cs typeface="Ubuntu"/>
              <a:sym typeface="Ubuntu"/>
            </a:endParaRPr>
          </a:p>
        </p:txBody>
      </p:sp>
      <p:sp>
        <p:nvSpPr>
          <p:cNvPr id="1766" name="Google Shape;1766;p64">
            <a:hlinkClick r:id="rId6" action="ppaction://hlinksldjump"/>
          </p:cNvPr>
          <p:cNvSpPr txBox="1"/>
          <p:nvPr/>
        </p:nvSpPr>
        <p:spPr>
          <a:xfrm>
            <a:off x="8189650" y="3423511"/>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3"/>
                </a:solidFill>
                <a:latin typeface="Ubuntu"/>
                <a:ea typeface="Ubuntu"/>
                <a:cs typeface="Ubuntu"/>
                <a:sym typeface="Ubuntu"/>
              </a:rPr>
              <a:t>T</a:t>
            </a:r>
            <a:endParaRPr b="1">
              <a:solidFill>
                <a:schemeClr val="accent3"/>
              </a:solidFill>
              <a:latin typeface="Ubuntu"/>
              <a:ea typeface="Ubuntu"/>
              <a:cs typeface="Ubuntu"/>
              <a:sym typeface="Ubuntu"/>
            </a:endParaRPr>
          </a:p>
        </p:txBody>
      </p:sp>
      <p:sp>
        <p:nvSpPr>
          <p:cNvPr id="1767" name="Google Shape;1767;p64">
            <a:hlinkClick r:id="" action="ppaction://noaction"/>
          </p:cNvPr>
          <p:cNvSpPr txBox="1"/>
          <p:nvPr/>
        </p:nvSpPr>
        <p:spPr>
          <a:xfrm>
            <a:off x="8189650" y="436280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F</a:t>
            </a:r>
            <a:endParaRPr b="1">
              <a:solidFill>
                <a:schemeClr val="accent4"/>
              </a:solidFill>
              <a:latin typeface="Ubuntu"/>
              <a:ea typeface="Ubuntu"/>
              <a:cs typeface="Ubuntu"/>
              <a:sym typeface="Ubuntu"/>
            </a:endParaRPr>
          </a:p>
        </p:txBody>
      </p:sp>
      <p:grpSp>
        <p:nvGrpSpPr>
          <p:cNvPr id="1768" name="Google Shape;1768;p64"/>
          <p:cNvGrpSpPr/>
          <p:nvPr/>
        </p:nvGrpSpPr>
        <p:grpSpPr>
          <a:xfrm>
            <a:off x="6935171" y="696541"/>
            <a:ext cx="195284" cy="195284"/>
            <a:chOff x="5660400" y="238125"/>
            <a:chExt cx="481825" cy="481825"/>
          </a:xfrm>
        </p:grpSpPr>
        <p:sp>
          <p:nvSpPr>
            <p:cNvPr id="1769" name="Google Shape;1769;p64"/>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0" name="Google Shape;1770;p64"/>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771" name="Google Shape;1771;p64">
            <a:hlinkClick r:id="rId7"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64">
            <a:hlinkClick r:id="rId8"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64">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64">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2424987" y="1151784"/>
            <a:ext cx="5043540" cy="958660"/>
          </a:xfrm>
          <a:prstGeom prst="rect">
            <a:avLst/>
          </a:prstGeom>
        </p:spPr>
        <p:txBody>
          <a:bodyPr wrap="square">
            <a:spAutoFit/>
          </a:bodyPr>
          <a:lstStyle/>
          <a:p>
            <a:pPr algn="just">
              <a:lnSpc>
                <a:spcPct val="150000"/>
              </a:lnSpc>
            </a:pPr>
            <a:r>
              <a:rPr lang="vi-VN" sz="2000" b="1" dirty="0">
                <a:solidFill>
                  <a:schemeClr val="accent5">
                    <a:lumMod val="10000"/>
                  </a:schemeClr>
                </a:solidFill>
              </a:rPr>
              <a:t>Em có thể xem tin tức hay chương trình giải trí nào dưới đây trên Internet?</a:t>
            </a:r>
            <a:endParaRPr lang="en-US" sz="2000" b="1" dirty="0">
              <a:solidFill>
                <a:schemeClr val="accent5">
                  <a:lumMod val="10000"/>
                </a:schemeClr>
              </a:solidFill>
            </a:endParaRPr>
          </a:p>
        </p:txBody>
      </p:sp>
      <p:sp>
        <p:nvSpPr>
          <p:cNvPr id="4" name="Rectangle 3"/>
          <p:cNvSpPr/>
          <p:nvPr/>
        </p:nvSpPr>
        <p:spPr>
          <a:xfrm>
            <a:off x="2066871" y="2123453"/>
            <a:ext cx="5482284" cy="2400657"/>
          </a:xfrm>
          <a:prstGeom prst="rect">
            <a:avLst/>
          </a:prstGeom>
        </p:spPr>
        <p:txBody>
          <a:bodyPr wrap="square">
            <a:spAutoFit/>
          </a:bodyPr>
          <a:lstStyle/>
          <a:p>
            <a:pPr algn="just">
              <a:lnSpc>
                <a:spcPct val="150000"/>
              </a:lnSpc>
            </a:pPr>
            <a:r>
              <a:rPr lang="en-US" sz="2000" dirty="0">
                <a:solidFill>
                  <a:schemeClr val="accent5">
                    <a:lumMod val="10000"/>
                  </a:schemeClr>
                </a:solidFill>
              </a:rPr>
              <a:t>A. </a:t>
            </a:r>
            <a:r>
              <a:rPr lang="en-US" sz="2000" dirty="0" err="1">
                <a:solidFill>
                  <a:schemeClr val="accent5">
                    <a:lumMod val="10000"/>
                  </a:schemeClr>
                </a:solidFill>
              </a:rPr>
              <a:t>Lịch</a:t>
            </a:r>
            <a:r>
              <a:rPr lang="en-US" sz="2000" dirty="0">
                <a:solidFill>
                  <a:schemeClr val="accent5">
                    <a:lumMod val="10000"/>
                  </a:schemeClr>
                </a:solidFill>
              </a:rPr>
              <a:t> </a:t>
            </a:r>
            <a:r>
              <a:rPr lang="en-US" sz="2000" dirty="0" err="1">
                <a:solidFill>
                  <a:schemeClr val="accent5">
                    <a:lumMod val="10000"/>
                  </a:schemeClr>
                </a:solidFill>
              </a:rPr>
              <a:t>thi</a:t>
            </a:r>
            <a:r>
              <a:rPr lang="en-US" sz="2000" dirty="0">
                <a:solidFill>
                  <a:schemeClr val="accent5">
                    <a:lumMod val="10000"/>
                  </a:schemeClr>
                </a:solidFill>
              </a:rPr>
              <a:t> </a:t>
            </a:r>
            <a:r>
              <a:rPr lang="en-US" sz="2000" dirty="0" err="1">
                <a:solidFill>
                  <a:schemeClr val="accent5">
                    <a:lumMod val="10000"/>
                  </a:schemeClr>
                </a:solidFill>
              </a:rPr>
              <a:t>đấu</a:t>
            </a:r>
            <a:r>
              <a:rPr lang="en-US" sz="2000" dirty="0">
                <a:solidFill>
                  <a:schemeClr val="accent5">
                    <a:lumMod val="10000"/>
                  </a:schemeClr>
                </a:solidFill>
              </a:rPr>
              <a:t> </a:t>
            </a:r>
            <a:r>
              <a:rPr lang="en-US" sz="2000" dirty="0" err="1">
                <a:solidFill>
                  <a:schemeClr val="accent5">
                    <a:lumMod val="10000"/>
                  </a:schemeClr>
                </a:solidFill>
              </a:rPr>
              <a:t>đá</a:t>
            </a:r>
            <a:r>
              <a:rPr lang="en-US" sz="2000" dirty="0">
                <a:solidFill>
                  <a:schemeClr val="accent5">
                    <a:lumMod val="10000"/>
                  </a:schemeClr>
                </a:solidFill>
              </a:rPr>
              <a:t> </a:t>
            </a:r>
            <a:r>
              <a:rPr lang="en-US" sz="2000" dirty="0" err="1">
                <a:solidFill>
                  <a:schemeClr val="accent5">
                    <a:lumMod val="10000"/>
                  </a:schemeClr>
                </a:solidFill>
              </a:rPr>
              <a:t>bóng</a:t>
            </a:r>
            <a:r>
              <a:rPr lang="en-US" sz="2000" dirty="0">
                <a:solidFill>
                  <a:schemeClr val="accent5">
                    <a:lumMod val="10000"/>
                  </a:schemeClr>
                </a:solidFill>
              </a:rPr>
              <a:t>.</a:t>
            </a:r>
          </a:p>
          <a:p>
            <a:pPr algn="just">
              <a:lnSpc>
                <a:spcPct val="150000"/>
              </a:lnSpc>
            </a:pPr>
            <a:r>
              <a:rPr lang="en-US" sz="2000" dirty="0">
                <a:solidFill>
                  <a:schemeClr val="accent5">
                    <a:lumMod val="10000"/>
                  </a:schemeClr>
                </a:solidFill>
              </a:rPr>
              <a:t>B. </a:t>
            </a:r>
            <a:r>
              <a:rPr lang="en-US" sz="2000" dirty="0" err="1">
                <a:solidFill>
                  <a:schemeClr val="accent5">
                    <a:lumMod val="10000"/>
                  </a:schemeClr>
                </a:solidFill>
              </a:rPr>
              <a:t>Phim</a:t>
            </a:r>
            <a:r>
              <a:rPr lang="en-US" sz="2000" dirty="0">
                <a:solidFill>
                  <a:schemeClr val="accent5">
                    <a:lumMod val="10000"/>
                  </a:schemeClr>
                </a:solidFill>
              </a:rPr>
              <a:t> </a:t>
            </a:r>
            <a:r>
              <a:rPr lang="en-US" sz="2000" dirty="0" err="1">
                <a:solidFill>
                  <a:schemeClr val="accent5">
                    <a:lumMod val="10000"/>
                  </a:schemeClr>
                </a:solidFill>
              </a:rPr>
              <a:t>hoạt</a:t>
            </a:r>
            <a:r>
              <a:rPr lang="en-US" sz="2000" dirty="0">
                <a:solidFill>
                  <a:schemeClr val="accent5">
                    <a:lumMod val="10000"/>
                  </a:schemeClr>
                </a:solidFill>
              </a:rPr>
              <a:t> </a:t>
            </a:r>
            <a:r>
              <a:rPr lang="en-US" sz="2000" dirty="0" err="1">
                <a:solidFill>
                  <a:schemeClr val="accent5">
                    <a:lumMod val="10000"/>
                  </a:schemeClr>
                </a:solidFill>
              </a:rPr>
              <a:t>hình</a:t>
            </a:r>
            <a:r>
              <a:rPr lang="en-US" sz="2000" dirty="0">
                <a:solidFill>
                  <a:schemeClr val="accent5">
                    <a:lumMod val="10000"/>
                  </a:schemeClr>
                </a:solidFill>
              </a:rPr>
              <a:t> </a:t>
            </a:r>
            <a:r>
              <a:rPr lang="en-US" sz="2000" dirty="0" err="1">
                <a:solidFill>
                  <a:schemeClr val="accent5">
                    <a:lumMod val="10000"/>
                  </a:schemeClr>
                </a:solidFill>
              </a:rPr>
              <a:t>dành</a:t>
            </a:r>
            <a:r>
              <a:rPr lang="en-US" sz="2000" dirty="0">
                <a:solidFill>
                  <a:schemeClr val="accent5">
                    <a:lumMod val="10000"/>
                  </a:schemeClr>
                </a:solidFill>
              </a:rPr>
              <a:t> </a:t>
            </a:r>
            <a:r>
              <a:rPr lang="en-US" sz="2000" dirty="0" err="1">
                <a:solidFill>
                  <a:schemeClr val="accent5">
                    <a:lumMod val="10000"/>
                  </a:schemeClr>
                </a:solidFill>
              </a:rPr>
              <a:t>cho</a:t>
            </a:r>
            <a:r>
              <a:rPr lang="en-US" sz="2000" dirty="0">
                <a:solidFill>
                  <a:schemeClr val="accent5">
                    <a:lumMod val="10000"/>
                  </a:schemeClr>
                </a:solidFill>
              </a:rPr>
              <a:t> </a:t>
            </a:r>
            <a:r>
              <a:rPr lang="en-US" sz="2000" dirty="0" err="1">
                <a:solidFill>
                  <a:schemeClr val="accent5">
                    <a:lumMod val="10000"/>
                  </a:schemeClr>
                </a:solidFill>
              </a:rPr>
              <a:t>thiếu</a:t>
            </a:r>
            <a:r>
              <a:rPr lang="en-US" sz="2000" dirty="0">
                <a:solidFill>
                  <a:schemeClr val="accent5">
                    <a:lumMod val="10000"/>
                  </a:schemeClr>
                </a:solidFill>
              </a:rPr>
              <a:t> </a:t>
            </a:r>
            <a:r>
              <a:rPr lang="en-US" sz="2000" dirty="0" err="1">
                <a:solidFill>
                  <a:schemeClr val="accent5">
                    <a:lumMod val="10000"/>
                  </a:schemeClr>
                </a:solidFill>
              </a:rPr>
              <a:t>nhi</a:t>
            </a:r>
            <a:r>
              <a:rPr lang="en-US" sz="2000" dirty="0">
                <a:solidFill>
                  <a:schemeClr val="accent5">
                    <a:lumMod val="10000"/>
                  </a:schemeClr>
                </a:solidFill>
              </a:rPr>
              <a:t>.</a:t>
            </a:r>
          </a:p>
          <a:p>
            <a:pPr algn="just">
              <a:lnSpc>
                <a:spcPct val="150000"/>
              </a:lnSpc>
            </a:pPr>
            <a:r>
              <a:rPr lang="en-US" sz="2000" dirty="0">
                <a:solidFill>
                  <a:schemeClr val="accent5">
                    <a:lumMod val="10000"/>
                  </a:schemeClr>
                </a:solidFill>
              </a:rPr>
              <a:t>C. Video </a:t>
            </a:r>
            <a:r>
              <a:rPr lang="en-US" sz="2000" dirty="0" err="1">
                <a:solidFill>
                  <a:schemeClr val="accent5">
                    <a:lumMod val="10000"/>
                  </a:schemeClr>
                </a:solidFill>
              </a:rPr>
              <a:t>giới</a:t>
            </a:r>
            <a:r>
              <a:rPr lang="en-US" sz="2000" dirty="0">
                <a:solidFill>
                  <a:schemeClr val="accent5">
                    <a:lumMod val="10000"/>
                  </a:schemeClr>
                </a:solidFill>
              </a:rPr>
              <a:t> </a:t>
            </a:r>
            <a:r>
              <a:rPr lang="en-US" sz="2000" dirty="0" err="1">
                <a:solidFill>
                  <a:schemeClr val="accent5">
                    <a:lumMod val="10000"/>
                  </a:schemeClr>
                </a:solidFill>
              </a:rPr>
              <a:t>thiệu</a:t>
            </a:r>
            <a:r>
              <a:rPr lang="en-US" sz="2000" dirty="0">
                <a:solidFill>
                  <a:schemeClr val="accent5">
                    <a:lumMod val="10000"/>
                  </a:schemeClr>
                </a:solidFill>
              </a:rPr>
              <a:t> </a:t>
            </a:r>
            <a:r>
              <a:rPr lang="en-US" sz="2000" dirty="0" err="1">
                <a:solidFill>
                  <a:schemeClr val="accent5">
                    <a:lumMod val="10000"/>
                  </a:schemeClr>
                </a:solidFill>
              </a:rPr>
              <a:t>các</a:t>
            </a:r>
            <a:r>
              <a:rPr lang="en-US" sz="2000" dirty="0">
                <a:solidFill>
                  <a:schemeClr val="accent5">
                    <a:lumMod val="10000"/>
                  </a:schemeClr>
                </a:solidFill>
              </a:rPr>
              <a:t> </a:t>
            </a:r>
            <a:r>
              <a:rPr lang="en-US" sz="2000" dirty="0" err="1">
                <a:solidFill>
                  <a:schemeClr val="accent5">
                    <a:lumMod val="10000"/>
                  </a:schemeClr>
                </a:solidFill>
              </a:rPr>
              <a:t>danh</a:t>
            </a:r>
            <a:r>
              <a:rPr lang="en-US" sz="2000" dirty="0">
                <a:solidFill>
                  <a:schemeClr val="accent5">
                    <a:lumMod val="10000"/>
                  </a:schemeClr>
                </a:solidFill>
              </a:rPr>
              <a:t> lam </a:t>
            </a:r>
            <a:r>
              <a:rPr lang="en-US" sz="2000" dirty="0" err="1">
                <a:solidFill>
                  <a:schemeClr val="accent5">
                    <a:lumMod val="10000"/>
                  </a:schemeClr>
                </a:solidFill>
              </a:rPr>
              <a:t>thắng</a:t>
            </a:r>
            <a:r>
              <a:rPr lang="en-US" sz="2000" dirty="0">
                <a:solidFill>
                  <a:schemeClr val="accent5">
                    <a:lumMod val="10000"/>
                  </a:schemeClr>
                </a:solidFill>
              </a:rPr>
              <a:t> </a:t>
            </a:r>
            <a:r>
              <a:rPr lang="en-US" sz="2000" dirty="0" err="1">
                <a:solidFill>
                  <a:schemeClr val="accent5">
                    <a:lumMod val="10000"/>
                  </a:schemeClr>
                </a:solidFill>
              </a:rPr>
              <a:t>cảnh</a:t>
            </a:r>
            <a:r>
              <a:rPr lang="en-US" sz="2000" dirty="0">
                <a:solidFill>
                  <a:schemeClr val="accent5">
                    <a:lumMod val="10000"/>
                  </a:schemeClr>
                </a:solidFill>
              </a:rPr>
              <a:t>, </a:t>
            </a:r>
            <a:r>
              <a:rPr lang="en-US" sz="2000" dirty="0" err="1">
                <a:solidFill>
                  <a:schemeClr val="accent5">
                    <a:lumMod val="10000"/>
                  </a:schemeClr>
                </a:solidFill>
              </a:rPr>
              <a:t>điểm</a:t>
            </a:r>
            <a:r>
              <a:rPr lang="en-US" sz="2000" dirty="0">
                <a:solidFill>
                  <a:schemeClr val="accent5">
                    <a:lumMod val="10000"/>
                  </a:schemeClr>
                </a:solidFill>
              </a:rPr>
              <a:t> du </a:t>
            </a:r>
            <a:r>
              <a:rPr lang="en-US" sz="2000" dirty="0" err="1">
                <a:solidFill>
                  <a:schemeClr val="accent5">
                    <a:lumMod val="10000"/>
                  </a:schemeClr>
                </a:solidFill>
              </a:rPr>
              <a:t>lịch</a:t>
            </a:r>
            <a:r>
              <a:rPr lang="en-US" sz="2000" dirty="0">
                <a:solidFill>
                  <a:schemeClr val="accent5">
                    <a:lumMod val="10000"/>
                  </a:schemeClr>
                </a:solidFill>
              </a:rPr>
              <a:t>.</a:t>
            </a:r>
          </a:p>
          <a:p>
            <a:pPr algn="just">
              <a:lnSpc>
                <a:spcPct val="150000"/>
              </a:lnSpc>
            </a:pPr>
            <a:r>
              <a:rPr lang="en-US" sz="2000" dirty="0">
                <a:solidFill>
                  <a:schemeClr val="accent5">
                    <a:lumMod val="10000"/>
                  </a:schemeClr>
                </a:solidFill>
              </a:rPr>
              <a:t>D. </a:t>
            </a:r>
            <a:r>
              <a:rPr lang="en-US" sz="2000" dirty="0" err="1">
                <a:solidFill>
                  <a:schemeClr val="accent5">
                    <a:lumMod val="10000"/>
                  </a:schemeClr>
                </a:solidFill>
              </a:rPr>
              <a:t>Cả</a:t>
            </a:r>
            <a:r>
              <a:rPr lang="en-US" sz="2000" dirty="0">
                <a:solidFill>
                  <a:schemeClr val="accent5">
                    <a:lumMod val="10000"/>
                  </a:schemeClr>
                </a:solidFill>
              </a:rPr>
              <a:t> A, B, C </a:t>
            </a:r>
            <a:r>
              <a:rPr lang="en-US" sz="2000" dirty="0" err="1">
                <a:solidFill>
                  <a:schemeClr val="accent5">
                    <a:lumMod val="10000"/>
                  </a:schemeClr>
                </a:solidFill>
              </a:rPr>
              <a:t>đều</a:t>
            </a:r>
            <a:r>
              <a:rPr lang="en-US" sz="2000" dirty="0">
                <a:solidFill>
                  <a:schemeClr val="accent5">
                    <a:lumMod val="10000"/>
                  </a:schemeClr>
                </a:solidFill>
              </a:rPr>
              <a:t> </a:t>
            </a:r>
            <a:r>
              <a:rPr lang="en-US" sz="2000" dirty="0" err="1">
                <a:solidFill>
                  <a:schemeClr val="accent5">
                    <a:lumMod val="10000"/>
                  </a:schemeClr>
                </a:solidFill>
              </a:rPr>
              <a:t>đúng</a:t>
            </a:r>
            <a:r>
              <a:rPr lang="en-US" sz="2000" dirty="0">
                <a:solidFill>
                  <a:schemeClr val="accent5">
                    <a:lumMod val="10000"/>
                  </a:schemeClr>
                </a:solidFill>
              </a:rPr>
              <a:t>. </a:t>
            </a:r>
          </a:p>
        </p:txBody>
      </p:sp>
      <p:sp>
        <p:nvSpPr>
          <p:cNvPr id="5" name="Oval 4"/>
          <p:cNvSpPr/>
          <p:nvPr/>
        </p:nvSpPr>
        <p:spPr>
          <a:xfrm>
            <a:off x="1882238" y="4014560"/>
            <a:ext cx="570264" cy="5095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41"/>
                                        </p:tgtEl>
                                        <p:attrNameLst>
                                          <p:attrName>style.visibility</p:attrName>
                                        </p:attrNameLst>
                                      </p:cBhvr>
                                      <p:to>
                                        <p:strVal val="visible"/>
                                      </p:to>
                                    </p:set>
                                    <p:animEffect transition="in" filter="barn(inVertical)">
                                      <p:cBhvr>
                                        <p:cTn id="7" dur="500"/>
                                        <p:tgtEl>
                                          <p:spTgt spid="17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3"/>
                                        </p:tgtEl>
                                        <p:attrNameLst>
                                          <p:attrName>style.visibility</p:attrName>
                                        </p:attrNameLst>
                                      </p:cBhvr>
                                      <p:to>
                                        <p:strVal val="visible"/>
                                      </p:to>
                                    </p:set>
                                    <p:animEffect transition="in" filter="fade">
                                      <p:cBhvr>
                                        <p:cTn id="12" dur="500"/>
                                        <p:tgtEl>
                                          <p:spTgt spid="174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42"/>
                                        </p:tgtEl>
                                        <p:attrNameLst>
                                          <p:attrName>style.visibility</p:attrName>
                                        </p:attrNameLst>
                                      </p:cBhvr>
                                      <p:to>
                                        <p:strVal val="visible"/>
                                      </p:to>
                                    </p:set>
                                    <p:animEffect transition="in" filter="fade">
                                      <p:cBhvr>
                                        <p:cTn id="15" dur="500"/>
                                        <p:tgtEl>
                                          <p:spTgt spid="174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0" end="0"/>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30" dur="500"/>
                                        <p:tgtEl>
                                          <p:spTgt spid="4">
                                            <p:txEl>
                                              <p:pRg st="1" end="1"/>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additive="base">
                                        <p:cTn id="33"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34" dur="500"/>
                                        <p:tgtEl>
                                          <p:spTgt spid="4">
                                            <p:txEl>
                                              <p:pRg st="2" end="2"/>
                                            </p:txEl>
                                          </p:spTgt>
                                        </p:tgtEl>
                                      </p:cBhvr>
                                    </p:animEffect>
                                  </p:childTnLst>
                                </p:cTn>
                              </p:par>
                              <p:par>
                                <p:cTn id="35" presetID="12" presetClass="entr" presetSubtype="4" fill="hold"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42"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outHorizontal)">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 grpId="0"/>
      <p:bldP spid="1742" grpId="0" animBg="1"/>
      <p:bldP spid="3"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333"/>
        <p:cNvGrpSpPr/>
        <p:nvPr/>
      </p:nvGrpSpPr>
      <p:grpSpPr>
        <a:xfrm>
          <a:off x="0" y="0"/>
          <a:ext cx="0" cy="0"/>
          <a:chOff x="0" y="0"/>
          <a:chExt cx="0" cy="0"/>
        </a:xfrm>
      </p:grpSpPr>
      <p:sp>
        <p:nvSpPr>
          <p:cNvPr id="1334" name="Google Shape;1334;p52"/>
          <p:cNvSpPr/>
          <p:nvPr/>
        </p:nvSpPr>
        <p:spPr>
          <a:xfrm>
            <a:off x="1048647" y="3034413"/>
            <a:ext cx="365700" cy="365700"/>
          </a:xfrm>
          <a:prstGeom prst="ellipse">
            <a:avLst/>
          </a:prstGeom>
          <a:noFill/>
          <a:ln w="9525" cap="flat" cmpd="sng">
            <a:solidFill>
              <a:schemeClr val="accent2"/>
            </a:solidFill>
            <a:prstDash val="solid"/>
            <a:round/>
            <a:headEnd type="none" w="sm" len="sm"/>
            <a:tailEnd type="none" w="sm" len="sm"/>
          </a:ln>
        </p:spPr>
        <p:txBody>
          <a:bodyPr spcFirstLastPara="1" wrap="square" lIns="64000" tIns="91425" rIns="91425" bIns="91425" anchor="ctr" anchorCtr="0">
            <a:noAutofit/>
          </a:bodyPr>
          <a:lstStyle/>
          <a:p>
            <a:pPr marL="0" lvl="0" indent="0" algn="l" rtl="0">
              <a:spcBef>
                <a:spcPts val="0"/>
              </a:spcBef>
              <a:spcAft>
                <a:spcPts val="0"/>
              </a:spcAft>
              <a:buNone/>
            </a:pPr>
            <a:r>
              <a:rPr lang="en" sz="1800" b="1" dirty="0">
                <a:solidFill>
                  <a:schemeClr val="accent2"/>
                </a:solidFill>
                <a:latin typeface="+mn-lt"/>
                <a:ea typeface="Ubuntu"/>
                <a:cs typeface="Ubuntu"/>
                <a:sym typeface="Ubuntu"/>
              </a:rPr>
              <a:t>b</a:t>
            </a:r>
            <a:endParaRPr sz="1800" b="1" dirty="0">
              <a:solidFill>
                <a:schemeClr val="accent2"/>
              </a:solidFill>
              <a:latin typeface="+mn-lt"/>
              <a:ea typeface="Ubuntu"/>
              <a:cs typeface="Ubuntu"/>
              <a:sym typeface="Ubuntu"/>
            </a:endParaRPr>
          </a:p>
        </p:txBody>
      </p:sp>
      <p:sp>
        <p:nvSpPr>
          <p:cNvPr id="1335" name="Google Shape;1335;p52"/>
          <p:cNvSpPr/>
          <p:nvPr/>
        </p:nvSpPr>
        <p:spPr>
          <a:xfrm>
            <a:off x="1048647" y="1508263"/>
            <a:ext cx="365700" cy="365700"/>
          </a:xfrm>
          <a:prstGeom prst="ellipse">
            <a:avLst/>
          </a:prstGeom>
          <a:noFill/>
          <a:ln w="9525" cap="flat" cmpd="sng">
            <a:solidFill>
              <a:schemeClr val="accent1"/>
            </a:solidFill>
            <a:prstDash val="solid"/>
            <a:round/>
            <a:headEnd type="none" w="sm" len="sm"/>
            <a:tailEnd type="none" w="sm" len="sm"/>
          </a:ln>
        </p:spPr>
        <p:txBody>
          <a:bodyPr spcFirstLastPara="1" wrap="square" lIns="73150" tIns="64000" rIns="91425" bIns="91425" anchor="ctr" anchorCtr="0">
            <a:noAutofit/>
          </a:bodyPr>
          <a:lstStyle/>
          <a:p>
            <a:pPr marL="0" lvl="0" indent="0" algn="l" rtl="0">
              <a:spcBef>
                <a:spcPts val="0"/>
              </a:spcBef>
              <a:spcAft>
                <a:spcPts val="0"/>
              </a:spcAft>
              <a:buNone/>
            </a:pPr>
            <a:r>
              <a:rPr lang="en" sz="1800" b="1" dirty="0">
                <a:solidFill>
                  <a:schemeClr val="accent1"/>
                </a:solidFill>
                <a:latin typeface="+mn-lt"/>
              </a:rPr>
              <a:t>a</a:t>
            </a:r>
            <a:endParaRPr sz="1800" b="1" dirty="0">
              <a:solidFill>
                <a:schemeClr val="accent1"/>
              </a:solidFill>
              <a:latin typeface="+mn-lt"/>
            </a:endParaRPr>
          </a:p>
        </p:txBody>
      </p:sp>
      <p:sp>
        <p:nvSpPr>
          <p:cNvPr id="1338" name="Google Shape;1338;p52"/>
          <p:cNvSpPr/>
          <p:nvPr/>
        </p:nvSpPr>
        <p:spPr>
          <a:xfrm>
            <a:off x="6913327" y="1388854"/>
            <a:ext cx="661898" cy="661898"/>
          </a:xfrm>
          <a:prstGeom prst="ellipse">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0" name="Google Shape;1340;p52"/>
          <p:cNvGrpSpPr/>
          <p:nvPr/>
        </p:nvGrpSpPr>
        <p:grpSpPr>
          <a:xfrm>
            <a:off x="5555994" y="1984698"/>
            <a:ext cx="2887956" cy="2613627"/>
            <a:chOff x="4876801" y="1994933"/>
            <a:chExt cx="2887956" cy="2613627"/>
          </a:xfrm>
        </p:grpSpPr>
        <p:sp>
          <p:nvSpPr>
            <p:cNvPr id="1341" name="Google Shape;1341;p52"/>
            <p:cNvSpPr/>
            <p:nvPr/>
          </p:nvSpPr>
          <p:spPr>
            <a:xfrm>
              <a:off x="6681505" y="2978584"/>
              <a:ext cx="804401" cy="572458"/>
            </a:xfrm>
            <a:custGeom>
              <a:avLst/>
              <a:gdLst/>
              <a:ahLst/>
              <a:cxnLst/>
              <a:rect l="l" t="t" r="r" b="b"/>
              <a:pathLst>
                <a:path w="14134" h="10059" extrusionOk="0">
                  <a:moveTo>
                    <a:pt x="4573" y="1"/>
                  </a:moveTo>
                  <a:cubicBezTo>
                    <a:pt x="4502" y="1"/>
                    <a:pt x="4432" y="4"/>
                    <a:pt x="4362" y="12"/>
                  </a:cubicBezTo>
                  <a:lnTo>
                    <a:pt x="232" y="480"/>
                  </a:lnTo>
                  <a:lnTo>
                    <a:pt x="232" y="480"/>
                  </a:lnTo>
                  <a:cubicBezTo>
                    <a:pt x="155" y="403"/>
                    <a:pt x="102" y="364"/>
                    <a:pt x="67" y="364"/>
                  </a:cubicBezTo>
                  <a:cubicBezTo>
                    <a:pt x="27" y="364"/>
                    <a:pt x="8" y="411"/>
                    <a:pt x="1" y="506"/>
                  </a:cubicBezTo>
                  <a:lnTo>
                    <a:pt x="232" y="480"/>
                  </a:lnTo>
                  <a:lnTo>
                    <a:pt x="232" y="480"/>
                  </a:lnTo>
                  <a:cubicBezTo>
                    <a:pt x="873" y="1123"/>
                    <a:pt x="3182" y="4435"/>
                    <a:pt x="11211" y="10059"/>
                  </a:cubicBezTo>
                  <a:lnTo>
                    <a:pt x="14133" y="7049"/>
                  </a:lnTo>
                  <a:lnTo>
                    <a:pt x="5904" y="491"/>
                  </a:lnTo>
                  <a:cubicBezTo>
                    <a:pt x="5535" y="174"/>
                    <a:pt x="5056" y="1"/>
                    <a:pt x="4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2"/>
            <p:cNvSpPr/>
            <p:nvPr/>
          </p:nvSpPr>
          <p:spPr>
            <a:xfrm>
              <a:off x="7384014" y="2775639"/>
              <a:ext cx="180470" cy="535409"/>
            </a:xfrm>
            <a:custGeom>
              <a:avLst/>
              <a:gdLst/>
              <a:ahLst/>
              <a:cxnLst/>
              <a:rect l="l" t="t" r="r" b="b"/>
              <a:pathLst>
                <a:path w="3171" h="9408" extrusionOk="0">
                  <a:moveTo>
                    <a:pt x="1469" y="1"/>
                  </a:moveTo>
                  <a:lnTo>
                    <a:pt x="1" y="7358"/>
                  </a:lnTo>
                  <a:cubicBezTo>
                    <a:pt x="699" y="8070"/>
                    <a:pt x="1426" y="8754"/>
                    <a:pt x="2167" y="9408"/>
                  </a:cubicBezTo>
                  <a:lnTo>
                    <a:pt x="3170" y="219"/>
                  </a:lnTo>
                  <a:lnTo>
                    <a:pt x="1469" y="1"/>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2"/>
            <p:cNvSpPr/>
            <p:nvPr/>
          </p:nvSpPr>
          <p:spPr>
            <a:xfrm>
              <a:off x="7427039" y="2495010"/>
              <a:ext cx="337719" cy="406451"/>
            </a:xfrm>
            <a:custGeom>
              <a:avLst/>
              <a:gdLst/>
              <a:ahLst/>
              <a:cxnLst/>
              <a:rect l="l" t="t" r="r" b="b"/>
              <a:pathLst>
                <a:path w="5934" h="7142" extrusionOk="0">
                  <a:moveTo>
                    <a:pt x="4000" y="0"/>
                  </a:moveTo>
                  <a:cubicBezTo>
                    <a:pt x="3907" y="0"/>
                    <a:pt x="3815" y="41"/>
                    <a:pt x="3752" y="119"/>
                  </a:cubicBezTo>
                  <a:lnTo>
                    <a:pt x="1339" y="3143"/>
                  </a:lnTo>
                  <a:lnTo>
                    <a:pt x="1339" y="3143"/>
                  </a:lnTo>
                  <a:lnTo>
                    <a:pt x="1513" y="2038"/>
                  </a:lnTo>
                  <a:cubicBezTo>
                    <a:pt x="1542" y="1835"/>
                    <a:pt x="1440" y="1617"/>
                    <a:pt x="1266" y="1515"/>
                  </a:cubicBezTo>
                  <a:cubicBezTo>
                    <a:pt x="1200" y="1476"/>
                    <a:pt x="1129" y="1457"/>
                    <a:pt x="1060" y="1457"/>
                  </a:cubicBezTo>
                  <a:cubicBezTo>
                    <a:pt x="899" y="1457"/>
                    <a:pt x="745" y="1556"/>
                    <a:pt x="684" y="1719"/>
                  </a:cubicBezTo>
                  <a:lnTo>
                    <a:pt x="306" y="2693"/>
                  </a:lnTo>
                  <a:cubicBezTo>
                    <a:pt x="88" y="3260"/>
                    <a:pt x="1" y="3856"/>
                    <a:pt x="59" y="4452"/>
                  </a:cubicBezTo>
                  <a:lnTo>
                    <a:pt x="103" y="4903"/>
                  </a:lnTo>
                  <a:cubicBezTo>
                    <a:pt x="146" y="5353"/>
                    <a:pt x="321" y="5790"/>
                    <a:pt x="612" y="6168"/>
                  </a:cubicBezTo>
                  <a:lnTo>
                    <a:pt x="1368" y="7142"/>
                  </a:lnTo>
                  <a:lnTo>
                    <a:pt x="5555" y="3652"/>
                  </a:lnTo>
                  <a:cubicBezTo>
                    <a:pt x="5642" y="3580"/>
                    <a:pt x="5671" y="3478"/>
                    <a:pt x="5657" y="3362"/>
                  </a:cubicBezTo>
                  <a:cubicBezTo>
                    <a:pt x="5626" y="3199"/>
                    <a:pt x="5489" y="3100"/>
                    <a:pt x="5345" y="3100"/>
                  </a:cubicBezTo>
                  <a:cubicBezTo>
                    <a:pt x="5283" y="3100"/>
                    <a:pt x="5219" y="3119"/>
                    <a:pt x="5162" y="3158"/>
                  </a:cubicBezTo>
                  <a:lnTo>
                    <a:pt x="4159" y="3681"/>
                  </a:lnTo>
                  <a:lnTo>
                    <a:pt x="5802" y="2286"/>
                  </a:lnTo>
                  <a:cubicBezTo>
                    <a:pt x="5904" y="2184"/>
                    <a:pt x="5933" y="2038"/>
                    <a:pt x="5860" y="1922"/>
                  </a:cubicBezTo>
                  <a:lnTo>
                    <a:pt x="5846" y="1878"/>
                  </a:lnTo>
                  <a:cubicBezTo>
                    <a:pt x="5790" y="1766"/>
                    <a:pt x="5673" y="1702"/>
                    <a:pt x="5554" y="1702"/>
                  </a:cubicBezTo>
                  <a:cubicBezTo>
                    <a:pt x="5488" y="1702"/>
                    <a:pt x="5423" y="1721"/>
                    <a:pt x="5366" y="1762"/>
                  </a:cubicBezTo>
                  <a:lnTo>
                    <a:pt x="3694" y="2998"/>
                  </a:lnTo>
                  <a:lnTo>
                    <a:pt x="5453" y="992"/>
                  </a:lnTo>
                  <a:cubicBezTo>
                    <a:pt x="5570" y="875"/>
                    <a:pt x="5555" y="686"/>
                    <a:pt x="5453" y="570"/>
                  </a:cubicBezTo>
                  <a:lnTo>
                    <a:pt x="5395" y="512"/>
                  </a:lnTo>
                  <a:cubicBezTo>
                    <a:pt x="5330" y="439"/>
                    <a:pt x="5242" y="403"/>
                    <a:pt x="5157" y="403"/>
                  </a:cubicBezTo>
                  <a:cubicBezTo>
                    <a:pt x="5072" y="403"/>
                    <a:pt x="4988" y="439"/>
                    <a:pt x="4930" y="512"/>
                  </a:cubicBezTo>
                  <a:lnTo>
                    <a:pt x="2807" y="2664"/>
                  </a:lnTo>
                  <a:lnTo>
                    <a:pt x="4363" y="570"/>
                  </a:lnTo>
                  <a:cubicBezTo>
                    <a:pt x="4435" y="454"/>
                    <a:pt x="4421" y="279"/>
                    <a:pt x="4319" y="177"/>
                  </a:cubicBezTo>
                  <a:lnTo>
                    <a:pt x="4217" y="90"/>
                  </a:lnTo>
                  <a:cubicBezTo>
                    <a:pt x="4157" y="30"/>
                    <a:pt x="4078" y="0"/>
                    <a:pt x="4000"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2"/>
            <p:cNvSpPr/>
            <p:nvPr/>
          </p:nvSpPr>
          <p:spPr>
            <a:xfrm>
              <a:off x="7501535" y="2671606"/>
              <a:ext cx="36481" cy="102438"/>
            </a:xfrm>
            <a:custGeom>
              <a:avLst/>
              <a:gdLst/>
              <a:ahLst/>
              <a:cxnLst/>
              <a:rect l="l" t="t" r="r" b="b"/>
              <a:pathLst>
                <a:path w="641" h="1800" extrusionOk="0">
                  <a:moveTo>
                    <a:pt x="37" y="0"/>
                  </a:moveTo>
                  <a:cubicBezTo>
                    <a:pt x="30" y="0"/>
                    <a:pt x="22" y="4"/>
                    <a:pt x="15" y="11"/>
                  </a:cubicBezTo>
                  <a:cubicBezTo>
                    <a:pt x="0" y="26"/>
                    <a:pt x="0" y="55"/>
                    <a:pt x="15" y="70"/>
                  </a:cubicBezTo>
                  <a:cubicBezTo>
                    <a:pt x="15" y="70"/>
                    <a:pt x="553" y="724"/>
                    <a:pt x="335" y="1756"/>
                  </a:cubicBezTo>
                  <a:cubicBezTo>
                    <a:pt x="320" y="1771"/>
                    <a:pt x="335" y="1800"/>
                    <a:pt x="349" y="1800"/>
                  </a:cubicBezTo>
                  <a:lnTo>
                    <a:pt x="364" y="1800"/>
                  </a:lnTo>
                  <a:cubicBezTo>
                    <a:pt x="378" y="1800"/>
                    <a:pt x="393" y="1785"/>
                    <a:pt x="393" y="1771"/>
                  </a:cubicBezTo>
                  <a:cubicBezTo>
                    <a:pt x="640" y="709"/>
                    <a:pt x="59" y="26"/>
                    <a:pt x="59" y="11"/>
                  </a:cubicBezTo>
                  <a:cubicBezTo>
                    <a:pt x="51" y="4"/>
                    <a:pt x="44"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2"/>
            <p:cNvSpPr/>
            <p:nvPr/>
          </p:nvSpPr>
          <p:spPr>
            <a:xfrm>
              <a:off x="7272298" y="2897315"/>
              <a:ext cx="297994" cy="678196"/>
            </a:xfrm>
            <a:custGeom>
              <a:avLst/>
              <a:gdLst/>
              <a:ahLst/>
              <a:cxnLst/>
              <a:rect l="l" t="t" r="r" b="b"/>
              <a:pathLst>
                <a:path w="5236" h="11917" extrusionOk="0">
                  <a:moveTo>
                    <a:pt x="2080" y="0"/>
                  </a:moveTo>
                  <a:lnTo>
                    <a:pt x="641" y="8855"/>
                  </a:lnTo>
                  <a:cubicBezTo>
                    <a:pt x="103" y="10062"/>
                    <a:pt x="1" y="11152"/>
                    <a:pt x="1193" y="11705"/>
                  </a:cubicBezTo>
                  <a:cubicBezTo>
                    <a:pt x="1513" y="11849"/>
                    <a:pt x="1847" y="11916"/>
                    <a:pt x="2176" y="11916"/>
                  </a:cubicBezTo>
                  <a:cubicBezTo>
                    <a:pt x="3208" y="11916"/>
                    <a:pt x="4185" y="11251"/>
                    <a:pt x="4494" y="10192"/>
                  </a:cubicBezTo>
                  <a:lnTo>
                    <a:pt x="5235" y="1032"/>
                  </a:lnTo>
                  <a:lnTo>
                    <a:pt x="20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2"/>
            <p:cNvSpPr/>
            <p:nvPr/>
          </p:nvSpPr>
          <p:spPr>
            <a:xfrm>
              <a:off x="6081606" y="2998218"/>
              <a:ext cx="519725" cy="930991"/>
            </a:xfrm>
            <a:custGeom>
              <a:avLst/>
              <a:gdLst/>
              <a:ahLst/>
              <a:cxnLst/>
              <a:rect l="l" t="t" r="r" b="b"/>
              <a:pathLst>
                <a:path w="9132" h="16359" extrusionOk="0">
                  <a:moveTo>
                    <a:pt x="6354" y="1"/>
                  </a:moveTo>
                  <a:cubicBezTo>
                    <a:pt x="6354" y="1"/>
                    <a:pt x="3853" y="3011"/>
                    <a:pt x="0" y="15151"/>
                  </a:cubicBezTo>
                  <a:lnTo>
                    <a:pt x="2937" y="16358"/>
                  </a:lnTo>
                  <a:lnTo>
                    <a:pt x="9131" y="4639"/>
                  </a:lnTo>
                  <a:lnTo>
                    <a:pt x="6354" y="1"/>
                  </a:lnTo>
                  <a:close/>
                </a:path>
              </a:pathLst>
            </a:custGeom>
            <a:solidFill>
              <a:srgbClr val="6983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2"/>
            <p:cNvSpPr/>
            <p:nvPr/>
          </p:nvSpPr>
          <p:spPr>
            <a:xfrm>
              <a:off x="6421706" y="2921274"/>
              <a:ext cx="728252" cy="935942"/>
            </a:xfrm>
            <a:custGeom>
              <a:avLst/>
              <a:gdLst/>
              <a:ahLst/>
              <a:cxnLst/>
              <a:rect l="l" t="t" r="r" b="b"/>
              <a:pathLst>
                <a:path w="12796" h="16446" extrusionOk="0">
                  <a:moveTo>
                    <a:pt x="7793" y="1"/>
                  </a:moveTo>
                  <a:lnTo>
                    <a:pt x="4900" y="30"/>
                  </a:lnTo>
                  <a:lnTo>
                    <a:pt x="422" y="1309"/>
                  </a:lnTo>
                  <a:cubicBezTo>
                    <a:pt x="131" y="1484"/>
                    <a:pt x="0" y="1833"/>
                    <a:pt x="116" y="2138"/>
                  </a:cubicBezTo>
                  <a:lnTo>
                    <a:pt x="204" y="6238"/>
                  </a:lnTo>
                  <a:lnTo>
                    <a:pt x="2574" y="16445"/>
                  </a:lnTo>
                  <a:lnTo>
                    <a:pt x="10701" y="16285"/>
                  </a:lnTo>
                  <a:lnTo>
                    <a:pt x="10745" y="10571"/>
                  </a:lnTo>
                  <a:cubicBezTo>
                    <a:pt x="12795" y="5395"/>
                    <a:pt x="11414" y="1978"/>
                    <a:pt x="10105" y="1251"/>
                  </a:cubicBezTo>
                  <a:lnTo>
                    <a:pt x="77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2"/>
            <p:cNvSpPr/>
            <p:nvPr/>
          </p:nvSpPr>
          <p:spPr>
            <a:xfrm>
              <a:off x="6597106" y="2921274"/>
              <a:ext cx="408006" cy="193039"/>
            </a:xfrm>
            <a:custGeom>
              <a:avLst/>
              <a:gdLst/>
              <a:ahLst/>
              <a:cxnLst/>
              <a:rect l="l" t="t" r="r" b="b"/>
              <a:pathLst>
                <a:path w="7169" h="3392" extrusionOk="0">
                  <a:moveTo>
                    <a:pt x="4711" y="1"/>
                  </a:moveTo>
                  <a:lnTo>
                    <a:pt x="1832" y="30"/>
                  </a:lnTo>
                  <a:lnTo>
                    <a:pt x="0" y="553"/>
                  </a:lnTo>
                  <a:cubicBezTo>
                    <a:pt x="0" y="553"/>
                    <a:pt x="1776" y="3392"/>
                    <a:pt x="4354" y="3392"/>
                  </a:cubicBezTo>
                  <a:cubicBezTo>
                    <a:pt x="4405" y="3392"/>
                    <a:pt x="4456" y="3391"/>
                    <a:pt x="4508" y="3389"/>
                  </a:cubicBezTo>
                  <a:cubicBezTo>
                    <a:pt x="7169" y="3287"/>
                    <a:pt x="6151" y="771"/>
                    <a:pt x="6151" y="771"/>
                  </a:cubicBezTo>
                  <a:lnTo>
                    <a:pt x="4711" y="1"/>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2"/>
            <p:cNvSpPr/>
            <p:nvPr/>
          </p:nvSpPr>
          <p:spPr>
            <a:xfrm>
              <a:off x="6399340" y="3848071"/>
              <a:ext cx="791994" cy="760488"/>
            </a:xfrm>
            <a:custGeom>
              <a:avLst/>
              <a:gdLst/>
              <a:ahLst/>
              <a:cxnLst/>
              <a:rect l="l" t="t" r="r" b="b"/>
              <a:pathLst>
                <a:path w="13916" h="13363" extrusionOk="0">
                  <a:moveTo>
                    <a:pt x="11094" y="0"/>
                  </a:moveTo>
                  <a:lnTo>
                    <a:pt x="2967" y="160"/>
                  </a:lnTo>
                  <a:cubicBezTo>
                    <a:pt x="0" y="3868"/>
                    <a:pt x="102" y="13362"/>
                    <a:pt x="102" y="13362"/>
                  </a:cubicBezTo>
                  <a:lnTo>
                    <a:pt x="13915" y="13362"/>
                  </a:lnTo>
                  <a:lnTo>
                    <a:pt x="110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2"/>
            <p:cNvSpPr/>
            <p:nvPr/>
          </p:nvSpPr>
          <p:spPr>
            <a:xfrm>
              <a:off x="6358820" y="2304814"/>
              <a:ext cx="888859" cy="606888"/>
            </a:xfrm>
            <a:custGeom>
              <a:avLst/>
              <a:gdLst/>
              <a:ahLst/>
              <a:cxnLst/>
              <a:rect l="l" t="t" r="r" b="b"/>
              <a:pathLst>
                <a:path w="15618" h="10664" extrusionOk="0">
                  <a:moveTo>
                    <a:pt x="2355" y="1"/>
                  </a:moveTo>
                  <a:lnTo>
                    <a:pt x="2355" y="1"/>
                  </a:lnTo>
                  <a:cubicBezTo>
                    <a:pt x="291" y="2894"/>
                    <a:pt x="0" y="9582"/>
                    <a:pt x="7924" y="10571"/>
                  </a:cubicBezTo>
                  <a:cubicBezTo>
                    <a:pt x="8431" y="10634"/>
                    <a:pt x="8902" y="10664"/>
                    <a:pt x="9339" y="10664"/>
                  </a:cubicBezTo>
                  <a:cubicBezTo>
                    <a:pt x="15618" y="10664"/>
                    <a:pt x="14791" y="4546"/>
                    <a:pt x="11968" y="4546"/>
                  </a:cubicBezTo>
                  <a:cubicBezTo>
                    <a:pt x="11920" y="4546"/>
                    <a:pt x="11871" y="4548"/>
                    <a:pt x="11821" y="4552"/>
                  </a:cubicBezTo>
                  <a:cubicBezTo>
                    <a:pt x="11745" y="4557"/>
                    <a:pt x="11674" y="4560"/>
                    <a:pt x="11607" y="4560"/>
                  </a:cubicBezTo>
                  <a:cubicBezTo>
                    <a:pt x="10468" y="4560"/>
                    <a:pt x="10701" y="3781"/>
                    <a:pt x="10701" y="3781"/>
                  </a:cubicBezTo>
                  <a:lnTo>
                    <a:pt x="23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2"/>
            <p:cNvSpPr/>
            <p:nvPr/>
          </p:nvSpPr>
          <p:spPr>
            <a:xfrm>
              <a:off x="6456422" y="2171186"/>
              <a:ext cx="556946" cy="502117"/>
            </a:xfrm>
            <a:custGeom>
              <a:avLst/>
              <a:gdLst/>
              <a:ahLst/>
              <a:cxnLst/>
              <a:rect l="l" t="t" r="r" b="b"/>
              <a:pathLst>
                <a:path w="9786" h="8823" extrusionOk="0">
                  <a:moveTo>
                    <a:pt x="5099" y="1"/>
                  </a:moveTo>
                  <a:cubicBezTo>
                    <a:pt x="2809" y="1"/>
                    <a:pt x="436" y="1419"/>
                    <a:pt x="219" y="3686"/>
                  </a:cubicBezTo>
                  <a:cubicBezTo>
                    <a:pt x="1" y="6115"/>
                    <a:pt x="2342" y="8572"/>
                    <a:pt x="4770" y="8804"/>
                  </a:cubicBezTo>
                  <a:cubicBezTo>
                    <a:pt x="4904" y="8817"/>
                    <a:pt x="5038" y="8822"/>
                    <a:pt x="5171" y="8822"/>
                  </a:cubicBezTo>
                  <a:cubicBezTo>
                    <a:pt x="7417" y="8822"/>
                    <a:pt x="9347" y="7113"/>
                    <a:pt x="9553" y="4820"/>
                  </a:cubicBezTo>
                  <a:cubicBezTo>
                    <a:pt x="9786" y="2392"/>
                    <a:pt x="7998" y="255"/>
                    <a:pt x="5584" y="22"/>
                  </a:cubicBezTo>
                  <a:cubicBezTo>
                    <a:pt x="5423" y="8"/>
                    <a:pt x="5262" y="1"/>
                    <a:pt x="50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2"/>
            <p:cNvSpPr/>
            <p:nvPr/>
          </p:nvSpPr>
          <p:spPr>
            <a:xfrm>
              <a:off x="6890880" y="2485848"/>
              <a:ext cx="148997" cy="135560"/>
            </a:xfrm>
            <a:custGeom>
              <a:avLst/>
              <a:gdLst/>
              <a:ahLst/>
              <a:cxnLst/>
              <a:rect l="l" t="t" r="r" b="b"/>
              <a:pathLst>
                <a:path w="2618" h="2382" extrusionOk="0">
                  <a:moveTo>
                    <a:pt x="1472" y="1"/>
                  </a:moveTo>
                  <a:cubicBezTo>
                    <a:pt x="1359" y="1"/>
                    <a:pt x="1240" y="12"/>
                    <a:pt x="1120" y="33"/>
                  </a:cubicBezTo>
                  <a:cubicBezTo>
                    <a:pt x="451" y="149"/>
                    <a:pt x="0" y="789"/>
                    <a:pt x="116" y="1458"/>
                  </a:cubicBezTo>
                  <a:cubicBezTo>
                    <a:pt x="218" y="2041"/>
                    <a:pt x="696" y="2381"/>
                    <a:pt x="1270" y="2381"/>
                  </a:cubicBezTo>
                  <a:cubicBezTo>
                    <a:pt x="1354" y="2381"/>
                    <a:pt x="1440" y="2374"/>
                    <a:pt x="1527" y="2359"/>
                  </a:cubicBezTo>
                  <a:cubicBezTo>
                    <a:pt x="2196" y="2243"/>
                    <a:pt x="2617" y="1458"/>
                    <a:pt x="2501" y="789"/>
                  </a:cubicBezTo>
                  <a:cubicBezTo>
                    <a:pt x="2406" y="229"/>
                    <a:pt x="1988" y="1"/>
                    <a:pt x="1472" y="1"/>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2"/>
            <p:cNvSpPr/>
            <p:nvPr/>
          </p:nvSpPr>
          <p:spPr>
            <a:xfrm>
              <a:off x="6703871" y="2608491"/>
              <a:ext cx="159753" cy="350907"/>
            </a:xfrm>
            <a:custGeom>
              <a:avLst/>
              <a:gdLst/>
              <a:ahLst/>
              <a:cxnLst/>
              <a:rect l="l" t="t" r="r" b="b"/>
              <a:pathLst>
                <a:path w="2807" h="6166" extrusionOk="0">
                  <a:moveTo>
                    <a:pt x="829" y="1"/>
                  </a:moveTo>
                  <a:lnTo>
                    <a:pt x="0" y="6166"/>
                  </a:lnTo>
                  <a:lnTo>
                    <a:pt x="2806" y="6137"/>
                  </a:lnTo>
                  <a:lnTo>
                    <a:pt x="2748" y="670"/>
                  </a:lnTo>
                  <a:lnTo>
                    <a:pt x="829" y="1"/>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2"/>
            <p:cNvSpPr/>
            <p:nvPr/>
          </p:nvSpPr>
          <p:spPr>
            <a:xfrm>
              <a:off x="6731131" y="2620898"/>
              <a:ext cx="130842" cy="191218"/>
            </a:xfrm>
            <a:custGeom>
              <a:avLst/>
              <a:gdLst/>
              <a:ahLst/>
              <a:cxnLst/>
              <a:rect l="l" t="t" r="r" b="b"/>
              <a:pathLst>
                <a:path w="2299" h="3360" extrusionOk="0">
                  <a:moveTo>
                    <a:pt x="1" y="1"/>
                  </a:moveTo>
                  <a:cubicBezTo>
                    <a:pt x="1" y="1"/>
                    <a:pt x="16" y="2749"/>
                    <a:pt x="2298" y="3360"/>
                  </a:cubicBezTo>
                  <a:lnTo>
                    <a:pt x="2298" y="1150"/>
                  </a:lnTo>
                  <a:lnTo>
                    <a:pt x="1" y="1"/>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2"/>
            <p:cNvSpPr/>
            <p:nvPr/>
          </p:nvSpPr>
          <p:spPr>
            <a:xfrm>
              <a:off x="6459723" y="2239423"/>
              <a:ext cx="564401" cy="503938"/>
            </a:xfrm>
            <a:custGeom>
              <a:avLst/>
              <a:gdLst/>
              <a:ahLst/>
              <a:cxnLst/>
              <a:rect l="l" t="t" r="r" b="b"/>
              <a:pathLst>
                <a:path w="9917" h="8855" extrusionOk="0">
                  <a:moveTo>
                    <a:pt x="6942" y="0"/>
                  </a:moveTo>
                  <a:cubicBezTo>
                    <a:pt x="6717" y="0"/>
                    <a:pt x="6573" y="45"/>
                    <a:pt x="6573" y="45"/>
                  </a:cubicBezTo>
                  <a:cubicBezTo>
                    <a:pt x="1" y="117"/>
                    <a:pt x="2851" y="4828"/>
                    <a:pt x="2851" y="4828"/>
                  </a:cubicBezTo>
                  <a:lnTo>
                    <a:pt x="3185" y="5701"/>
                  </a:lnTo>
                  <a:cubicBezTo>
                    <a:pt x="3316" y="6369"/>
                    <a:pt x="3636" y="7126"/>
                    <a:pt x="4057" y="7678"/>
                  </a:cubicBezTo>
                  <a:cubicBezTo>
                    <a:pt x="4742" y="8533"/>
                    <a:pt x="5379" y="8854"/>
                    <a:pt x="6281" y="8854"/>
                  </a:cubicBezTo>
                  <a:cubicBezTo>
                    <a:pt x="6606" y="8854"/>
                    <a:pt x="6965" y="8813"/>
                    <a:pt x="7373" y="8739"/>
                  </a:cubicBezTo>
                  <a:cubicBezTo>
                    <a:pt x="8957" y="8478"/>
                    <a:pt x="9917" y="6660"/>
                    <a:pt x="9335" y="3113"/>
                  </a:cubicBezTo>
                  <a:cubicBezTo>
                    <a:pt x="8873" y="359"/>
                    <a:pt x="7582" y="0"/>
                    <a:pt x="6942"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2"/>
            <p:cNvSpPr/>
            <p:nvPr/>
          </p:nvSpPr>
          <p:spPr>
            <a:xfrm>
              <a:off x="6908238" y="2517718"/>
              <a:ext cx="24871" cy="37048"/>
            </a:xfrm>
            <a:custGeom>
              <a:avLst/>
              <a:gdLst/>
              <a:ahLst/>
              <a:cxnLst/>
              <a:rect l="l" t="t" r="r" b="b"/>
              <a:pathLst>
                <a:path w="437" h="651" extrusionOk="0">
                  <a:moveTo>
                    <a:pt x="37" y="0"/>
                  </a:moveTo>
                  <a:cubicBezTo>
                    <a:pt x="30" y="0"/>
                    <a:pt x="22" y="4"/>
                    <a:pt x="15" y="11"/>
                  </a:cubicBezTo>
                  <a:cubicBezTo>
                    <a:pt x="0" y="26"/>
                    <a:pt x="15" y="40"/>
                    <a:pt x="15" y="55"/>
                  </a:cubicBezTo>
                  <a:lnTo>
                    <a:pt x="364" y="389"/>
                  </a:lnTo>
                  <a:lnTo>
                    <a:pt x="88" y="593"/>
                  </a:lnTo>
                  <a:cubicBezTo>
                    <a:pt x="73" y="607"/>
                    <a:pt x="73" y="622"/>
                    <a:pt x="73" y="636"/>
                  </a:cubicBezTo>
                  <a:cubicBezTo>
                    <a:pt x="88" y="636"/>
                    <a:pt x="88" y="651"/>
                    <a:pt x="102" y="651"/>
                  </a:cubicBezTo>
                  <a:cubicBezTo>
                    <a:pt x="102" y="651"/>
                    <a:pt x="117" y="651"/>
                    <a:pt x="117" y="636"/>
                  </a:cubicBezTo>
                  <a:lnTo>
                    <a:pt x="422" y="418"/>
                  </a:lnTo>
                  <a:cubicBezTo>
                    <a:pt x="437" y="418"/>
                    <a:pt x="437" y="404"/>
                    <a:pt x="437" y="404"/>
                  </a:cubicBezTo>
                  <a:cubicBezTo>
                    <a:pt x="437" y="389"/>
                    <a:pt x="437" y="374"/>
                    <a:pt x="437" y="374"/>
                  </a:cubicBezTo>
                  <a:lnTo>
                    <a:pt x="59" y="11"/>
                  </a:lnTo>
                  <a:cubicBezTo>
                    <a:pt x="51" y="4"/>
                    <a:pt x="44" y="0"/>
                    <a:pt x="37" y="0"/>
                  </a:cubicBezTo>
                  <a:close/>
                </a:path>
              </a:pathLst>
            </a:custGeom>
            <a:solidFill>
              <a:srgbClr val="2D1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2"/>
            <p:cNvSpPr/>
            <p:nvPr/>
          </p:nvSpPr>
          <p:spPr>
            <a:xfrm>
              <a:off x="6710473" y="2395473"/>
              <a:ext cx="125834" cy="50991"/>
            </a:xfrm>
            <a:custGeom>
              <a:avLst/>
              <a:gdLst/>
              <a:ahLst/>
              <a:cxnLst/>
              <a:rect l="l" t="t" r="r" b="b"/>
              <a:pathLst>
                <a:path w="2211" h="896" extrusionOk="0">
                  <a:moveTo>
                    <a:pt x="1751" y="1"/>
                  </a:moveTo>
                  <a:cubicBezTo>
                    <a:pt x="1511" y="1"/>
                    <a:pt x="1209" y="69"/>
                    <a:pt x="1004" y="138"/>
                  </a:cubicBezTo>
                  <a:cubicBezTo>
                    <a:pt x="1004" y="138"/>
                    <a:pt x="495" y="283"/>
                    <a:pt x="219" y="487"/>
                  </a:cubicBezTo>
                  <a:cubicBezTo>
                    <a:pt x="0" y="661"/>
                    <a:pt x="102" y="850"/>
                    <a:pt x="378" y="894"/>
                  </a:cubicBezTo>
                  <a:cubicBezTo>
                    <a:pt x="394" y="895"/>
                    <a:pt x="411" y="896"/>
                    <a:pt x="430" y="896"/>
                  </a:cubicBezTo>
                  <a:cubicBezTo>
                    <a:pt x="628" y="896"/>
                    <a:pt x="1013" y="830"/>
                    <a:pt x="1265" y="763"/>
                  </a:cubicBezTo>
                  <a:cubicBezTo>
                    <a:pt x="2138" y="516"/>
                    <a:pt x="2210" y="269"/>
                    <a:pt x="2109" y="123"/>
                  </a:cubicBezTo>
                  <a:cubicBezTo>
                    <a:pt x="2055" y="34"/>
                    <a:pt x="1918" y="1"/>
                    <a:pt x="17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2"/>
            <p:cNvSpPr/>
            <p:nvPr/>
          </p:nvSpPr>
          <p:spPr>
            <a:xfrm>
              <a:off x="6893669" y="2383749"/>
              <a:ext cx="103979" cy="36309"/>
            </a:xfrm>
            <a:custGeom>
              <a:avLst/>
              <a:gdLst/>
              <a:ahLst/>
              <a:cxnLst/>
              <a:rect l="l" t="t" r="r" b="b"/>
              <a:pathLst>
                <a:path w="1827" h="638" extrusionOk="0">
                  <a:moveTo>
                    <a:pt x="594" y="0"/>
                  </a:moveTo>
                  <a:cubicBezTo>
                    <a:pt x="312" y="0"/>
                    <a:pt x="1" y="56"/>
                    <a:pt x="24" y="242"/>
                  </a:cubicBezTo>
                  <a:cubicBezTo>
                    <a:pt x="53" y="402"/>
                    <a:pt x="213" y="562"/>
                    <a:pt x="969" y="635"/>
                  </a:cubicBezTo>
                  <a:cubicBezTo>
                    <a:pt x="999" y="637"/>
                    <a:pt x="1032" y="638"/>
                    <a:pt x="1066" y="638"/>
                  </a:cubicBezTo>
                  <a:cubicBezTo>
                    <a:pt x="1289" y="638"/>
                    <a:pt x="1564" y="598"/>
                    <a:pt x="1652" y="548"/>
                  </a:cubicBezTo>
                  <a:cubicBezTo>
                    <a:pt x="1827" y="460"/>
                    <a:pt x="1783" y="257"/>
                    <a:pt x="1536" y="155"/>
                  </a:cubicBezTo>
                  <a:cubicBezTo>
                    <a:pt x="1231" y="24"/>
                    <a:pt x="794" y="10"/>
                    <a:pt x="794" y="10"/>
                  </a:cubicBezTo>
                  <a:cubicBezTo>
                    <a:pt x="733" y="4"/>
                    <a:pt x="665" y="0"/>
                    <a:pt x="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2"/>
            <p:cNvSpPr/>
            <p:nvPr/>
          </p:nvSpPr>
          <p:spPr>
            <a:xfrm>
              <a:off x="6765904" y="2490401"/>
              <a:ext cx="71254" cy="15536"/>
            </a:xfrm>
            <a:custGeom>
              <a:avLst/>
              <a:gdLst/>
              <a:ahLst/>
              <a:cxnLst/>
              <a:rect l="l" t="t" r="r" b="b"/>
              <a:pathLst>
                <a:path w="1252" h="273" extrusionOk="0">
                  <a:moveTo>
                    <a:pt x="1193" y="0"/>
                  </a:moveTo>
                  <a:cubicBezTo>
                    <a:pt x="1182" y="0"/>
                    <a:pt x="1171" y="4"/>
                    <a:pt x="1164" y="11"/>
                  </a:cubicBezTo>
                  <a:cubicBezTo>
                    <a:pt x="1164" y="11"/>
                    <a:pt x="966" y="183"/>
                    <a:pt x="524" y="183"/>
                  </a:cubicBezTo>
                  <a:cubicBezTo>
                    <a:pt x="391" y="183"/>
                    <a:pt x="237" y="168"/>
                    <a:pt x="59" y="127"/>
                  </a:cubicBezTo>
                  <a:cubicBezTo>
                    <a:pt x="30" y="127"/>
                    <a:pt x="1" y="142"/>
                    <a:pt x="1" y="157"/>
                  </a:cubicBezTo>
                  <a:cubicBezTo>
                    <a:pt x="1" y="186"/>
                    <a:pt x="15" y="200"/>
                    <a:pt x="30" y="215"/>
                  </a:cubicBezTo>
                  <a:cubicBezTo>
                    <a:pt x="219" y="258"/>
                    <a:pt x="379" y="273"/>
                    <a:pt x="524" y="273"/>
                  </a:cubicBezTo>
                  <a:cubicBezTo>
                    <a:pt x="1004" y="273"/>
                    <a:pt x="1222" y="84"/>
                    <a:pt x="1222" y="69"/>
                  </a:cubicBezTo>
                  <a:cubicBezTo>
                    <a:pt x="1251" y="55"/>
                    <a:pt x="1251" y="26"/>
                    <a:pt x="1222" y="11"/>
                  </a:cubicBezTo>
                  <a:cubicBezTo>
                    <a:pt x="1215" y="4"/>
                    <a:pt x="1204" y="0"/>
                    <a:pt x="1193" y="0"/>
                  </a:cubicBezTo>
                  <a:close/>
                </a:path>
              </a:pathLst>
            </a:custGeom>
            <a:solidFill>
              <a:srgbClr val="2D1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2"/>
            <p:cNvSpPr/>
            <p:nvPr/>
          </p:nvSpPr>
          <p:spPr>
            <a:xfrm>
              <a:off x="6923149" y="2467010"/>
              <a:ext cx="49685" cy="19065"/>
            </a:xfrm>
            <a:custGeom>
              <a:avLst/>
              <a:gdLst/>
              <a:ahLst/>
              <a:cxnLst/>
              <a:rect l="l" t="t" r="r" b="b"/>
              <a:pathLst>
                <a:path w="873" h="335" extrusionOk="0">
                  <a:moveTo>
                    <a:pt x="829" y="1"/>
                  </a:moveTo>
                  <a:cubicBezTo>
                    <a:pt x="814" y="1"/>
                    <a:pt x="785" y="15"/>
                    <a:pt x="785" y="30"/>
                  </a:cubicBezTo>
                  <a:cubicBezTo>
                    <a:pt x="774" y="41"/>
                    <a:pt x="701" y="247"/>
                    <a:pt x="385" y="247"/>
                  </a:cubicBezTo>
                  <a:cubicBezTo>
                    <a:pt x="297" y="247"/>
                    <a:pt x="189" y="231"/>
                    <a:pt x="58" y="190"/>
                  </a:cubicBezTo>
                  <a:cubicBezTo>
                    <a:pt x="29" y="190"/>
                    <a:pt x="15" y="204"/>
                    <a:pt x="0" y="219"/>
                  </a:cubicBezTo>
                  <a:cubicBezTo>
                    <a:pt x="0" y="248"/>
                    <a:pt x="15" y="277"/>
                    <a:pt x="29" y="277"/>
                  </a:cubicBezTo>
                  <a:cubicBezTo>
                    <a:pt x="160" y="320"/>
                    <a:pt x="276" y="335"/>
                    <a:pt x="378" y="335"/>
                  </a:cubicBezTo>
                  <a:cubicBezTo>
                    <a:pt x="771" y="335"/>
                    <a:pt x="858" y="59"/>
                    <a:pt x="858" y="59"/>
                  </a:cubicBezTo>
                  <a:cubicBezTo>
                    <a:pt x="873" y="30"/>
                    <a:pt x="858" y="15"/>
                    <a:pt x="829" y="1"/>
                  </a:cubicBezTo>
                  <a:close/>
                </a:path>
              </a:pathLst>
            </a:custGeom>
            <a:solidFill>
              <a:srgbClr val="2D1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2"/>
            <p:cNvSpPr/>
            <p:nvPr/>
          </p:nvSpPr>
          <p:spPr>
            <a:xfrm>
              <a:off x="6880921" y="2596711"/>
              <a:ext cx="41432" cy="39211"/>
            </a:xfrm>
            <a:custGeom>
              <a:avLst/>
              <a:gdLst/>
              <a:ahLst/>
              <a:cxnLst/>
              <a:rect l="l" t="t" r="r" b="b"/>
              <a:pathLst>
                <a:path w="728" h="689" extrusionOk="0">
                  <a:moveTo>
                    <a:pt x="345" y="1"/>
                  </a:moveTo>
                  <a:cubicBezTo>
                    <a:pt x="175" y="1"/>
                    <a:pt x="28" y="137"/>
                    <a:pt x="15" y="310"/>
                  </a:cubicBezTo>
                  <a:cubicBezTo>
                    <a:pt x="1" y="499"/>
                    <a:pt x="131" y="673"/>
                    <a:pt x="335" y="688"/>
                  </a:cubicBezTo>
                  <a:cubicBezTo>
                    <a:pt x="345" y="688"/>
                    <a:pt x="354" y="689"/>
                    <a:pt x="364" y="689"/>
                  </a:cubicBezTo>
                  <a:cubicBezTo>
                    <a:pt x="540" y="689"/>
                    <a:pt x="685" y="562"/>
                    <a:pt x="713" y="382"/>
                  </a:cubicBezTo>
                  <a:cubicBezTo>
                    <a:pt x="728" y="179"/>
                    <a:pt x="582" y="19"/>
                    <a:pt x="393" y="4"/>
                  </a:cubicBezTo>
                  <a:cubicBezTo>
                    <a:pt x="377" y="2"/>
                    <a:pt x="361" y="1"/>
                    <a:pt x="345" y="1"/>
                  </a:cubicBezTo>
                  <a:close/>
                </a:path>
              </a:pathLst>
            </a:custGeom>
            <a:solidFill>
              <a:srgbClr val="2D1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2"/>
            <p:cNvSpPr/>
            <p:nvPr/>
          </p:nvSpPr>
          <p:spPr>
            <a:xfrm>
              <a:off x="6530065" y="2208008"/>
              <a:ext cx="277278" cy="250802"/>
            </a:xfrm>
            <a:custGeom>
              <a:avLst/>
              <a:gdLst/>
              <a:ahLst/>
              <a:cxnLst/>
              <a:rect l="l" t="t" r="r" b="b"/>
              <a:pathLst>
                <a:path w="4872" h="4407" extrusionOk="0">
                  <a:moveTo>
                    <a:pt x="3127" y="1"/>
                  </a:moveTo>
                  <a:lnTo>
                    <a:pt x="1644" y="1324"/>
                  </a:lnTo>
                  <a:cubicBezTo>
                    <a:pt x="1" y="2981"/>
                    <a:pt x="1309" y="4406"/>
                    <a:pt x="1309" y="4406"/>
                  </a:cubicBezTo>
                  <a:cubicBezTo>
                    <a:pt x="4872" y="2051"/>
                    <a:pt x="3127" y="1"/>
                    <a:pt x="31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2"/>
            <p:cNvSpPr/>
            <p:nvPr/>
          </p:nvSpPr>
          <p:spPr>
            <a:xfrm>
              <a:off x="6559886" y="2383408"/>
              <a:ext cx="116728" cy="192071"/>
            </a:xfrm>
            <a:custGeom>
              <a:avLst/>
              <a:gdLst/>
              <a:ahLst/>
              <a:cxnLst/>
              <a:rect l="l" t="t" r="r" b="b"/>
              <a:pathLst>
                <a:path w="2051" h="3375" extrusionOk="0">
                  <a:moveTo>
                    <a:pt x="1745" y="1"/>
                  </a:moveTo>
                  <a:lnTo>
                    <a:pt x="0" y="626"/>
                  </a:lnTo>
                  <a:lnTo>
                    <a:pt x="73" y="1818"/>
                  </a:lnTo>
                  <a:lnTo>
                    <a:pt x="2050" y="3374"/>
                  </a:lnTo>
                  <a:lnTo>
                    <a:pt x="17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2"/>
            <p:cNvSpPr/>
            <p:nvPr/>
          </p:nvSpPr>
          <p:spPr>
            <a:xfrm>
              <a:off x="6552431" y="2536499"/>
              <a:ext cx="140745" cy="132031"/>
            </a:xfrm>
            <a:custGeom>
              <a:avLst/>
              <a:gdLst/>
              <a:ahLst/>
              <a:cxnLst/>
              <a:rect l="l" t="t" r="r" b="b"/>
              <a:pathLst>
                <a:path w="2473" h="2320" extrusionOk="0">
                  <a:moveTo>
                    <a:pt x="1010" y="0"/>
                  </a:moveTo>
                  <a:cubicBezTo>
                    <a:pt x="477" y="0"/>
                    <a:pt x="107" y="247"/>
                    <a:pt x="58" y="815"/>
                  </a:cubicBezTo>
                  <a:cubicBezTo>
                    <a:pt x="0" y="1498"/>
                    <a:pt x="480" y="2254"/>
                    <a:pt x="1164" y="2313"/>
                  </a:cubicBezTo>
                  <a:cubicBezTo>
                    <a:pt x="1238" y="2317"/>
                    <a:pt x="1309" y="2320"/>
                    <a:pt x="1375" y="2320"/>
                  </a:cubicBezTo>
                  <a:cubicBezTo>
                    <a:pt x="2109" y="2320"/>
                    <a:pt x="2347" y="2023"/>
                    <a:pt x="2414" y="1397"/>
                  </a:cubicBezTo>
                  <a:cubicBezTo>
                    <a:pt x="2472" y="713"/>
                    <a:pt x="1861" y="117"/>
                    <a:pt x="1353" y="30"/>
                  </a:cubicBezTo>
                  <a:cubicBezTo>
                    <a:pt x="1233" y="10"/>
                    <a:pt x="1118" y="0"/>
                    <a:pt x="1010"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2"/>
            <p:cNvSpPr/>
            <p:nvPr/>
          </p:nvSpPr>
          <p:spPr>
            <a:xfrm>
              <a:off x="6593805" y="2581288"/>
              <a:ext cx="57994" cy="41317"/>
            </a:xfrm>
            <a:custGeom>
              <a:avLst/>
              <a:gdLst/>
              <a:ahLst/>
              <a:cxnLst/>
              <a:rect l="l" t="t" r="r" b="b"/>
              <a:pathLst>
                <a:path w="1019" h="726" extrusionOk="0">
                  <a:moveTo>
                    <a:pt x="218" y="1"/>
                  </a:moveTo>
                  <a:cubicBezTo>
                    <a:pt x="105" y="1"/>
                    <a:pt x="29" y="28"/>
                    <a:pt x="29" y="28"/>
                  </a:cubicBezTo>
                  <a:cubicBezTo>
                    <a:pt x="0" y="28"/>
                    <a:pt x="0" y="43"/>
                    <a:pt x="0" y="57"/>
                  </a:cubicBezTo>
                  <a:cubicBezTo>
                    <a:pt x="15" y="72"/>
                    <a:pt x="29" y="86"/>
                    <a:pt x="44" y="86"/>
                  </a:cubicBezTo>
                  <a:cubicBezTo>
                    <a:pt x="44" y="81"/>
                    <a:pt x="107" y="58"/>
                    <a:pt x="203" y="58"/>
                  </a:cubicBezTo>
                  <a:cubicBezTo>
                    <a:pt x="399" y="58"/>
                    <a:pt x="731" y="156"/>
                    <a:pt x="945" y="711"/>
                  </a:cubicBezTo>
                  <a:cubicBezTo>
                    <a:pt x="960" y="711"/>
                    <a:pt x="974" y="726"/>
                    <a:pt x="974" y="726"/>
                  </a:cubicBezTo>
                  <a:lnTo>
                    <a:pt x="989" y="726"/>
                  </a:lnTo>
                  <a:cubicBezTo>
                    <a:pt x="1004" y="711"/>
                    <a:pt x="1018" y="697"/>
                    <a:pt x="1004" y="682"/>
                  </a:cubicBezTo>
                  <a:cubicBezTo>
                    <a:pt x="784" y="101"/>
                    <a:pt x="434" y="1"/>
                    <a:pt x="218" y="1"/>
                  </a:cubicBezTo>
                  <a:close/>
                </a:path>
              </a:pathLst>
            </a:custGeom>
            <a:solidFill>
              <a:srgbClr val="2D1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2"/>
            <p:cNvSpPr/>
            <p:nvPr/>
          </p:nvSpPr>
          <p:spPr>
            <a:xfrm>
              <a:off x="6688106" y="2196796"/>
              <a:ext cx="297140" cy="137665"/>
            </a:xfrm>
            <a:custGeom>
              <a:avLst/>
              <a:gdLst/>
              <a:ahLst/>
              <a:cxnLst/>
              <a:rect l="l" t="t" r="r" b="b"/>
              <a:pathLst>
                <a:path w="5221" h="2419" extrusionOk="0">
                  <a:moveTo>
                    <a:pt x="1350" y="0"/>
                  </a:moveTo>
                  <a:cubicBezTo>
                    <a:pt x="570" y="0"/>
                    <a:pt x="1" y="154"/>
                    <a:pt x="1" y="154"/>
                  </a:cubicBezTo>
                  <a:cubicBezTo>
                    <a:pt x="553" y="2220"/>
                    <a:pt x="3616" y="2419"/>
                    <a:pt x="4775" y="2419"/>
                  </a:cubicBezTo>
                  <a:cubicBezTo>
                    <a:pt x="5052" y="2419"/>
                    <a:pt x="5221" y="2408"/>
                    <a:pt x="5221" y="2408"/>
                  </a:cubicBezTo>
                  <a:cubicBezTo>
                    <a:pt x="4363" y="390"/>
                    <a:pt x="2590" y="0"/>
                    <a:pt x="13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2"/>
            <p:cNvSpPr/>
            <p:nvPr/>
          </p:nvSpPr>
          <p:spPr>
            <a:xfrm>
              <a:off x="5282235" y="3953129"/>
              <a:ext cx="1167674" cy="654579"/>
            </a:xfrm>
            <a:custGeom>
              <a:avLst/>
              <a:gdLst/>
              <a:ahLst/>
              <a:cxnLst/>
              <a:rect l="l" t="t" r="r" b="b"/>
              <a:pathLst>
                <a:path w="20517" h="11502" extrusionOk="0">
                  <a:moveTo>
                    <a:pt x="6340" y="1"/>
                  </a:moveTo>
                  <a:lnTo>
                    <a:pt x="1" y="11502"/>
                  </a:lnTo>
                  <a:lnTo>
                    <a:pt x="8158" y="11502"/>
                  </a:lnTo>
                  <a:lnTo>
                    <a:pt x="10513" y="7663"/>
                  </a:lnTo>
                  <a:lnTo>
                    <a:pt x="11531" y="7692"/>
                  </a:lnTo>
                  <a:lnTo>
                    <a:pt x="12927" y="11502"/>
                  </a:lnTo>
                  <a:lnTo>
                    <a:pt x="20516" y="11502"/>
                  </a:lnTo>
                  <a:lnTo>
                    <a:pt x="18452" y="728"/>
                  </a:lnTo>
                  <a:lnTo>
                    <a:pt x="6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2"/>
            <p:cNvSpPr/>
            <p:nvPr/>
          </p:nvSpPr>
          <p:spPr>
            <a:xfrm>
              <a:off x="5182128" y="2970104"/>
              <a:ext cx="562751" cy="573425"/>
            </a:xfrm>
            <a:custGeom>
              <a:avLst/>
              <a:gdLst/>
              <a:ahLst/>
              <a:cxnLst/>
              <a:rect l="l" t="t" r="r" b="b"/>
              <a:pathLst>
                <a:path w="9888" h="10076" extrusionOk="0">
                  <a:moveTo>
                    <a:pt x="7110" y="1"/>
                  </a:moveTo>
                  <a:lnTo>
                    <a:pt x="1135" y="6209"/>
                  </a:lnTo>
                  <a:cubicBezTo>
                    <a:pt x="248" y="7009"/>
                    <a:pt x="0" y="8114"/>
                    <a:pt x="698" y="9088"/>
                  </a:cubicBezTo>
                  <a:cubicBezTo>
                    <a:pt x="1159" y="9738"/>
                    <a:pt x="1880" y="10076"/>
                    <a:pt x="2609" y="10076"/>
                  </a:cubicBezTo>
                  <a:cubicBezTo>
                    <a:pt x="3169" y="10076"/>
                    <a:pt x="3733" y="9876"/>
                    <a:pt x="4188" y="9466"/>
                  </a:cubicBezTo>
                  <a:lnTo>
                    <a:pt x="9888" y="3737"/>
                  </a:lnTo>
                  <a:lnTo>
                    <a:pt x="7110" y="1"/>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2"/>
            <p:cNvSpPr/>
            <p:nvPr/>
          </p:nvSpPr>
          <p:spPr>
            <a:xfrm>
              <a:off x="5427870" y="2821908"/>
              <a:ext cx="509822" cy="520613"/>
            </a:xfrm>
            <a:custGeom>
              <a:avLst/>
              <a:gdLst/>
              <a:ahLst/>
              <a:cxnLst/>
              <a:rect l="l" t="t" r="r" b="b"/>
              <a:pathLst>
                <a:path w="8958" h="9148" extrusionOk="0">
                  <a:moveTo>
                    <a:pt x="4735" y="0"/>
                  </a:moveTo>
                  <a:cubicBezTo>
                    <a:pt x="4099" y="0"/>
                    <a:pt x="3504" y="164"/>
                    <a:pt x="3069" y="540"/>
                  </a:cubicBezTo>
                  <a:lnTo>
                    <a:pt x="1" y="4349"/>
                  </a:lnTo>
                  <a:lnTo>
                    <a:pt x="4086" y="9148"/>
                  </a:lnTo>
                  <a:lnTo>
                    <a:pt x="7809" y="5396"/>
                  </a:lnTo>
                  <a:cubicBezTo>
                    <a:pt x="8870" y="4335"/>
                    <a:pt x="8957" y="2677"/>
                    <a:pt x="8041" y="1500"/>
                  </a:cubicBezTo>
                  <a:cubicBezTo>
                    <a:pt x="7360" y="617"/>
                    <a:pt x="5970" y="0"/>
                    <a:pt x="47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2"/>
            <p:cNvSpPr/>
            <p:nvPr/>
          </p:nvSpPr>
          <p:spPr>
            <a:xfrm>
              <a:off x="5154014" y="2963503"/>
              <a:ext cx="242504" cy="470020"/>
            </a:xfrm>
            <a:custGeom>
              <a:avLst/>
              <a:gdLst/>
              <a:ahLst/>
              <a:cxnLst/>
              <a:rect l="l" t="t" r="r" b="b"/>
              <a:pathLst>
                <a:path w="4261" h="8259" extrusionOk="0">
                  <a:moveTo>
                    <a:pt x="1759" y="0"/>
                  </a:moveTo>
                  <a:lnTo>
                    <a:pt x="0" y="218"/>
                  </a:lnTo>
                  <a:lnTo>
                    <a:pt x="814" y="8259"/>
                  </a:lnTo>
                  <a:lnTo>
                    <a:pt x="4260" y="7852"/>
                  </a:lnTo>
                  <a:lnTo>
                    <a:pt x="1759" y="0"/>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2"/>
            <p:cNvSpPr/>
            <p:nvPr/>
          </p:nvSpPr>
          <p:spPr>
            <a:xfrm>
              <a:off x="5617383" y="2821623"/>
              <a:ext cx="825061" cy="1174565"/>
            </a:xfrm>
            <a:custGeom>
              <a:avLst/>
              <a:gdLst/>
              <a:ahLst/>
              <a:cxnLst/>
              <a:rect l="l" t="t" r="r" b="b"/>
              <a:pathLst>
                <a:path w="14497" h="20639" extrusionOk="0">
                  <a:moveTo>
                    <a:pt x="1365" y="0"/>
                  </a:moveTo>
                  <a:cubicBezTo>
                    <a:pt x="895" y="0"/>
                    <a:pt x="14" y="484"/>
                    <a:pt x="0" y="879"/>
                  </a:cubicBezTo>
                  <a:lnTo>
                    <a:pt x="451" y="19883"/>
                  </a:lnTo>
                  <a:lnTo>
                    <a:pt x="13013" y="20639"/>
                  </a:lnTo>
                  <a:lnTo>
                    <a:pt x="14322" y="2086"/>
                  </a:lnTo>
                  <a:cubicBezTo>
                    <a:pt x="14380" y="1694"/>
                    <a:pt x="14497" y="1228"/>
                    <a:pt x="14104" y="1170"/>
                  </a:cubicBezTo>
                  <a:lnTo>
                    <a:pt x="1454" y="7"/>
                  </a:lnTo>
                  <a:cubicBezTo>
                    <a:pt x="1427" y="2"/>
                    <a:pt x="1397" y="0"/>
                    <a:pt x="1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2"/>
            <p:cNvSpPr/>
            <p:nvPr/>
          </p:nvSpPr>
          <p:spPr>
            <a:xfrm>
              <a:off x="5791986" y="2836079"/>
              <a:ext cx="385639" cy="146543"/>
            </a:xfrm>
            <a:custGeom>
              <a:avLst/>
              <a:gdLst/>
              <a:ahLst/>
              <a:cxnLst/>
              <a:rect l="l" t="t" r="r" b="b"/>
              <a:pathLst>
                <a:path w="6776" h="2575" extrusionOk="0">
                  <a:moveTo>
                    <a:pt x="1120" y="0"/>
                  </a:moveTo>
                  <a:cubicBezTo>
                    <a:pt x="1120" y="0"/>
                    <a:pt x="0" y="2239"/>
                    <a:pt x="2545" y="2545"/>
                  </a:cubicBezTo>
                  <a:cubicBezTo>
                    <a:pt x="2710" y="2565"/>
                    <a:pt x="2872" y="2575"/>
                    <a:pt x="3030" y="2575"/>
                  </a:cubicBezTo>
                  <a:cubicBezTo>
                    <a:pt x="5336" y="2575"/>
                    <a:pt x="6776" y="524"/>
                    <a:pt x="6776" y="524"/>
                  </a:cubicBezTo>
                  <a:lnTo>
                    <a:pt x="1120" y="0"/>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2"/>
            <p:cNvSpPr/>
            <p:nvPr/>
          </p:nvSpPr>
          <p:spPr>
            <a:xfrm>
              <a:off x="5074567" y="2614296"/>
              <a:ext cx="607427" cy="693448"/>
            </a:xfrm>
            <a:custGeom>
              <a:avLst/>
              <a:gdLst/>
              <a:ahLst/>
              <a:cxnLst/>
              <a:rect l="l" t="t" r="r" b="b"/>
              <a:pathLst>
                <a:path w="10673" h="12185" extrusionOk="0">
                  <a:moveTo>
                    <a:pt x="175" y="1"/>
                  </a:moveTo>
                  <a:lnTo>
                    <a:pt x="0" y="2080"/>
                  </a:lnTo>
                  <a:lnTo>
                    <a:pt x="10178" y="12185"/>
                  </a:lnTo>
                  <a:lnTo>
                    <a:pt x="10672" y="9524"/>
                  </a:lnTo>
                  <a:lnTo>
                    <a:pt x="1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2"/>
            <p:cNvSpPr/>
            <p:nvPr/>
          </p:nvSpPr>
          <p:spPr>
            <a:xfrm>
              <a:off x="5635595" y="3033332"/>
              <a:ext cx="930975" cy="1130859"/>
            </a:xfrm>
            <a:custGeom>
              <a:avLst/>
              <a:gdLst/>
              <a:ahLst/>
              <a:cxnLst/>
              <a:rect l="l" t="t" r="r" b="b"/>
              <a:pathLst>
                <a:path w="16358" h="19871" extrusionOk="0">
                  <a:moveTo>
                    <a:pt x="3783" y="1"/>
                  </a:moveTo>
                  <a:cubicBezTo>
                    <a:pt x="3645" y="1"/>
                    <a:pt x="3503" y="13"/>
                    <a:pt x="3359" y="38"/>
                  </a:cubicBezTo>
                  <a:cubicBezTo>
                    <a:pt x="3243" y="67"/>
                    <a:pt x="3141" y="96"/>
                    <a:pt x="3039" y="140"/>
                  </a:cubicBezTo>
                  <a:lnTo>
                    <a:pt x="1047" y="707"/>
                  </a:lnTo>
                  <a:lnTo>
                    <a:pt x="1643" y="2132"/>
                  </a:lnTo>
                  <a:cubicBezTo>
                    <a:pt x="0" y="6988"/>
                    <a:pt x="1832" y="9271"/>
                    <a:pt x="3083" y="9896"/>
                  </a:cubicBezTo>
                  <a:cubicBezTo>
                    <a:pt x="4377" y="10536"/>
                    <a:pt x="4784" y="12150"/>
                    <a:pt x="4784" y="12150"/>
                  </a:cubicBezTo>
                  <a:cubicBezTo>
                    <a:pt x="6441" y="17210"/>
                    <a:pt x="8012" y="18082"/>
                    <a:pt x="8012" y="18082"/>
                  </a:cubicBezTo>
                  <a:cubicBezTo>
                    <a:pt x="8346" y="18344"/>
                    <a:pt x="8651" y="18547"/>
                    <a:pt x="8957" y="18722"/>
                  </a:cubicBezTo>
                  <a:lnTo>
                    <a:pt x="9509" y="19870"/>
                  </a:lnTo>
                  <a:lnTo>
                    <a:pt x="11370" y="19318"/>
                  </a:lnTo>
                  <a:cubicBezTo>
                    <a:pt x="11545" y="19289"/>
                    <a:pt x="11996" y="19085"/>
                    <a:pt x="12156" y="19013"/>
                  </a:cubicBezTo>
                  <a:cubicBezTo>
                    <a:pt x="13755" y="18344"/>
                    <a:pt x="14773" y="15945"/>
                    <a:pt x="15369" y="12004"/>
                  </a:cubicBezTo>
                  <a:cubicBezTo>
                    <a:pt x="16358" y="5549"/>
                    <a:pt x="11050" y="4138"/>
                    <a:pt x="10091" y="3775"/>
                  </a:cubicBezTo>
                  <a:cubicBezTo>
                    <a:pt x="9131" y="3411"/>
                    <a:pt x="7459" y="3862"/>
                    <a:pt x="6543" y="2205"/>
                  </a:cubicBezTo>
                  <a:cubicBezTo>
                    <a:pt x="5733" y="739"/>
                    <a:pt x="4843" y="1"/>
                    <a:pt x="37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2"/>
            <p:cNvSpPr/>
            <p:nvPr/>
          </p:nvSpPr>
          <p:spPr>
            <a:xfrm>
              <a:off x="5495765" y="3071406"/>
              <a:ext cx="922665" cy="1101891"/>
            </a:xfrm>
            <a:custGeom>
              <a:avLst/>
              <a:gdLst/>
              <a:ahLst/>
              <a:cxnLst/>
              <a:rect l="l" t="t" r="r" b="b"/>
              <a:pathLst>
                <a:path w="16212" h="19362" extrusionOk="0">
                  <a:moveTo>
                    <a:pt x="3924" y="0"/>
                  </a:moveTo>
                  <a:cubicBezTo>
                    <a:pt x="3787" y="0"/>
                    <a:pt x="3647" y="13"/>
                    <a:pt x="3504" y="38"/>
                  </a:cubicBezTo>
                  <a:cubicBezTo>
                    <a:pt x="2254" y="271"/>
                    <a:pt x="1977" y="1565"/>
                    <a:pt x="1977" y="1565"/>
                  </a:cubicBezTo>
                  <a:cubicBezTo>
                    <a:pt x="0" y="6814"/>
                    <a:pt x="1934" y="9256"/>
                    <a:pt x="3228" y="9896"/>
                  </a:cubicBezTo>
                  <a:cubicBezTo>
                    <a:pt x="4507" y="10536"/>
                    <a:pt x="4929" y="12150"/>
                    <a:pt x="4929" y="12150"/>
                  </a:cubicBezTo>
                  <a:cubicBezTo>
                    <a:pt x="6587" y="17209"/>
                    <a:pt x="8142" y="18082"/>
                    <a:pt x="8142" y="18082"/>
                  </a:cubicBezTo>
                  <a:cubicBezTo>
                    <a:pt x="9280" y="18950"/>
                    <a:pt x="10257" y="19361"/>
                    <a:pt x="11097" y="19361"/>
                  </a:cubicBezTo>
                  <a:cubicBezTo>
                    <a:pt x="13251" y="19361"/>
                    <a:pt x="14497" y="16654"/>
                    <a:pt x="15209" y="12019"/>
                  </a:cubicBezTo>
                  <a:cubicBezTo>
                    <a:pt x="16212" y="5563"/>
                    <a:pt x="11181" y="4138"/>
                    <a:pt x="10222" y="3775"/>
                  </a:cubicBezTo>
                  <a:cubicBezTo>
                    <a:pt x="9262" y="3411"/>
                    <a:pt x="7590" y="3862"/>
                    <a:pt x="6674" y="2205"/>
                  </a:cubicBezTo>
                  <a:cubicBezTo>
                    <a:pt x="5864" y="738"/>
                    <a:pt x="4974" y="0"/>
                    <a:pt x="3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2"/>
            <p:cNvSpPr/>
            <p:nvPr/>
          </p:nvSpPr>
          <p:spPr>
            <a:xfrm>
              <a:off x="5044745" y="2644914"/>
              <a:ext cx="607484" cy="662831"/>
            </a:xfrm>
            <a:custGeom>
              <a:avLst/>
              <a:gdLst/>
              <a:ahLst/>
              <a:cxnLst/>
              <a:rect l="l" t="t" r="r" b="b"/>
              <a:pathLst>
                <a:path w="10674" h="11647" extrusionOk="0">
                  <a:moveTo>
                    <a:pt x="757" y="1"/>
                  </a:moveTo>
                  <a:lnTo>
                    <a:pt x="1" y="1542"/>
                  </a:lnTo>
                  <a:lnTo>
                    <a:pt x="10179" y="11647"/>
                  </a:lnTo>
                  <a:lnTo>
                    <a:pt x="10673" y="8986"/>
                  </a:lnTo>
                  <a:lnTo>
                    <a:pt x="7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2"/>
            <p:cNvSpPr/>
            <p:nvPr/>
          </p:nvSpPr>
          <p:spPr>
            <a:xfrm>
              <a:off x="4879248" y="2468262"/>
              <a:ext cx="173014" cy="204933"/>
            </a:xfrm>
            <a:custGeom>
              <a:avLst/>
              <a:gdLst/>
              <a:ahLst/>
              <a:cxnLst/>
              <a:rect l="l" t="t" r="r" b="b"/>
              <a:pathLst>
                <a:path w="3040" h="3601" extrusionOk="0">
                  <a:moveTo>
                    <a:pt x="2758" y="0"/>
                  </a:moveTo>
                  <a:cubicBezTo>
                    <a:pt x="2678" y="0"/>
                    <a:pt x="2598" y="39"/>
                    <a:pt x="2545" y="109"/>
                  </a:cubicBezTo>
                  <a:lnTo>
                    <a:pt x="88" y="3177"/>
                  </a:lnTo>
                  <a:cubicBezTo>
                    <a:pt x="1" y="3294"/>
                    <a:pt x="30" y="3453"/>
                    <a:pt x="132" y="3541"/>
                  </a:cubicBezTo>
                  <a:cubicBezTo>
                    <a:pt x="180" y="3582"/>
                    <a:pt x="239" y="3601"/>
                    <a:pt x="296" y="3601"/>
                  </a:cubicBezTo>
                  <a:cubicBezTo>
                    <a:pt x="359" y="3601"/>
                    <a:pt x="421" y="3579"/>
                    <a:pt x="466" y="3541"/>
                  </a:cubicBezTo>
                  <a:cubicBezTo>
                    <a:pt x="481" y="3526"/>
                    <a:pt x="495" y="3512"/>
                    <a:pt x="510" y="3497"/>
                  </a:cubicBezTo>
                  <a:lnTo>
                    <a:pt x="2952" y="429"/>
                  </a:lnTo>
                  <a:cubicBezTo>
                    <a:pt x="3040" y="313"/>
                    <a:pt x="3025" y="138"/>
                    <a:pt x="2909" y="51"/>
                  </a:cubicBezTo>
                  <a:cubicBezTo>
                    <a:pt x="2863" y="17"/>
                    <a:pt x="2810" y="0"/>
                    <a:pt x="2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2"/>
            <p:cNvSpPr/>
            <p:nvPr/>
          </p:nvSpPr>
          <p:spPr>
            <a:xfrm>
              <a:off x="4921476" y="2516751"/>
              <a:ext cx="173014" cy="204876"/>
            </a:xfrm>
            <a:custGeom>
              <a:avLst/>
              <a:gdLst/>
              <a:ahLst/>
              <a:cxnLst/>
              <a:rect l="l" t="t" r="r" b="b"/>
              <a:pathLst>
                <a:path w="3040" h="3600" extrusionOk="0">
                  <a:moveTo>
                    <a:pt x="2736" y="1"/>
                  </a:moveTo>
                  <a:cubicBezTo>
                    <a:pt x="2659" y="1"/>
                    <a:pt x="2580" y="34"/>
                    <a:pt x="2530" y="101"/>
                  </a:cubicBezTo>
                  <a:lnTo>
                    <a:pt x="88" y="3169"/>
                  </a:lnTo>
                  <a:cubicBezTo>
                    <a:pt x="0" y="3285"/>
                    <a:pt x="15" y="3459"/>
                    <a:pt x="131" y="3547"/>
                  </a:cubicBezTo>
                  <a:cubicBezTo>
                    <a:pt x="180" y="3581"/>
                    <a:pt x="235" y="3599"/>
                    <a:pt x="291" y="3599"/>
                  </a:cubicBezTo>
                  <a:cubicBezTo>
                    <a:pt x="351" y="3599"/>
                    <a:pt x="413" y="3578"/>
                    <a:pt x="466" y="3532"/>
                  </a:cubicBezTo>
                  <a:cubicBezTo>
                    <a:pt x="480" y="3517"/>
                    <a:pt x="480" y="3503"/>
                    <a:pt x="495" y="3503"/>
                  </a:cubicBezTo>
                  <a:lnTo>
                    <a:pt x="2952" y="421"/>
                  </a:lnTo>
                  <a:cubicBezTo>
                    <a:pt x="3039" y="304"/>
                    <a:pt x="3010" y="144"/>
                    <a:pt x="2894" y="57"/>
                  </a:cubicBezTo>
                  <a:cubicBezTo>
                    <a:pt x="2850" y="20"/>
                    <a:pt x="2793" y="1"/>
                    <a:pt x="2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2"/>
            <p:cNvSpPr/>
            <p:nvPr/>
          </p:nvSpPr>
          <p:spPr>
            <a:xfrm>
              <a:off x="4932232" y="2482718"/>
              <a:ext cx="191226" cy="171356"/>
            </a:xfrm>
            <a:custGeom>
              <a:avLst/>
              <a:gdLst/>
              <a:ahLst/>
              <a:cxnLst/>
              <a:rect l="l" t="t" r="r" b="b"/>
              <a:pathLst>
                <a:path w="3360" h="3011" extrusionOk="0">
                  <a:moveTo>
                    <a:pt x="0" y="1"/>
                  </a:moveTo>
                  <a:lnTo>
                    <a:pt x="1542" y="2240"/>
                  </a:lnTo>
                  <a:lnTo>
                    <a:pt x="3156" y="3010"/>
                  </a:lnTo>
                  <a:lnTo>
                    <a:pt x="3359" y="1949"/>
                  </a:lnTo>
                  <a:lnTo>
                    <a:pt x="6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2"/>
            <p:cNvSpPr/>
            <p:nvPr/>
          </p:nvSpPr>
          <p:spPr>
            <a:xfrm>
              <a:off x="4876801" y="2482718"/>
              <a:ext cx="220138" cy="249949"/>
            </a:xfrm>
            <a:custGeom>
              <a:avLst/>
              <a:gdLst/>
              <a:ahLst/>
              <a:cxnLst/>
              <a:rect l="l" t="t" r="r" b="b"/>
              <a:pathLst>
                <a:path w="3868" h="4392" extrusionOk="0">
                  <a:moveTo>
                    <a:pt x="974" y="1"/>
                  </a:moveTo>
                  <a:lnTo>
                    <a:pt x="0" y="1615"/>
                  </a:lnTo>
                  <a:lnTo>
                    <a:pt x="2181" y="4392"/>
                  </a:lnTo>
                  <a:lnTo>
                    <a:pt x="2952" y="4392"/>
                  </a:lnTo>
                  <a:lnTo>
                    <a:pt x="3708" y="2851"/>
                  </a:lnTo>
                  <a:lnTo>
                    <a:pt x="3868" y="2138"/>
                  </a:lnTo>
                  <a:lnTo>
                    <a:pt x="9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2"/>
            <p:cNvSpPr/>
            <p:nvPr/>
          </p:nvSpPr>
          <p:spPr>
            <a:xfrm>
              <a:off x="5964939" y="3485605"/>
              <a:ext cx="152298" cy="270664"/>
            </a:xfrm>
            <a:custGeom>
              <a:avLst/>
              <a:gdLst/>
              <a:ahLst/>
              <a:cxnLst/>
              <a:rect l="l" t="t" r="r" b="b"/>
              <a:pathLst>
                <a:path w="2676" h="4756" extrusionOk="0">
                  <a:moveTo>
                    <a:pt x="1745" y="1"/>
                  </a:moveTo>
                  <a:lnTo>
                    <a:pt x="0" y="4014"/>
                  </a:lnTo>
                  <a:lnTo>
                    <a:pt x="902" y="4755"/>
                  </a:lnTo>
                  <a:lnTo>
                    <a:pt x="2675" y="655"/>
                  </a:lnTo>
                  <a:lnTo>
                    <a:pt x="17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2"/>
            <p:cNvSpPr/>
            <p:nvPr/>
          </p:nvSpPr>
          <p:spPr>
            <a:xfrm>
              <a:off x="5751409" y="3342473"/>
              <a:ext cx="156452" cy="192014"/>
            </a:xfrm>
            <a:custGeom>
              <a:avLst/>
              <a:gdLst/>
              <a:ahLst/>
              <a:cxnLst/>
              <a:rect l="l" t="t" r="r" b="b"/>
              <a:pathLst>
                <a:path w="2749" h="3374" extrusionOk="0">
                  <a:moveTo>
                    <a:pt x="1382" y="1"/>
                  </a:moveTo>
                  <a:cubicBezTo>
                    <a:pt x="612" y="1"/>
                    <a:pt x="1" y="757"/>
                    <a:pt x="1" y="1687"/>
                  </a:cubicBezTo>
                  <a:cubicBezTo>
                    <a:pt x="1" y="2618"/>
                    <a:pt x="612" y="3374"/>
                    <a:pt x="1382" y="3374"/>
                  </a:cubicBezTo>
                  <a:cubicBezTo>
                    <a:pt x="2138" y="3374"/>
                    <a:pt x="2749" y="2618"/>
                    <a:pt x="2749" y="1687"/>
                  </a:cubicBezTo>
                  <a:cubicBezTo>
                    <a:pt x="2749" y="757"/>
                    <a:pt x="2138" y="1"/>
                    <a:pt x="1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2"/>
            <p:cNvSpPr/>
            <p:nvPr/>
          </p:nvSpPr>
          <p:spPr>
            <a:xfrm>
              <a:off x="5075363" y="2665004"/>
              <a:ext cx="962447" cy="889333"/>
            </a:xfrm>
            <a:custGeom>
              <a:avLst/>
              <a:gdLst/>
              <a:ahLst/>
              <a:cxnLst/>
              <a:rect l="l" t="t" r="r" b="b"/>
              <a:pathLst>
                <a:path w="16911" h="15627" extrusionOk="0">
                  <a:moveTo>
                    <a:pt x="44" y="0"/>
                  </a:moveTo>
                  <a:cubicBezTo>
                    <a:pt x="34" y="0"/>
                    <a:pt x="23" y="4"/>
                    <a:pt x="15" y="11"/>
                  </a:cubicBezTo>
                  <a:cubicBezTo>
                    <a:pt x="1" y="26"/>
                    <a:pt x="1" y="55"/>
                    <a:pt x="15" y="69"/>
                  </a:cubicBezTo>
                  <a:lnTo>
                    <a:pt x="16838" y="15612"/>
                  </a:lnTo>
                  <a:cubicBezTo>
                    <a:pt x="16838" y="15627"/>
                    <a:pt x="16852" y="15627"/>
                    <a:pt x="16867" y="15627"/>
                  </a:cubicBezTo>
                  <a:cubicBezTo>
                    <a:pt x="16867" y="15627"/>
                    <a:pt x="16882" y="15627"/>
                    <a:pt x="16896" y="15612"/>
                  </a:cubicBezTo>
                  <a:cubicBezTo>
                    <a:pt x="16911" y="15598"/>
                    <a:pt x="16911" y="15569"/>
                    <a:pt x="16896" y="15554"/>
                  </a:cubicBezTo>
                  <a:lnTo>
                    <a:pt x="74" y="11"/>
                  </a:lnTo>
                  <a:cubicBezTo>
                    <a:pt x="66" y="4"/>
                    <a:pt x="55" y="0"/>
                    <a:pt x="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2"/>
            <p:cNvSpPr/>
            <p:nvPr/>
          </p:nvSpPr>
          <p:spPr>
            <a:xfrm>
              <a:off x="5063810" y="2686516"/>
              <a:ext cx="956642" cy="907544"/>
            </a:xfrm>
            <a:custGeom>
              <a:avLst/>
              <a:gdLst/>
              <a:ahLst/>
              <a:cxnLst/>
              <a:rect l="l" t="t" r="r" b="b"/>
              <a:pathLst>
                <a:path w="16809" h="15947" extrusionOk="0">
                  <a:moveTo>
                    <a:pt x="44" y="0"/>
                  </a:moveTo>
                  <a:cubicBezTo>
                    <a:pt x="33" y="0"/>
                    <a:pt x="22" y="4"/>
                    <a:pt x="15" y="11"/>
                  </a:cubicBezTo>
                  <a:cubicBezTo>
                    <a:pt x="0" y="26"/>
                    <a:pt x="0" y="55"/>
                    <a:pt x="15" y="69"/>
                  </a:cubicBezTo>
                  <a:lnTo>
                    <a:pt x="16736" y="15932"/>
                  </a:lnTo>
                  <a:cubicBezTo>
                    <a:pt x="16750" y="15947"/>
                    <a:pt x="16750" y="15947"/>
                    <a:pt x="16765" y="15947"/>
                  </a:cubicBezTo>
                  <a:cubicBezTo>
                    <a:pt x="16779" y="15947"/>
                    <a:pt x="16779" y="15947"/>
                    <a:pt x="16794" y="15932"/>
                  </a:cubicBezTo>
                  <a:cubicBezTo>
                    <a:pt x="16808" y="15917"/>
                    <a:pt x="16808" y="15903"/>
                    <a:pt x="16794" y="15888"/>
                  </a:cubicBezTo>
                  <a:lnTo>
                    <a:pt x="73" y="11"/>
                  </a:lnTo>
                  <a:cubicBezTo>
                    <a:pt x="66" y="4"/>
                    <a:pt x="55" y="0"/>
                    <a:pt x="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2"/>
            <p:cNvSpPr/>
            <p:nvPr/>
          </p:nvSpPr>
          <p:spPr>
            <a:xfrm>
              <a:off x="5054705" y="2711330"/>
              <a:ext cx="944235" cy="931560"/>
            </a:xfrm>
            <a:custGeom>
              <a:avLst/>
              <a:gdLst/>
              <a:ahLst/>
              <a:cxnLst/>
              <a:rect l="l" t="t" r="r" b="b"/>
              <a:pathLst>
                <a:path w="16591" h="16369" extrusionOk="0">
                  <a:moveTo>
                    <a:pt x="44" y="0"/>
                  </a:moveTo>
                  <a:cubicBezTo>
                    <a:pt x="33" y="0"/>
                    <a:pt x="22" y="4"/>
                    <a:pt x="15" y="11"/>
                  </a:cubicBezTo>
                  <a:cubicBezTo>
                    <a:pt x="0" y="40"/>
                    <a:pt x="0" y="55"/>
                    <a:pt x="15" y="69"/>
                  </a:cubicBezTo>
                  <a:lnTo>
                    <a:pt x="16518" y="16368"/>
                  </a:lnTo>
                  <a:lnTo>
                    <a:pt x="16576" y="16368"/>
                  </a:lnTo>
                  <a:cubicBezTo>
                    <a:pt x="16590" y="16354"/>
                    <a:pt x="16590" y="16325"/>
                    <a:pt x="16576" y="16310"/>
                  </a:cubicBezTo>
                  <a:lnTo>
                    <a:pt x="73" y="11"/>
                  </a:lnTo>
                  <a:cubicBezTo>
                    <a:pt x="66" y="4"/>
                    <a:pt x="55" y="0"/>
                    <a:pt x="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2"/>
            <p:cNvSpPr/>
            <p:nvPr/>
          </p:nvSpPr>
          <p:spPr>
            <a:xfrm>
              <a:off x="5086973" y="2671776"/>
              <a:ext cx="229244" cy="328200"/>
            </a:xfrm>
            <a:custGeom>
              <a:avLst/>
              <a:gdLst/>
              <a:ahLst/>
              <a:cxnLst/>
              <a:rect l="l" t="t" r="r" b="b"/>
              <a:pathLst>
                <a:path w="4028" h="5767" extrusionOk="0">
                  <a:moveTo>
                    <a:pt x="1372" y="1"/>
                  </a:moveTo>
                  <a:cubicBezTo>
                    <a:pt x="1312" y="1"/>
                    <a:pt x="1250" y="13"/>
                    <a:pt x="1193" y="37"/>
                  </a:cubicBezTo>
                  <a:cubicBezTo>
                    <a:pt x="829" y="212"/>
                    <a:pt x="437" y="604"/>
                    <a:pt x="204" y="866"/>
                  </a:cubicBezTo>
                  <a:cubicBezTo>
                    <a:pt x="73" y="1012"/>
                    <a:pt x="0" y="1215"/>
                    <a:pt x="0" y="1419"/>
                  </a:cubicBezTo>
                  <a:cubicBezTo>
                    <a:pt x="15" y="1869"/>
                    <a:pt x="88" y="2742"/>
                    <a:pt x="378" y="3934"/>
                  </a:cubicBezTo>
                  <a:cubicBezTo>
                    <a:pt x="800" y="5693"/>
                    <a:pt x="1905" y="5766"/>
                    <a:pt x="1905" y="5766"/>
                  </a:cubicBezTo>
                  <a:lnTo>
                    <a:pt x="2705" y="5592"/>
                  </a:lnTo>
                  <a:cubicBezTo>
                    <a:pt x="2967" y="5533"/>
                    <a:pt x="3141" y="5286"/>
                    <a:pt x="3112" y="5010"/>
                  </a:cubicBezTo>
                  <a:lnTo>
                    <a:pt x="2937" y="3745"/>
                  </a:lnTo>
                  <a:cubicBezTo>
                    <a:pt x="2908" y="3556"/>
                    <a:pt x="2981" y="3352"/>
                    <a:pt x="3112" y="3236"/>
                  </a:cubicBezTo>
                  <a:lnTo>
                    <a:pt x="3810" y="2611"/>
                  </a:lnTo>
                  <a:cubicBezTo>
                    <a:pt x="3999" y="2451"/>
                    <a:pt x="4028" y="2175"/>
                    <a:pt x="3883" y="1957"/>
                  </a:cubicBezTo>
                  <a:lnTo>
                    <a:pt x="3359" y="1172"/>
                  </a:lnTo>
                  <a:cubicBezTo>
                    <a:pt x="3176" y="911"/>
                    <a:pt x="2888" y="743"/>
                    <a:pt x="2579" y="743"/>
                  </a:cubicBezTo>
                  <a:cubicBezTo>
                    <a:pt x="2544" y="743"/>
                    <a:pt x="2508" y="745"/>
                    <a:pt x="2472" y="750"/>
                  </a:cubicBezTo>
                  <a:cubicBezTo>
                    <a:pt x="1600" y="852"/>
                    <a:pt x="829" y="1928"/>
                    <a:pt x="829" y="1928"/>
                  </a:cubicBezTo>
                  <a:lnTo>
                    <a:pt x="873" y="1404"/>
                  </a:lnTo>
                  <a:cubicBezTo>
                    <a:pt x="873" y="1361"/>
                    <a:pt x="887" y="1317"/>
                    <a:pt x="931" y="1288"/>
                  </a:cubicBezTo>
                  <a:lnTo>
                    <a:pt x="1672" y="663"/>
                  </a:lnTo>
                  <a:cubicBezTo>
                    <a:pt x="1861" y="488"/>
                    <a:pt x="1847" y="328"/>
                    <a:pt x="1760" y="212"/>
                  </a:cubicBezTo>
                  <a:cubicBezTo>
                    <a:pt x="1676" y="77"/>
                    <a:pt x="1526" y="1"/>
                    <a:pt x="1372" y="1"/>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2"/>
            <p:cNvSpPr/>
            <p:nvPr/>
          </p:nvSpPr>
          <p:spPr>
            <a:xfrm>
              <a:off x="6299234" y="3103333"/>
              <a:ext cx="526327" cy="588108"/>
            </a:xfrm>
            <a:custGeom>
              <a:avLst/>
              <a:gdLst/>
              <a:ahLst/>
              <a:cxnLst/>
              <a:rect l="l" t="t" r="r" b="b"/>
              <a:pathLst>
                <a:path w="9248" h="10334" extrusionOk="0">
                  <a:moveTo>
                    <a:pt x="4260" y="1"/>
                  </a:moveTo>
                  <a:lnTo>
                    <a:pt x="0" y="1862"/>
                  </a:lnTo>
                  <a:lnTo>
                    <a:pt x="4697" y="9088"/>
                  </a:lnTo>
                  <a:cubicBezTo>
                    <a:pt x="5119" y="9868"/>
                    <a:pt x="5800" y="10333"/>
                    <a:pt x="6577" y="10333"/>
                  </a:cubicBezTo>
                  <a:cubicBezTo>
                    <a:pt x="6842" y="10333"/>
                    <a:pt x="7119" y="10279"/>
                    <a:pt x="7401" y="10164"/>
                  </a:cubicBezTo>
                  <a:cubicBezTo>
                    <a:pt x="8695" y="9626"/>
                    <a:pt x="9247" y="8085"/>
                    <a:pt x="8550" y="6849"/>
                  </a:cubicBezTo>
                  <a:lnTo>
                    <a:pt x="4260" y="1"/>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2"/>
            <p:cNvSpPr/>
            <p:nvPr/>
          </p:nvSpPr>
          <p:spPr>
            <a:xfrm>
              <a:off x="6161054" y="2888209"/>
              <a:ext cx="535433" cy="507296"/>
            </a:xfrm>
            <a:custGeom>
              <a:avLst/>
              <a:gdLst/>
              <a:ahLst/>
              <a:cxnLst/>
              <a:rect l="l" t="t" r="r" b="b"/>
              <a:pathLst>
                <a:path w="9408" h="8914" extrusionOk="0">
                  <a:moveTo>
                    <a:pt x="4092" y="0"/>
                  </a:moveTo>
                  <a:cubicBezTo>
                    <a:pt x="3673" y="0"/>
                    <a:pt x="3249" y="90"/>
                    <a:pt x="2850" y="276"/>
                  </a:cubicBezTo>
                  <a:cubicBezTo>
                    <a:pt x="1309" y="989"/>
                    <a:pt x="0" y="3402"/>
                    <a:pt x="785" y="4900"/>
                  </a:cubicBezTo>
                  <a:lnTo>
                    <a:pt x="3998" y="8913"/>
                  </a:lnTo>
                  <a:lnTo>
                    <a:pt x="9407" y="5860"/>
                  </a:lnTo>
                  <a:lnTo>
                    <a:pt x="6587" y="1381"/>
                  </a:lnTo>
                  <a:cubicBezTo>
                    <a:pt x="6036" y="494"/>
                    <a:pt x="5077" y="0"/>
                    <a:pt x="40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2"/>
            <p:cNvSpPr/>
            <p:nvPr/>
          </p:nvSpPr>
          <p:spPr>
            <a:xfrm>
              <a:off x="5865629" y="3531077"/>
              <a:ext cx="369931" cy="266510"/>
            </a:xfrm>
            <a:custGeom>
              <a:avLst/>
              <a:gdLst/>
              <a:ahLst/>
              <a:cxnLst/>
              <a:rect l="l" t="t" r="r" b="b"/>
              <a:pathLst>
                <a:path w="6500" h="4683" extrusionOk="0">
                  <a:moveTo>
                    <a:pt x="2514" y="1"/>
                  </a:moveTo>
                  <a:cubicBezTo>
                    <a:pt x="2158" y="1"/>
                    <a:pt x="1828" y="68"/>
                    <a:pt x="1556" y="220"/>
                  </a:cubicBezTo>
                  <a:cubicBezTo>
                    <a:pt x="407" y="874"/>
                    <a:pt x="0" y="2313"/>
                    <a:pt x="655" y="3462"/>
                  </a:cubicBezTo>
                  <a:cubicBezTo>
                    <a:pt x="1087" y="4238"/>
                    <a:pt x="1898" y="4683"/>
                    <a:pt x="2728" y="4683"/>
                  </a:cubicBezTo>
                  <a:cubicBezTo>
                    <a:pt x="3127" y="4683"/>
                    <a:pt x="3529" y="4580"/>
                    <a:pt x="3897" y="4363"/>
                  </a:cubicBezTo>
                  <a:cubicBezTo>
                    <a:pt x="6500" y="2837"/>
                    <a:pt x="6209" y="2720"/>
                    <a:pt x="5569" y="1572"/>
                  </a:cubicBezTo>
                  <a:cubicBezTo>
                    <a:pt x="5069" y="706"/>
                    <a:pt x="3663" y="1"/>
                    <a:pt x="2514" y="1"/>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2"/>
            <p:cNvSpPr/>
            <p:nvPr/>
          </p:nvSpPr>
          <p:spPr>
            <a:xfrm>
              <a:off x="5846564" y="3509621"/>
              <a:ext cx="292189" cy="112568"/>
            </a:xfrm>
            <a:custGeom>
              <a:avLst/>
              <a:gdLst/>
              <a:ahLst/>
              <a:cxnLst/>
              <a:rect l="l" t="t" r="r" b="b"/>
              <a:pathLst>
                <a:path w="5134" h="1978" extrusionOk="0">
                  <a:moveTo>
                    <a:pt x="2697" y="0"/>
                  </a:moveTo>
                  <a:cubicBezTo>
                    <a:pt x="2070" y="0"/>
                    <a:pt x="1485" y="233"/>
                    <a:pt x="1033" y="538"/>
                  </a:cubicBezTo>
                  <a:cubicBezTo>
                    <a:pt x="1" y="1236"/>
                    <a:pt x="786" y="1978"/>
                    <a:pt x="786" y="1978"/>
                  </a:cubicBezTo>
                  <a:lnTo>
                    <a:pt x="5133" y="1498"/>
                  </a:lnTo>
                  <a:cubicBezTo>
                    <a:pt x="4381" y="386"/>
                    <a:pt x="3504" y="0"/>
                    <a:pt x="2697"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2"/>
            <p:cNvSpPr/>
            <p:nvPr/>
          </p:nvSpPr>
          <p:spPr>
            <a:xfrm>
              <a:off x="6096460" y="3474849"/>
              <a:ext cx="594223" cy="272314"/>
            </a:xfrm>
            <a:custGeom>
              <a:avLst/>
              <a:gdLst/>
              <a:ahLst/>
              <a:cxnLst/>
              <a:rect l="l" t="t" r="r" b="b"/>
              <a:pathLst>
                <a:path w="10441" h="4785" extrusionOk="0">
                  <a:moveTo>
                    <a:pt x="10004" y="1"/>
                  </a:moveTo>
                  <a:lnTo>
                    <a:pt x="1" y="2342"/>
                  </a:lnTo>
                  <a:lnTo>
                    <a:pt x="1" y="4784"/>
                  </a:lnTo>
                  <a:lnTo>
                    <a:pt x="10440" y="3781"/>
                  </a:lnTo>
                  <a:lnTo>
                    <a:pt x="10004" y="1"/>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2"/>
            <p:cNvSpPr/>
            <p:nvPr/>
          </p:nvSpPr>
          <p:spPr>
            <a:xfrm>
              <a:off x="6206526" y="2195601"/>
              <a:ext cx="196177" cy="358362"/>
            </a:xfrm>
            <a:custGeom>
              <a:avLst/>
              <a:gdLst/>
              <a:ahLst/>
              <a:cxnLst/>
              <a:rect l="l" t="t" r="r" b="b"/>
              <a:pathLst>
                <a:path w="3447" h="6297" extrusionOk="0">
                  <a:moveTo>
                    <a:pt x="597" y="0"/>
                  </a:moveTo>
                  <a:lnTo>
                    <a:pt x="1" y="6296"/>
                  </a:lnTo>
                  <a:cubicBezTo>
                    <a:pt x="1" y="6296"/>
                    <a:pt x="3098" y="3984"/>
                    <a:pt x="3272" y="2094"/>
                  </a:cubicBezTo>
                  <a:cubicBezTo>
                    <a:pt x="3447" y="189"/>
                    <a:pt x="597" y="0"/>
                    <a:pt x="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2"/>
            <p:cNvSpPr/>
            <p:nvPr/>
          </p:nvSpPr>
          <p:spPr>
            <a:xfrm>
              <a:off x="5792783" y="2151723"/>
              <a:ext cx="208584" cy="191218"/>
            </a:xfrm>
            <a:custGeom>
              <a:avLst/>
              <a:gdLst/>
              <a:ahLst/>
              <a:cxnLst/>
              <a:rect l="l" t="t" r="r" b="b"/>
              <a:pathLst>
                <a:path w="3665" h="3360" extrusionOk="0">
                  <a:moveTo>
                    <a:pt x="1731" y="1"/>
                  </a:moveTo>
                  <a:cubicBezTo>
                    <a:pt x="1731" y="1"/>
                    <a:pt x="1" y="873"/>
                    <a:pt x="1077" y="3360"/>
                  </a:cubicBezTo>
                  <a:lnTo>
                    <a:pt x="3665" y="568"/>
                  </a:lnTo>
                  <a:lnTo>
                    <a:pt x="1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2"/>
            <p:cNvSpPr/>
            <p:nvPr/>
          </p:nvSpPr>
          <p:spPr>
            <a:xfrm>
              <a:off x="5800238" y="2363546"/>
              <a:ext cx="157306" cy="142218"/>
            </a:xfrm>
            <a:custGeom>
              <a:avLst/>
              <a:gdLst/>
              <a:ahLst/>
              <a:cxnLst/>
              <a:rect l="l" t="t" r="r" b="b"/>
              <a:pathLst>
                <a:path w="2764" h="2499" extrusionOk="0">
                  <a:moveTo>
                    <a:pt x="1168" y="0"/>
                  </a:moveTo>
                  <a:cubicBezTo>
                    <a:pt x="699" y="0"/>
                    <a:pt x="316" y="219"/>
                    <a:pt x="175" y="728"/>
                  </a:cubicBezTo>
                  <a:cubicBezTo>
                    <a:pt x="1" y="1411"/>
                    <a:pt x="350" y="2255"/>
                    <a:pt x="1033" y="2444"/>
                  </a:cubicBezTo>
                  <a:cubicBezTo>
                    <a:pt x="1167" y="2481"/>
                    <a:pt x="1300" y="2499"/>
                    <a:pt x="1430" y="2499"/>
                  </a:cubicBezTo>
                  <a:cubicBezTo>
                    <a:pt x="1964" y="2499"/>
                    <a:pt x="2434" y="2194"/>
                    <a:pt x="2574" y="1644"/>
                  </a:cubicBezTo>
                  <a:cubicBezTo>
                    <a:pt x="2763" y="961"/>
                    <a:pt x="2356" y="263"/>
                    <a:pt x="1673" y="74"/>
                  </a:cubicBezTo>
                  <a:cubicBezTo>
                    <a:pt x="1499" y="26"/>
                    <a:pt x="1329" y="0"/>
                    <a:pt x="1168"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2"/>
            <p:cNvSpPr/>
            <p:nvPr/>
          </p:nvSpPr>
          <p:spPr>
            <a:xfrm>
              <a:off x="5913605" y="2514190"/>
              <a:ext cx="186275" cy="363313"/>
            </a:xfrm>
            <a:custGeom>
              <a:avLst/>
              <a:gdLst/>
              <a:ahLst/>
              <a:cxnLst/>
              <a:rect l="l" t="t" r="r" b="b"/>
              <a:pathLst>
                <a:path w="3273" h="6384" extrusionOk="0">
                  <a:moveTo>
                    <a:pt x="3272" y="0"/>
                  </a:moveTo>
                  <a:lnTo>
                    <a:pt x="640" y="466"/>
                  </a:lnTo>
                  <a:lnTo>
                    <a:pt x="1" y="6092"/>
                  </a:lnTo>
                  <a:lnTo>
                    <a:pt x="3214" y="6383"/>
                  </a:lnTo>
                  <a:lnTo>
                    <a:pt x="3272" y="0"/>
                  </a:ln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2"/>
            <p:cNvSpPr/>
            <p:nvPr/>
          </p:nvSpPr>
          <p:spPr>
            <a:xfrm>
              <a:off x="5930963" y="2576223"/>
              <a:ext cx="191226" cy="134934"/>
            </a:xfrm>
            <a:custGeom>
              <a:avLst/>
              <a:gdLst/>
              <a:ahLst/>
              <a:cxnLst/>
              <a:rect l="l" t="t" r="r" b="b"/>
              <a:pathLst>
                <a:path w="3360" h="2371" extrusionOk="0">
                  <a:moveTo>
                    <a:pt x="3360" y="1"/>
                  </a:moveTo>
                  <a:lnTo>
                    <a:pt x="248" y="103"/>
                  </a:lnTo>
                  <a:lnTo>
                    <a:pt x="1" y="2371"/>
                  </a:lnTo>
                  <a:cubicBezTo>
                    <a:pt x="2705" y="1964"/>
                    <a:pt x="3360" y="1"/>
                    <a:pt x="3360" y="1"/>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2"/>
            <p:cNvSpPr/>
            <p:nvPr/>
          </p:nvSpPr>
          <p:spPr>
            <a:xfrm>
              <a:off x="5809344" y="2122072"/>
              <a:ext cx="619037" cy="532905"/>
            </a:xfrm>
            <a:custGeom>
              <a:avLst/>
              <a:gdLst/>
              <a:ahLst/>
              <a:cxnLst/>
              <a:rect l="l" t="t" r="r" b="b"/>
              <a:pathLst>
                <a:path w="10877" h="9364" extrusionOk="0">
                  <a:moveTo>
                    <a:pt x="3591" y="1"/>
                  </a:moveTo>
                  <a:cubicBezTo>
                    <a:pt x="2892" y="1"/>
                    <a:pt x="1661" y="414"/>
                    <a:pt x="960" y="3066"/>
                  </a:cubicBezTo>
                  <a:cubicBezTo>
                    <a:pt x="1" y="6759"/>
                    <a:pt x="553" y="8679"/>
                    <a:pt x="2167" y="9115"/>
                  </a:cubicBezTo>
                  <a:cubicBezTo>
                    <a:pt x="2739" y="9270"/>
                    <a:pt x="3254" y="9364"/>
                    <a:pt x="3730" y="9364"/>
                  </a:cubicBezTo>
                  <a:cubicBezTo>
                    <a:pt x="4549" y="9364"/>
                    <a:pt x="5252" y="9085"/>
                    <a:pt x="5933" y="8359"/>
                  </a:cubicBezTo>
                  <a:cubicBezTo>
                    <a:pt x="6413" y="7821"/>
                    <a:pt x="6820" y="7050"/>
                    <a:pt x="7038" y="6367"/>
                  </a:cubicBezTo>
                  <a:lnTo>
                    <a:pt x="7460" y="5465"/>
                  </a:lnTo>
                  <a:cubicBezTo>
                    <a:pt x="7460" y="5465"/>
                    <a:pt x="10876" y="784"/>
                    <a:pt x="4115" y="86"/>
                  </a:cubicBezTo>
                  <a:cubicBezTo>
                    <a:pt x="4115" y="86"/>
                    <a:pt x="3908" y="1"/>
                    <a:pt x="3591" y="1"/>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2"/>
            <p:cNvSpPr/>
            <p:nvPr/>
          </p:nvSpPr>
          <p:spPr>
            <a:xfrm>
              <a:off x="5912808" y="2394392"/>
              <a:ext cx="38928" cy="52812"/>
            </a:xfrm>
            <a:custGeom>
              <a:avLst/>
              <a:gdLst/>
              <a:ahLst/>
              <a:cxnLst/>
              <a:rect l="l" t="t" r="r" b="b"/>
              <a:pathLst>
                <a:path w="684" h="928" extrusionOk="0">
                  <a:moveTo>
                    <a:pt x="647" y="1"/>
                  </a:moveTo>
                  <a:cubicBezTo>
                    <a:pt x="640" y="1"/>
                    <a:pt x="633" y="4"/>
                    <a:pt x="625" y="12"/>
                  </a:cubicBezTo>
                  <a:lnTo>
                    <a:pt x="15" y="506"/>
                  </a:lnTo>
                  <a:cubicBezTo>
                    <a:pt x="0" y="506"/>
                    <a:pt x="0" y="520"/>
                    <a:pt x="0" y="520"/>
                  </a:cubicBezTo>
                  <a:cubicBezTo>
                    <a:pt x="0" y="535"/>
                    <a:pt x="0" y="550"/>
                    <a:pt x="15" y="550"/>
                  </a:cubicBezTo>
                  <a:lnTo>
                    <a:pt x="422" y="913"/>
                  </a:lnTo>
                  <a:cubicBezTo>
                    <a:pt x="422" y="913"/>
                    <a:pt x="436" y="928"/>
                    <a:pt x="436" y="928"/>
                  </a:cubicBezTo>
                  <a:cubicBezTo>
                    <a:pt x="451" y="928"/>
                    <a:pt x="451" y="913"/>
                    <a:pt x="465" y="913"/>
                  </a:cubicBezTo>
                  <a:cubicBezTo>
                    <a:pt x="480" y="898"/>
                    <a:pt x="465" y="884"/>
                    <a:pt x="451" y="869"/>
                  </a:cubicBezTo>
                  <a:lnTo>
                    <a:pt x="73" y="535"/>
                  </a:lnTo>
                  <a:lnTo>
                    <a:pt x="669" y="55"/>
                  </a:lnTo>
                  <a:cubicBezTo>
                    <a:pt x="683" y="41"/>
                    <a:pt x="683" y="26"/>
                    <a:pt x="669" y="12"/>
                  </a:cubicBezTo>
                  <a:cubicBezTo>
                    <a:pt x="662" y="4"/>
                    <a:pt x="654" y="1"/>
                    <a:pt x="647" y="1"/>
                  </a:cubicBezTo>
                  <a:close/>
                </a:path>
              </a:pathLst>
            </a:custGeom>
            <a:solidFill>
              <a:srgbClr val="2D1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2"/>
            <p:cNvSpPr/>
            <p:nvPr/>
          </p:nvSpPr>
          <p:spPr>
            <a:xfrm>
              <a:off x="6032777" y="2260252"/>
              <a:ext cx="129988" cy="71422"/>
            </a:xfrm>
            <a:custGeom>
              <a:avLst/>
              <a:gdLst/>
              <a:ahLst/>
              <a:cxnLst/>
              <a:rect l="l" t="t" r="r" b="b"/>
              <a:pathLst>
                <a:path w="2284" h="1255" extrusionOk="0">
                  <a:moveTo>
                    <a:pt x="457" y="0"/>
                  </a:moveTo>
                  <a:cubicBezTo>
                    <a:pt x="283" y="0"/>
                    <a:pt x="142" y="47"/>
                    <a:pt x="88" y="173"/>
                  </a:cubicBezTo>
                  <a:cubicBezTo>
                    <a:pt x="0" y="377"/>
                    <a:pt x="59" y="726"/>
                    <a:pt x="975" y="1075"/>
                  </a:cubicBezTo>
                  <a:cubicBezTo>
                    <a:pt x="1231" y="1164"/>
                    <a:pt x="1612" y="1254"/>
                    <a:pt x="1818" y="1254"/>
                  </a:cubicBezTo>
                  <a:cubicBezTo>
                    <a:pt x="1845" y="1254"/>
                    <a:pt x="1870" y="1252"/>
                    <a:pt x="1891" y="1249"/>
                  </a:cubicBezTo>
                  <a:cubicBezTo>
                    <a:pt x="2181" y="1191"/>
                    <a:pt x="2283" y="929"/>
                    <a:pt x="2050" y="682"/>
                  </a:cubicBezTo>
                  <a:cubicBezTo>
                    <a:pt x="1760" y="377"/>
                    <a:pt x="1236" y="188"/>
                    <a:pt x="1236" y="188"/>
                  </a:cubicBezTo>
                  <a:cubicBezTo>
                    <a:pt x="1015" y="94"/>
                    <a:pt x="703" y="0"/>
                    <a:pt x="4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2"/>
            <p:cNvSpPr/>
            <p:nvPr/>
          </p:nvSpPr>
          <p:spPr>
            <a:xfrm>
              <a:off x="5866426" y="2231114"/>
              <a:ext cx="107565" cy="49853"/>
            </a:xfrm>
            <a:custGeom>
              <a:avLst/>
              <a:gdLst/>
              <a:ahLst/>
              <a:cxnLst/>
              <a:rect l="l" t="t" r="r" b="b"/>
              <a:pathLst>
                <a:path w="1890" h="876" extrusionOk="0">
                  <a:moveTo>
                    <a:pt x="1145" y="0"/>
                  </a:moveTo>
                  <a:cubicBezTo>
                    <a:pt x="1121" y="0"/>
                    <a:pt x="1099" y="1"/>
                    <a:pt x="1077" y="2"/>
                  </a:cubicBezTo>
                  <a:cubicBezTo>
                    <a:pt x="1077" y="2"/>
                    <a:pt x="626" y="2"/>
                    <a:pt x="306" y="162"/>
                  </a:cubicBezTo>
                  <a:cubicBezTo>
                    <a:pt x="44" y="292"/>
                    <a:pt x="1" y="569"/>
                    <a:pt x="175" y="714"/>
                  </a:cubicBezTo>
                  <a:cubicBezTo>
                    <a:pt x="270" y="795"/>
                    <a:pt x="576" y="876"/>
                    <a:pt x="817" y="876"/>
                  </a:cubicBezTo>
                  <a:cubicBezTo>
                    <a:pt x="836" y="876"/>
                    <a:pt x="855" y="875"/>
                    <a:pt x="873" y="874"/>
                  </a:cubicBezTo>
                  <a:cubicBezTo>
                    <a:pt x="1658" y="830"/>
                    <a:pt x="1833" y="612"/>
                    <a:pt x="1862" y="394"/>
                  </a:cubicBezTo>
                  <a:cubicBezTo>
                    <a:pt x="1889" y="96"/>
                    <a:pt x="1462" y="0"/>
                    <a:pt x="1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2"/>
            <p:cNvSpPr/>
            <p:nvPr/>
          </p:nvSpPr>
          <p:spPr>
            <a:xfrm>
              <a:off x="6016216" y="2382042"/>
              <a:ext cx="72905" cy="20488"/>
            </a:xfrm>
            <a:custGeom>
              <a:avLst/>
              <a:gdLst/>
              <a:ahLst/>
              <a:cxnLst/>
              <a:rect l="l" t="t" r="r" b="b"/>
              <a:pathLst>
                <a:path w="1281" h="360" extrusionOk="0">
                  <a:moveTo>
                    <a:pt x="53" y="1"/>
                  </a:moveTo>
                  <a:cubicBezTo>
                    <a:pt x="44" y="1"/>
                    <a:pt x="36" y="4"/>
                    <a:pt x="30" y="10"/>
                  </a:cubicBezTo>
                  <a:cubicBezTo>
                    <a:pt x="1" y="40"/>
                    <a:pt x="1" y="69"/>
                    <a:pt x="15" y="83"/>
                  </a:cubicBezTo>
                  <a:cubicBezTo>
                    <a:pt x="30" y="98"/>
                    <a:pt x="277" y="359"/>
                    <a:pt x="902" y="359"/>
                  </a:cubicBezTo>
                  <a:cubicBezTo>
                    <a:pt x="1004" y="359"/>
                    <a:pt x="1120" y="359"/>
                    <a:pt x="1236" y="345"/>
                  </a:cubicBezTo>
                  <a:cubicBezTo>
                    <a:pt x="1266" y="345"/>
                    <a:pt x="1280" y="316"/>
                    <a:pt x="1280" y="287"/>
                  </a:cubicBezTo>
                  <a:cubicBezTo>
                    <a:pt x="1280" y="258"/>
                    <a:pt x="1251" y="243"/>
                    <a:pt x="1222" y="243"/>
                  </a:cubicBezTo>
                  <a:cubicBezTo>
                    <a:pt x="1101" y="260"/>
                    <a:pt x="992" y="268"/>
                    <a:pt x="892" y="268"/>
                  </a:cubicBezTo>
                  <a:cubicBezTo>
                    <a:pt x="320" y="268"/>
                    <a:pt x="88" y="25"/>
                    <a:pt x="88" y="25"/>
                  </a:cubicBezTo>
                  <a:cubicBezTo>
                    <a:pt x="79" y="8"/>
                    <a:pt x="66" y="1"/>
                    <a:pt x="53" y="1"/>
                  </a:cubicBezTo>
                  <a:close/>
                </a:path>
              </a:pathLst>
            </a:custGeom>
            <a:solidFill>
              <a:srgbClr val="2D1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2"/>
            <p:cNvSpPr/>
            <p:nvPr/>
          </p:nvSpPr>
          <p:spPr>
            <a:xfrm>
              <a:off x="5878832" y="2345391"/>
              <a:ext cx="50538" cy="22366"/>
            </a:xfrm>
            <a:custGeom>
              <a:avLst/>
              <a:gdLst/>
              <a:ahLst/>
              <a:cxnLst/>
              <a:rect l="l" t="t" r="r" b="b"/>
              <a:pathLst>
                <a:path w="888" h="393" extrusionOk="0">
                  <a:moveTo>
                    <a:pt x="45" y="0"/>
                  </a:moveTo>
                  <a:cubicBezTo>
                    <a:pt x="16" y="15"/>
                    <a:pt x="1" y="29"/>
                    <a:pt x="1" y="58"/>
                  </a:cubicBezTo>
                  <a:cubicBezTo>
                    <a:pt x="1" y="58"/>
                    <a:pt x="88" y="393"/>
                    <a:pt x="568" y="393"/>
                  </a:cubicBezTo>
                  <a:cubicBezTo>
                    <a:pt x="655" y="393"/>
                    <a:pt x="742" y="393"/>
                    <a:pt x="844" y="364"/>
                  </a:cubicBezTo>
                  <a:cubicBezTo>
                    <a:pt x="859" y="364"/>
                    <a:pt x="888" y="335"/>
                    <a:pt x="873" y="320"/>
                  </a:cubicBezTo>
                  <a:cubicBezTo>
                    <a:pt x="873" y="291"/>
                    <a:pt x="844" y="276"/>
                    <a:pt x="815" y="276"/>
                  </a:cubicBezTo>
                  <a:cubicBezTo>
                    <a:pt x="717" y="297"/>
                    <a:pt x="632" y="306"/>
                    <a:pt x="558" y="306"/>
                  </a:cubicBezTo>
                  <a:cubicBezTo>
                    <a:pt x="164" y="306"/>
                    <a:pt x="100" y="56"/>
                    <a:pt x="88" y="44"/>
                  </a:cubicBezTo>
                  <a:cubicBezTo>
                    <a:pt x="88" y="15"/>
                    <a:pt x="59" y="0"/>
                    <a:pt x="45" y="0"/>
                  </a:cubicBezTo>
                  <a:close/>
                </a:path>
              </a:pathLst>
            </a:custGeom>
            <a:solidFill>
              <a:srgbClr val="2D1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2"/>
            <p:cNvSpPr/>
            <p:nvPr/>
          </p:nvSpPr>
          <p:spPr>
            <a:xfrm>
              <a:off x="5917760" y="2485222"/>
              <a:ext cx="40579" cy="40577"/>
            </a:xfrm>
            <a:custGeom>
              <a:avLst/>
              <a:gdLst/>
              <a:ahLst/>
              <a:cxnLst/>
              <a:rect l="l" t="t" r="r" b="b"/>
              <a:pathLst>
                <a:path w="713" h="713" extrusionOk="0">
                  <a:moveTo>
                    <a:pt x="364" y="0"/>
                  </a:moveTo>
                  <a:cubicBezTo>
                    <a:pt x="160" y="0"/>
                    <a:pt x="0" y="160"/>
                    <a:pt x="0" y="364"/>
                  </a:cubicBezTo>
                  <a:cubicBezTo>
                    <a:pt x="0" y="553"/>
                    <a:pt x="160" y="713"/>
                    <a:pt x="364" y="713"/>
                  </a:cubicBezTo>
                  <a:cubicBezTo>
                    <a:pt x="553" y="713"/>
                    <a:pt x="713" y="553"/>
                    <a:pt x="713" y="364"/>
                  </a:cubicBezTo>
                  <a:cubicBezTo>
                    <a:pt x="713" y="160"/>
                    <a:pt x="553" y="0"/>
                    <a:pt x="364" y="0"/>
                  </a:cubicBezTo>
                  <a:close/>
                </a:path>
              </a:pathLst>
            </a:custGeom>
            <a:solidFill>
              <a:srgbClr val="2D1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2"/>
            <p:cNvSpPr/>
            <p:nvPr/>
          </p:nvSpPr>
          <p:spPr>
            <a:xfrm>
              <a:off x="6163046" y="2195601"/>
              <a:ext cx="155257" cy="297924"/>
            </a:xfrm>
            <a:custGeom>
              <a:avLst/>
              <a:gdLst/>
              <a:ahLst/>
              <a:cxnLst/>
              <a:rect l="l" t="t" r="r" b="b"/>
              <a:pathLst>
                <a:path w="2728" h="5235" extrusionOk="0">
                  <a:moveTo>
                    <a:pt x="1360" y="0"/>
                  </a:moveTo>
                  <a:cubicBezTo>
                    <a:pt x="1326" y="0"/>
                    <a:pt x="1" y="1859"/>
                    <a:pt x="837" y="3388"/>
                  </a:cubicBezTo>
                  <a:lnTo>
                    <a:pt x="227" y="4944"/>
                  </a:lnTo>
                  <a:lnTo>
                    <a:pt x="634" y="5235"/>
                  </a:lnTo>
                  <a:lnTo>
                    <a:pt x="1666" y="4188"/>
                  </a:lnTo>
                  <a:lnTo>
                    <a:pt x="2728" y="480"/>
                  </a:lnTo>
                  <a:lnTo>
                    <a:pt x="1361" y="0"/>
                  </a:lnTo>
                  <a:cubicBezTo>
                    <a:pt x="1361" y="0"/>
                    <a:pt x="1361" y="0"/>
                    <a:pt x="13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2"/>
            <p:cNvSpPr/>
            <p:nvPr/>
          </p:nvSpPr>
          <p:spPr>
            <a:xfrm>
              <a:off x="6156046" y="2450904"/>
              <a:ext cx="141484" cy="134478"/>
            </a:xfrm>
            <a:custGeom>
              <a:avLst/>
              <a:gdLst/>
              <a:ahLst/>
              <a:cxnLst/>
              <a:rect l="l" t="t" r="r" b="b"/>
              <a:pathLst>
                <a:path w="2486" h="2363" extrusionOk="0">
                  <a:moveTo>
                    <a:pt x="1402" y="0"/>
                  </a:moveTo>
                  <a:cubicBezTo>
                    <a:pt x="1343" y="0"/>
                    <a:pt x="1283" y="2"/>
                    <a:pt x="1222" y="7"/>
                  </a:cubicBezTo>
                  <a:cubicBezTo>
                    <a:pt x="699" y="51"/>
                    <a:pt x="1" y="603"/>
                    <a:pt x="1" y="1316"/>
                  </a:cubicBezTo>
                  <a:cubicBezTo>
                    <a:pt x="1" y="2014"/>
                    <a:pt x="263" y="2348"/>
                    <a:pt x="1193" y="2363"/>
                  </a:cubicBezTo>
                  <a:cubicBezTo>
                    <a:pt x="1200" y="2363"/>
                    <a:pt x="1207" y="2363"/>
                    <a:pt x="1214" y="2363"/>
                  </a:cubicBezTo>
                  <a:cubicBezTo>
                    <a:pt x="1917" y="2363"/>
                    <a:pt x="2473" y="1643"/>
                    <a:pt x="2473" y="938"/>
                  </a:cubicBezTo>
                  <a:cubicBezTo>
                    <a:pt x="2486" y="298"/>
                    <a:pt x="2047" y="0"/>
                    <a:pt x="1402" y="0"/>
                  </a:cubicBezTo>
                  <a:close/>
                </a:path>
              </a:pathLst>
            </a:custGeom>
            <a:solidFill>
              <a:srgbClr val="FDB5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2"/>
            <p:cNvSpPr/>
            <p:nvPr/>
          </p:nvSpPr>
          <p:spPr>
            <a:xfrm>
              <a:off x="6194973" y="2497458"/>
              <a:ext cx="62945" cy="38300"/>
            </a:xfrm>
            <a:custGeom>
              <a:avLst/>
              <a:gdLst/>
              <a:ahLst/>
              <a:cxnLst/>
              <a:rect l="l" t="t" r="r" b="b"/>
              <a:pathLst>
                <a:path w="1106" h="673" extrusionOk="0">
                  <a:moveTo>
                    <a:pt x="823" y="1"/>
                  </a:moveTo>
                  <a:cubicBezTo>
                    <a:pt x="597" y="1"/>
                    <a:pt x="262" y="105"/>
                    <a:pt x="0" y="629"/>
                  </a:cubicBezTo>
                  <a:cubicBezTo>
                    <a:pt x="0" y="643"/>
                    <a:pt x="0" y="672"/>
                    <a:pt x="15" y="672"/>
                  </a:cubicBezTo>
                  <a:lnTo>
                    <a:pt x="29" y="672"/>
                  </a:lnTo>
                  <a:cubicBezTo>
                    <a:pt x="44" y="672"/>
                    <a:pt x="58" y="672"/>
                    <a:pt x="58" y="658"/>
                  </a:cubicBezTo>
                  <a:cubicBezTo>
                    <a:pt x="307" y="160"/>
                    <a:pt x="616" y="59"/>
                    <a:pt x="822" y="59"/>
                  </a:cubicBezTo>
                  <a:cubicBezTo>
                    <a:pt x="952" y="59"/>
                    <a:pt x="1041" y="100"/>
                    <a:pt x="1047" y="105"/>
                  </a:cubicBezTo>
                  <a:cubicBezTo>
                    <a:pt x="1062" y="105"/>
                    <a:pt x="1091" y="105"/>
                    <a:pt x="1091" y="91"/>
                  </a:cubicBezTo>
                  <a:cubicBezTo>
                    <a:pt x="1105" y="76"/>
                    <a:pt x="1091" y="62"/>
                    <a:pt x="1076" y="47"/>
                  </a:cubicBezTo>
                  <a:cubicBezTo>
                    <a:pt x="1076" y="47"/>
                    <a:pt x="974" y="1"/>
                    <a:pt x="823" y="1"/>
                  </a:cubicBezTo>
                  <a:close/>
                </a:path>
              </a:pathLst>
            </a:custGeom>
            <a:solidFill>
              <a:srgbClr val="2D1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2"/>
            <p:cNvSpPr/>
            <p:nvPr/>
          </p:nvSpPr>
          <p:spPr>
            <a:xfrm>
              <a:off x="5807978" y="1994933"/>
              <a:ext cx="512839" cy="226616"/>
            </a:xfrm>
            <a:custGeom>
              <a:avLst/>
              <a:gdLst/>
              <a:ahLst/>
              <a:cxnLst/>
              <a:rect l="l" t="t" r="r" b="b"/>
              <a:pathLst>
                <a:path w="9011" h="3982" extrusionOk="0">
                  <a:moveTo>
                    <a:pt x="2290" y="0"/>
                  </a:moveTo>
                  <a:cubicBezTo>
                    <a:pt x="910" y="0"/>
                    <a:pt x="1" y="1726"/>
                    <a:pt x="1188" y="2901"/>
                  </a:cubicBezTo>
                  <a:cubicBezTo>
                    <a:pt x="2100" y="3797"/>
                    <a:pt x="4124" y="3982"/>
                    <a:pt x="5641" y="3982"/>
                  </a:cubicBezTo>
                  <a:cubicBezTo>
                    <a:pt x="6710" y="3982"/>
                    <a:pt x="7527" y="3890"/>
                    <a:pt x="7527" y="3890"/>
                  </a:cubicBezTo>
                  <a:lnTo>
                    <a:pt x="8574" y="3788"/>
                  </a:lnTo>
                  <a:cubicBezTo>
                    <a:pt x="9010" y="3032"/>
                    <a:pt x="8530" y="2378"/>
                    <a:pt x="8240" y="2160"/>
                  </a:cubicBezTo>
                  <a:cubicBezTo>
                    <a:pt x="8036" y="2014"/>
                    <a:pt x="7789" y="1956"/>
                    <a:pt x="7542" y="1927"/>
                  </a:cubicBezTo>
                  <a:cubicBezTo>
                    <a:pt x="6393" y="1811"/>
                    <a:pt x="5303" y="1389"/>
                    <a:pt x="4576" y="1055"/>
                  </a:cubicBezTo>
                  <a:cubicBezTo>
                    <a:pt x="4154" y="851"/>
                    <a:pt x="3761" y="619"/>
                    <a:pt x="3383" y="357"/>
                  </a:cubicBezTo>
                  <a:cubicBezTo>
                    <a:pt x="3006" y="107"/>
                    <a:pt x="2633" y="0"/>
                    <a:pt x="2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08" name="Google Shape;1408;p52" title="Playdate.mp3">
            <a:hlinkClick r:id="rId3"/>
          </p:cNvPr>
          <p:cNvPicPr preferRelativeResize="0"/>
          <p:nvPr/>
        </p:nvPicPr>
        <p:blipFill>
          <a:blip r:embed="rId4">
            <a:alphaModFix/>
          </a:blip>
          <a:stretch>
            <a:fillRect/>
          </a:stretch>
        </p:blipFill>
        <p:spPr>
          <a:xfrm>
            <a:off x="7015718" y="1487640"/>
            <a:ext cx="457200" cy="457200"/>
          </a:xfrm>
          <a:prstGeom prst="rect">
            <a:avLst/>
          </a:prstGeom>
          <a:noFill/>
          <a:ln>
            <a:noFill/>
          </a:ln>
        </p:spPr>
      </p:pic>
      <p:sp>
        <p:nvSpPr>
          <p:cNvPr id="1409" name="Google Shape;1409;p52">
            <a:hlinkClick r:id="rId5" action="ppaction://hlinksldjump"/>
          </p:cNvPr>
          <p:cNvSpPr/>
          <p:nvPr/>
        </p:nvSpPr>
        <p:spPr>
          <a:xfrm rot="5400000">
            <a:off x="8135450" y="1556928"/>
            <a:ext cx="950100" cy="6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2">
            <a:hlinkClick r:id="rId6" action="ppaction://hlinksldjump"/>
          </p:cNvPr>
          <p:cNvSpPr/>
          <p:nvPr/>
        </p:nvSpPr>
        <p:spPr>
          <a:xfrm rot="5400000">
            <a:off x="8100942" y="589675"/>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2">
            <a:hlinkClick r:id="rId7" action="ppaction://hlinksldjump"/>
          </p:cNvPr>
          <p:cNvSpPr/>
          <p:nvPr/>
        </p:nvSpPr>
        <p:spPr>
          <a:xfrm rot="5400000">
            <a:off x="8089092" y="2537633"/>
            <a:ext cx="1042800" cy="6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2">
            <a:hlinkClick r:id="" action="ppaction://noaction"/>
          </p:cNvPr>
          <p:cNvSpPr/>
          <p:nvPr/>
        </p:nvSpPr>
        <p:spPr>
          <a:xfrm rot="5400000">
            <a:off x="8100942" y="4501251"/>
            <a:ext cx="1019100" cy="6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2">
            <a:hlinkClick r:id="rId8" action="ppaction://hlinksldjump"/>
          </p:cNvPr>
          <p:cNvSpPr/>
          <p:nvPr/>
        </p:nvSpPr>
        <p:spPr>
          <a:xfrm rot="5400000">
            <a:off x="8141446" y="3528444"/>
            <a:ext cx="938100" cy="62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2">
            <a:hlinkClick r:id="rId6" action="ppaction://hlinksldjump"/>
          </p:cNvPr>
          <p:cNvSpPr txBox="1"/>
          <p:nvPr/>
        </p:nvSpPr>
        <p:spPr>
          <a:xfrm>
            <a:off x="8189650" y="47022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M</a:t>
            </a:r>
            <a:endParaRPr b="1">
              <a:solidFill>
                <a:schemeClr val="accent4"/>
              </a:solidFill>
              <a:latin typeface="Ubuntu"/>
              <a:ea typeface="Ubuntu"/>
              <a:cs typeface="Ubuntu"/>
              <a:sym typeface="Ubuntu"/>
            </a:endParaRPr>
          </a:p>
        </p:txBody>
      </p:sp>
      <p:sp>
        <p:nvSpPr>
          <p:cNvPr id="1415" name="Google Shape;1415;p52">
            <a:hlinkClick r:id="rId5" action="ppaction://hlinksldjump"/>
          </p:cNvPr>
          <p:cNvSpPr txBox="1"/>
          <p:nvPr/>
        </p:nvSpPr>
        <p:spPr>
          <a:xfrm>
            <a:off x="8189650" y="1476316"/>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2"/>
                </a:solidFill>
                <a:latin typeface="Ubuntu"/>
                <a:ea typeface="Ubuntu"/>
                <a:cs typeface="Ubuntu"/>
                <a:sym typeface="Ubuntu"/>
              </a:rPr>
              <a:t>T</a:t>
            </a:r>
            <a:endParaRPr b="1">
              <a:solidFill>
                <a:schemeClr val="accent2"/>
              </a:solidFill>
              <a:latin typeface="Ubuntu"/>
              <a:ea typeface="Ubuntu"/>
              <a:cs typeface="Ubuntu"/>
              <a:sym typeface="Ubuntu"/>
            </a:endParaRPr>
          </a:p>
        </p:txBody>
      </p:sp>
      <p:sp>
        <p:nvSpPr>
          <p:cNvPr id="1416" name="Google Shape;1416;p52">
            <a:hlinkClick r:id="rId7" action="ppaction://hlinksldjump"/>
          </p:cNvPr>
          <p:cNvSpPr txBox="1"/>
          <p:nvPr/>
        </p:nvSpPr>
        <p:spPr>
          <a:xfrm>
            <a:off x="8189650" y="2400638"/>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1"/>
                </a:solidFill>
                <a:latin typeface="Ubuntu"/>
                <a:ea typeface="Ubuntu"/>
                <a:cs typeface="Ubuntu"/>
                <a:sym typeface="Ubuntu"/>
              </a:rPr>
              <a:t>W</a:t>
            </a:r>
            <a:endParaRPr b="1">
              <a:solidFill>
                <a:schemeClr val="accent1"/>
              </a:solidFill>
              <a:latin typeface="Ubuntu"/>
              <a:ea typeface="Ubuntu"/>
              <a:cs typeface="Ubuntu"/>
              <a:sym typeface="Ubuntu"/>
            </a:endParaRPr>
          </a:p>
        </p:txBody>
      </p:sp>
      <p:sp>
        <p:nvSpPr>
          <p:cNvPr id="1417" name="Google Shape;1417;p52">
            <a:hlinkClick r:id="rId8" action="ppaction://hlinksldjump"/>
          </p:cNvPr>
          <p:cNvSpPr txBox="1"/>
          <p:nvPr/>
        </p:nvSpPr>
        <p:spPr>
          <a:xfrm>
            <a:off x="8189650" y="3423511"/>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3"/>
                </a:solidFill>
                <a:latin typeface="Ubuntu"/>
                <a:ea typeface="Ubuntu"/>
                <a:cs typeface="Ubuntu"/>
                <a:sym typeface="Ubuntu"/>
              </a:rPr>
              <a:t>T</a:t>
            </a:r>
            <a:endParaRPr b="1">
              <a:solidFill>
                <a:schemeClr val="accent3"/>
              </a:solidFill>
              <a:latin typeface="Ubuntu"/>
              <a:ea typeface="Ubuntu"/>
              <a:cs typeface="Ubuntu"/>
              <a:sym typeface="Ubuntu"/>
            </a:endParaRPr>
          </a:p>
        </p:txBody>
      </p:sp>
      <p:sp>
        <p:nvSpPr>
          <p:cNvPr id="1418" name="Google Shape;1418;p52">
            <a:hlinkClick r:id="" action="ppaction://noaction"/>
          </p:cNvPr>
          <p:cNvSpPr txBox="1"/>
          <p:nvPr/>
        </p:nvSpPr>
        <p:spPr>
          <a:xfrm>
            <a:off x="8189650" y="4362805"/>
            <a:ext cx="440400" cy="280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4"/>
                </a:solidFill>
                <a:latin typeface="Ubuntu"/>
                <a:ea typeface="Ubuntu"/>
                <a:cs typeface="Ubuntu"/>
                <a:sym typeface="Ubuntu"/>
              </a:rPr>
              <a:t>F</a:t>
            </a:r>
            <a:endParaRPr b="1">
              <a:solidFill>
                <a:schemeClr val="accent4"/>
              </a:solidFill>
              <a:latin typeface="Ubuntu"/>
              <a:ea typeface="Ubuntu"/>
              <a:cs typeface="Ubuntu"/>
              <a:sym typeface="Ubuntu"/>
            </a:endParaRPr>
          </a:p>
        </p:txBody>
      </p:sp>
      <p:grpSp>
        <p:nvGrpSpPr>
          <p:cNvPr id="1419" name="Google Shape;1419;p52"/>
          <p:cNvGrpSpPr/>
          <p:nvPr/>
        </p:nvGrpSpPr>
        <p:grpSpPr>
          <a:xfrm>
            <a:off x="6935171" y="696541"/>
            <a:ext cx="195284" cy="195284"/>
            <a:chOff x="5660400" y="238125"/>
            <a:chExt cx="481825" cy="481825"/>
          </a:xfrm>
        </p:grpSpPr>
        <p:sp>
          <p:nvSpPr>
            <p:cNvPr id="1420" name="Google Shape;1420;p52"/>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21" name="Google Shape;1421;p52"/>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422" name="Google Shape;1422;p52">
            <a:hlinkClick r:id="rId9" action="ppaction://hlinksldjump"/>
          </p:cNvPr>
          <p:cNvSpPr/>
          <p:nvPr/>
        </p:nvSpPr>
        <p:spPr>
          <a:xfrm>
            <a:off x="6934475" y="681975"/>
            <a:ext cx="195900" cy="2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2">
            <a:hlinkClick r:id="rId10" action="ppaction://hlinksldjump"/>
          </p:cNvPr>
          <p:cNvSpPr/>
          <p:nvPr/>
        </p:nvSpPr>
        <p:spPr>
          <a:xfrm>
            <a:off x="7246284" y="695850"/>
            <a:ext cx="213106" cy="195722"/>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2">
            <a:hlinkClick r:id="" action="ppaction://hlinkshowjump?jump=nextslide"/>
          </p:cNvPr>
          <p:cNvSpPr/>
          <p:nvPr/>
        </p:nvSpPr>
        <p:spPr>
          <a:xfrm>
            <a:off x="7870218" y="695853"/>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2">
            <a:hlinkClick r:id="" action="ppaction://hlinkshowjump?jump=previousslide"/>
          </p:cNvPr>
          <p:cNvSpPr/>
          <p:nvPr/>
        </p:nvSpPr>
        <p:spPr>
          <a:xfrm rot="10800000">
            <a:off x="7575225" y="695855"/>
            <a:ext cx="145409" cy="215293"/>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20;p56"/>
          <p:cNvSpPr txBox="1">
            <a:spLocks noGrp="1"/>
          </p:cNvSpPr>
          <p:nvPr>
            <p:ph type="title"/>
          </p:nvPr>
        </p:nvSpPr>
        <p:spPr>
          <a:xfrm>
            <a:off x="1543659" y="540116"/>
            <a:ext cx="58722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err="1" smtClean="0">
                <a:solidFill>
                  <a:schemeClr val="accent1">
                    <a:lumMod val="75000"/>
                  </a:schemeClr>
                </a:solidFill>
                <a:latin typeface="+mn-lt"/>
              </a:rPr>
              <a:t>Mở</a:t>
            </a:r>
            <a:r>
              <a:rPr lang="en-US" sz="2000" b="1" dirty="0" smtClean="0">
                <a:solidFill>
                  <a:schemeClr val="accent1">
                    <a:lumMod val="75000"/>
                  </a:schemeClr>
                </a:solidFill>
                <a:latin typeface="+mn-lt"/>
              </a:rPr>
              <a:t> </a:t>
            </a:r>
            <a:r>
              <a:rPr lang="en-US" sz="2000" b="1" dirty="0" err="1" smtClean="0">
                <a:solidFill>
                  <a:schemeClr val="accent1">
                    <a:lumMod val="75000"/>
                  </a:schemeClr>
                </a:solidFill>
                <a:latin typeface="+mn-lt"/>
              </a:rPr>
              <a:t>rộng</a:t>
            </a:r>
            <a:r>
              <a:rPr lang="en-US" sz="2000" b="1" dirty="0" smtClean="0">
                <a:solidFill>
                  <a:schemeClr val="accent1">
                    <a:lumMod val="75000"/>
                  </a:schemeClr>
                </a:solidFill>
                <a:latin typeface="+mn-lt"/>
              </a:rPr>
              <a:t> </a:t>
            </a:r>
            <a:r>
              <a:rPr lang="en-US" sz="2000" b="1" dirty="0" err="1" smtClean="0">
                <a:solidFill>
                  <a:schemeClr val="accent1">
                    <a:lumMod val="75000"/>
                  </a:schemeClr>
                </a:solidFill>
                <a:latin typeface="+mn-lt"/>
              </a:rPr>
              <a:t>kiến</a:t>
            </a:r>
            <a:r>
              <a:rPr lang="en-US" sz="2000" b="1" dirty="0" smtClean="0">
                <a:solidFill>
                  <a:schemeClr val="accent1">
                    <a:lumMod val="75000"/>
                  </a:schemeClr>
                </a:solidFill>
                <a:latin typeface="+mn-lt"/>
              </a:rPr>
              <a:t> </a:t>
            </a:r>
            <a:r>
              <a:rPr lang="en-US" sz="2000" b="1" dirty="0" err="1" smtClean="0">
                <a:solidFill>
                  <a:schemeClr val="accent1">
                    <a:lumMod val="75000"/>
                  </a:schemeClr>
                </a:solidFill>
                <a:latin typeface="+mn-lt"/>
              </a:rPr>
              <a:t>thức</a:t>
            </a:r>
            <a:endParaRPr sz="2000" b="1" dirty="0">
              <a:solidFill>
                <a:schemeClr val="accent1">
                  <a:lumMod val="75000"/>
                </a:schemeClr>
              </a:solidFill>
              <a:latin typeface="+mn-lt"/>
            </a:endParaRPr>
          </a:p>
        </p:txBody>
      </p:sp>
      <p:sp>
        <p:nvSpPr>
          <p:cNvPr id="98" name="Rectangle 97"/>
          <p:cNvSpPr/>
          <p:nvPr/>
        </p:nvSpPr>
        <p:spPr>
          <a:xfrm>
            <a:off x="959291" y="1892361"/>
            <a:ext cx="4966577" cy="1015663"/>
          </a:xfrm>
          <a:prstGeom prst="rect">
            <a:avLst/>
          </a:prstGeom>
        </p:spPr>
        <p:txBody>
          <a:bodyPr wrap="square">
            <a:spAutoFit/>
          </a:bodyPr>
          <a:lstStyle/>
          <a:p>
            <a:pPr algn="just">
              <a:lnSpc>
                <a:spcPct val="150000"/>
              </a:lnSpc>
            </a:pPr>
            <a:r>
              <a:rPr lang="vi-VN" sz="2000" dirty="0"/>
              <a:t>Khi xem lịch thi đấu bóng đá trên Internet, em thu thập được thông tin là gì?</a:t>
            </a:r>
            <a:endParaRPr lang="en-US" sz="2000" dirty="0"/>
          </a:p>
        </p:txBody>
      </p:sp>
      <p:sp>
        <p:nvSpPr>
          <p:cNvPr id="99" name="Rectangle 98"/>
          <p:cNvSpPr/>
          <p:nvPr/>
        </p:nvSpPr>
        <p:spPr>
          <a:xfrm>
            <a:off x="959290" y="3481229"/>
            <a:ext cx="4854923" cy="1015663"/>
          </a:xfrm>
          <a:prstGeom prst="rect">
            <a:avLst/>
          </a:prstGeom>
        </p:spPr>
        <p:txBody>
          <a:bodyPr wrap="square">
            <a:spAutoFit/>
          </a:bodyPr>
          <a:lstStyle/>
          <a:p>
            <a:pPr algn="just">
              <a:lnSpc>
                <a:spcPct val="150000"/>
              </a:lnSpc>
            </a:pPr>
            <a:r>
              <a:rPr lang="vi-VN" sz="2000" dirty="0"/>
              <a:t>Phim hoạt hình trên Internet là chương trình giải trí hay là một trang tin tức?</a:t>
            </a:r>
            <a:endParaRPr lang="en-US" sz="2000" dirty="0"/>
          </a:p>
        </p:txBody>
      </p:sp>
      <p:sp>
        <p:nvSpPr>
          <p:cNvPr id="5" name="TextBox 4"/>
          <p:cNvSpPr txBox="1"/>
          <p:nvPr/>
        </p:nvSpPr>
        <p:spPr>
          <a:xfrm>
            <a:off x="4150159" y="4532451"/>
            <a:ext cx="1109609" cy="400110"/>
          </a:xfrm>
          <a:prstGeom prst="rect">
            <a:avLst/>
          </a:prstGeom>
          <a:noFill/>
        </p:spPr>
        <p:txBody>
          <a:bodyPr wrap="square" rtlCol="0">
            <a:spAutoFit/>
          </a:bodyPr>
          <a:lstStyle/>
          <a:p>
            <a:r>
              <a:rPr lang="en-US" sz="2000" dirty="0" err="1" smtClean="0">
                <a:solidFill>
                  <a:srgbClr val="FF0000"/>
                </a:solidFill>
              </a:rPr>
              <a:t>Giải</a:t>
            </a:r>
            <a:r>
              <a:rPr lang="en-US" sz="2000" dirty="0" smtClean="0">
                <a:solidFill>
                  <a:srgbClr val="FF0000"/>
                </a:solidFill>
              </a:rPr>
              <a:t> </a:t>
            </a:r>
            <a:r>
              <a:rPr lang="en-US" sz="2000" dirty="0" err="1" smtClean="0">
                <a:solidFill>
                  <a:srgbClr val="FF0000"/>
                </a:solidFill>
              </a:rPr>
              <a:t>trí</a:t>
            </a:r>
            <a:endParaRPr lang="en-US" sz="2000" dirty="0">
              <a:solidFill>
                <a:srgbClr val="FF0000"/>
              </a:solidFill>
            </a:endParaRPr>
          </a:p>
        </p:txBody>
      </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96386" y="4339429"/>
            <a:ext cx="453631" cy="516088"/>
          </a:xfrm>
          <a:prstGeom prst="rect">
            <a:avLst/>
          </a:prstGeom>
        </p:spPr>
      </p:pic>
      <p:sp>
        <p:nvSpPr>
          <p:cNvPr id="102" name="TextBox 101"/>
          <p:cNvSpPr txBox="1"/>
          <p:nvPr/>
        </p:nvSpPr>
        <p:spPr>
          <a:xfrm>
            <a:off x="2625363" y="1304913"/>
            <a:ext cx="3932662" cy="400110"/>
          </a:xfrm>
          <a:prstGeom prst="rect">
            <a:avLst/>
          </a:prstGeom>
          <a:noFill/>
        </p:spPr>
        <p:txBody>
          <a:bodyPr wrap="square" rtlCol="0">
            <a:spAutoFit/>
          </a:bodyPr>
          <a:lstStyle/>
          <a:p>
            <a:r>
              <a:rPr lang="en-US" sz="2000" dirty="0" err="1" smtClean="0">
                <a:solidFill>
                  <a:srgbClr val="FF0000"/>
                </a:solidFill>
              </a:rPr>
              <a:t>Lịch</a:t>
            </a:r>
            <a:r>
              <a:rPr lang="en-US" sz="2000" dirty="0" smtClean="0">
                <a:solidFill>
                  <a:srgbClr val="FF0000"/>
                </a:solidFill>
              </a:rPr>
              <a:t> </a:t>
            </a:r>
            <a:r>
              <a:rPr lang="en-US" sz="2000" dirty="0" err="1" smtClean="0">
                <a:solidFill>
                  <a:srgbClr val="FF0000"/>
                </a:solidFill>
              </a:rPr>
              <a:t>thi</a:t>
            </a:r>
            <a:r>
              <a:rPr lang="en-US" sz="2000" dirty="0" smtClean="0">
                <a:solidFill>
                  <a:srgbClr val="FF0000"/>
                </a:solidFill>
              </a:rPr>
              <a:t> </a:t>
            </a:r>
            <a:r>
              <a:rPr lang="en-US" sz="2000" dirty="0" err="1" smtClean="0">
                <a:solidFill>
                  <a:srgbClr val="FF0000"/>
                </a:solidFill>
              </a:rPr>
              <a:t>đấu</a:t>
            </a:r>
            <a:r>
              <a:rPr lang="en-US" sz="2000" dirty="0" smtClean="0">
                <a:solidFill>
                  <a:srgbClr val="FF0000"/>
                </a:solidFill>
              </a:rPr>
              <a:t> </a:t>
            </a:r>
            <a:r>
              <a:rPr lang="en-US" sz="2000" dirty="0" err="1" smtClean="0">
                <a:solidFill>
                  <a:srgbClr val="FF0000"/>
                </a:solidFill>
              </a:rPr>
              <a:t>của</a:t>
            </a:r>
            <a:r>
              <a:rPr lang="en-US" sz="2000" dirty="0" smtClean="0">
                <a:solidFill>
                  <a:srgbClr val="FF0000"/>
                </a:solidFill>
              </a:rPr>
              <a:t> </a:t>
            </a:r>
            <a:r>
              <a:rPr lang="en-US" sz="2000" dirty="0" err="1" smtClean="0">
                <a:solidFill>
                  <a:srgbClr val="FF0000"/>
                </a:solidFill>
              </a:rPr>
              <a:t>các</a:t>
            </a:r>
            <a:r>
              <a:rPr lang="en-US" sz="2000" dirty="0" smtClean="0">
                <a:solidFill>
                  <a:srgbClr val="FF0000"/>
                </a:solidFill>
              </a:rPr>
              <a:t> </a:t>
            </a:r>
            <a:r>
              <a:rPr lang="en-US" sz="2000" dirty="0" err="1" smtClean="0">
                <a:solidFill>
                  <a:srgbClr val="FF0000"/>
                </a:solidFill>
              </a:rPr>
              <a:t>đội</a:t>
            </a:r>
            <a:r>
              <a:rPr lang="en-US" sz="2000" dirty="0" smtClean="0">
                <a:solidFill>
                  <a:srgbClr val="FF0000"/>
                </a:solidFill>
              </a:rPr>
              <a:t> </a:t>
            </a:r>
            <a:r>
              <a:rPr lang="en-US" sz="2000" dirty="0" err="1" smtClean="0">
                <a:solidFill>
                  <a:srgbClr val="FF0000"/>
                </a:solidFill>
              </a:rPr>
              <a:t>bóng</a:t>
            </a:r>
            <a:r>
              <a:rPr lang="en-US" sz="2000" dirty="0" smtClean="0">
                <a:solidFill>
                  <a:srgbClr val="FF0000"/>
                </a:solidFill>
              </a:rPr>
              <a:t> </a:t>
            </a:r>
            <a:r>
              <a:rPr lang="en-US" sz="2000" dirty="0" err="1" smtClean="0">
                <a:solidFill>
                  <a:srgbClr val="FF0000"/>
                </a:solidFill>
              </a:rPr>
              <a:t>đá</a:t>
            </a:r>
            <a:endParaRPr lang="en-US" sz="2000" dirty="0">
              <a:solidFill>
                <a:srgbClr val="FF0000"/>
              </a:solidFill>
            </a:endParaRPr>
          </a:p>
        </p:txBody>
      </p:sp>
      <p:pic>
        <p:nvPicPr>
          <p:cNvPr id="103" name="Picture 10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964624" flipH="1">
            <a:off x="2220898" y="1501414"/>
            <a:ext cx="453631" cy="5160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500"/>
                                        <p:tgtEl>
                                          <p:spTgt spid="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38"/>
                                        </p:tgtEl>
                                        <p:attrNameLst>
                                          <p:attrName>style.visibility</p:attrName>
                                        </p:attrNameLst>
                                      </p:cBhvr>
                                      <p:to>
                                        <p:strVal val="visible"/>
                                      </p:to>
                                    </p:set>
                                    <p:animEffect transition="in" filter="fade">
                                      <p:cBhvr>
                                        <p:cTn id="10" dur="500"/>
                                        <p:tgtEl>
                                          <p:spTgt spid="1338"/>
                                        </p:tgtEl>
                                      </p:cBhvr>
                                    </p:animEffect>
                                  </p:childTnLst>
                                </p:cTn>
                              </p:par>
                              <p:par>
                                <p:cTn id="11" presetID="10" presetClass="entr" presetSubtype="0" fill="hold" nodeType="withEffect">
                                  <p:stCondLst>
                                    <p:cond delay="0"/>
                                  </p:stCondLst>
                                  <p:childTnLst>
                                    <p:set>
                                      <p:cBhvr>
                                        <p:cTn id="12" dur="1" fill="hold">
                                          <p:stCondLst>
                                            <p:cond delay="0"/>
                                          </p:stCondLst>
                                        </p:cTn>
                                        <p:tgtEl>
                                          <p:spTgt spid="1408"/>
                                        </p:tgtEl>
                                        <p:attrNameLst>
                                          <p:attrName>style.visibility</p:attrName>
                                        </p:attrNameLst>
                                      </p:cBhvr>
                                      <p:to>
                                        <p:strVal val="visible"/>
                                      </p:to>
                                    </p:set>
                                    <p:animEffect transition="in" filter="fade">
                                      <p:cBhvr>
                                        <p:cTn id="13" dur="500"/>
                                        <p:tgtEl>
                                          <p:spTgt spid="1408"/>
                                        </p:tgtEl>
                                      </p:cBhvr>
                                    </p:animEffect>
                                  </p:childTnLst>
                                </p:cTn>
                              </p:par>
                              <p:par>
                                <p:cTn id="14" presetID="10" presetClass="entr" presetSubtype="0" fill="hold" nodeType="withEffect">
                                  <p:stCondLst>
                                    <p:cond delay="0"/>
                                  </p:stCondLst>
                                  <p:childTnLst>
                                    <p:set>
                                      <p:cBhvr>
                                        <p:cTn id="15" dur="1" fill="hold">
                                          <p:stCondLst>
                                            <p:cond delay="0"/>
                                          </p:stCondLst>
                                        </p:cTn>
                                        <p:tgtEl>
                                          <p:spTgt spid="1340"/>
                                        </p:tgtEl>
                                        <p:attrNameLst>
                                          <p:attrName>style.visibility</p:attrName>
                                        </p:attrNameLst>
                                      </p:cBhvr>
                                      <p:to>
                                        <p:strVal val="visible"/>
                                      </p:to>
                                    </p:set>
                                    <p:animEffect transition="in" filter="fade">
                                      <p:cBhvr>
                                        <p:cTn id="16" dur="500"/>
                                        <p:tgtEl>
                                          <p:spTgt spid="134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35"/>
                                        </p:tgtEl>
                                        <p:attrNameLst>
                                          <p:attrName>style.visibility</p:attrName>
                                        </p:attrNameLst>
                                      </p:cBhvr>
                                      <p:to>
                                        <p:strVal val="visible"/>
                                      </p:to>
                                    </p:set>
                                    <p:animEffect transition="in" filter="fade">
                                      <p:cBhvr>
                                        <p:cTn id="21" dur="500"/>
                                        <p:tgtEl>
                                          <p:spTgt spid="133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8"/>
                                        </p:tgtEl>
                                        <p:attrNameLst>
                                          <p:attrName>style.visibility</p:attrName>
                                        </p:attrNameLst>
                                      </p:cBhvr>
                                      <p:to>
                                        <p:strVal val="visible"/>
                                      </p:to>
                                    </p:set>
                                    <p:animEffect transition="in" filter="barn(inVertical)">
                                      <p:cBhvr>
                                        <p:cTn id="26" dur="500"/>
                                        <p:tgtEl>
                                          <p:spTgt spid="9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3"/>
                                        </p:tgtEl>
                                        <p:attrNameLst>
                                          <p:attrName>style.visibility</p:attrName>
                                        </p:attrNameLst>
                                      </p:cBhvr>
                                      <p:to>
                                        <p:strVal val="visible"/>
                                      </p:to>
                                    </p:set>
                                    <p:animEffect transition="in" filter="wipe(down)">
                                      <p:cBhvr>
                                        <p:cTn id="31" dur="500"/>
                                        <p:tgtEl>
                                          <p:spTgt spid="10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wipe(left)">
                                      <p:cBhvr>
                                        <p:cTn id="34" dur="500"/>
                                        <p:tgtEl>
                                          <p:spTgt spid="10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34"/>
                                        </p:tgtEl>
                                        <p:attrNameLst>
                                          <p:attrName>style.visibility</p:attrName>
                                        </p:attrNameLst>
                                      </p:cBhvr>
                                      <p:to>
                                        <p:strVal val="visible"/>
                                      </p:to>
                                    </p:set>
                                    <p:animEffect transition="in" filter="fade">
                                      <p:cBhvr>
                                        <p:cTn id="39" dur="500"/>
                                        <p:tgtEl>
                                          <p:spTgt spid="1334"/>
                                        </p:tgtEl>
                                      </p:cBhvr>
                                    </p:animEffect>
                                  </p:childTnLst>
                                </p:cTn>
                              </p:par>
                            </p:childTnLst>
                          </p:cTn>
                        </p:par>
                      </p:childTnLst>
                    </p:cTn>
                  </p:par>
                  <p:par>
                    <p:cTn id="40" fill="hold">
                      <p:stCondLst>
                        <p:cond delay="indefinite"/>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99"/>
                                        </p:tgtEl>
                                        <p:attrNameLst>
                                          <p:attrName>style.visibility</p:attrName>
                                        </p:attrNameLst>
                                      </p:cBhvr>
                                      <p:to>
                                        <p:strVal val="visible"/>
                                      </p:to>
                                    </p:set>
                                    <p:anim calcmode="lin" valueType="num">
                                      <p:cBhvr>
                                        <p:cTn id="44" dur="500" fill="hold"/>
                                        <p:tgtEl>
                                          <p:spTgt spid="99"/>
                                        </p:tgtEl>
                                        <p:attrNameLst>
                                          <p:attrName>ppt_w</p:attrName>
                                        </p:attrNameLst>
                                      </p:cBhvr>
                                      <p:tavLst>
                                        <p:tav tm="0">
                                          <p:val>
                                            <p:strVal val="#ppt_w+.3"/>
                                          </p:val>
                                        </p:tav>
                                        <p:tav tm="100000">
                                          <p:val>
                                            <p:strVal val="#ppt_w"/>
                                          </p:val>
                                        </p:tav>
                                      </p:tavLst>
                                    </p:anim>
                                    <p:anim calcmode="lin" valueType="num">
                                      <p:cBhvr>
                                        <p:cTn id="45" dur="500" fill="hold"/>
                                        <p:tgtEl>
                                          <p:spTgt spid="99"/>
                                        </p:tgtEl>
                                        <p:attrNameLst>
                                          <p:attrName>ppt_h</p:attrName>
                                        </p:attrNameLst>
                                      </p:cBhvr>
                                      <p:tavLst>
                                        <p:tav tm="0">
                                          <p:val>
                                            <p:strVal val="#ppt_h"/>
                                          </p:val>
                                        </p:tav>
                                        <p:tav tm="100000">
                                          <p:val>
                                            <p:strVal val="#ppt_h"/>
                                          </p:val>
                                        </p:tav>
                                      </p:tavLst>
                                    </p:anim>
                                    <p:animEffect transition="in" filter="fade">
                                      <p:cBhvr>
                                        <p:cTn id="46" dur="500"/>
                                        <p:tgtEl>
                                          <p:spTgt spid="9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up)">
                                      <p:cBhvr>
                                        <p:cTn id="51" dur="500"/>
                                        <p:tgtEl>
                                          <p:spTgt spid="6"/>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up)">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 grpId="0" animBg="1"/>
      <p:bldP spid="1335" grpId="0" animBg="1"/>
      <p:bldP spid="1338" grpId="0" animBg="1"/>
      <p:bldP spid="95" grpId="0"/>
      <p:bldP spid="98" grpId="0"/>
      <p:bldP spid="99" grpId="0"/>
      <p:bldP spid="5" grpId="0"/>
      <p:bldP spid="10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nline Learning Planner by Sildesgo">
  <a:themeElements>
    <a:clrScheme name="Simple Light">
      <a:dk1>
        <a:srgbClr val="7C7C7C"/>
      </a:dk1>
      <a:lt1>
        <a:srgbClr val="FFFFFF"/>
      </a:lt1>
      <a:dk2>
        <a:srgbClr val="7C7C7C"/>
      </a:dk2>
      <a:lt2>
        <a:srgbClr val="F3F3F3"/>
      </a:lt2>
      <a:accent1>
        <a:srgbClr val="4D8CF5"/>
      </a:accent1>
      <a:accent2>
        <a:srgbClr val="34A853"/>
      </a:accent2>
      <a:accent3>
        <a:srgbClr val="FBBC05"/>
      </a:accent3>
      <a:accent4>
        <a:srgbClr val="EA4335"/>
      </a:accent4>
      <a:accent5>
        <a:srgbClr val="F1F1F1"/>
      </a:accent5>
      <a:accent6>
        <a:srgbClr val="1C1C3D"/>
      </a:accent6>
      <a:hlink>
        <a:srgbClr val="7C7C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stelcore Aesthetics Koodle Interface Planner for Middle School by Slidesgo">
  <a:themeElements>
    <a:clrScheme name="Simple Light">
      <a:dk1>
        <a:srgbClr val="666666"/>
      </a:dk1>
      <a:lt1>
        <a:srgbClr val="FFFFFF"/>
      </a:lt1>
      <a:dk2>
        <a:srgbClr val="86A2E2"/>
      </a:dk2>
      <a:lt2>
        <a:srgbClr val="F07777"/>
      </a:lt2>
      <a:accent1>
        <a:srgbClr val="9ABE8C"/>
      </a:accent1>
      <a:accent2>
        <a:srgbClr val="FDEC90"/>
      </a:accent2>
      <a:accent3>
        <a:srgbClr val="FFFEF8"/>
      </a:accent3>
      <a:accent4>
        <a:srgbClr val="F0CECE"/>
      </a:accent4>
      <a:accent5>
        <a:srgbClr val="DEE6F7"/>
      </a:accent5>
      <a:accent6>
        <a:srgbClr val="EAFAE4"/>
      </a:accent6>
      <a:hlink>
        <a:srgbClr val="F0777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TotalTime>
  <Words>1746</Words>
  <Application>Microsoft Office PowerPoint</Application>
  <PresentationFormat>On-screen Show (16:9)</PresentationFormat>
  <Paragraphs>325</Paragraphs>
  <Slides>35</Slides>
  <Notes>32</Notes>
  <HiddenSlides>0</HiddenSlides>
  <MMClips>9</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35</vt:i4>
      </vt:variant>
    </vt:vector>
  </HeadingPairs>
  <TitlesOfParts>
    <vt:vector size="53" baseType="lpstr">
      <vt:lpstr>Roboto</vt:lpstr>
      <vt:lpstr>Calibri</vt:lpstr>
      <vt:lpstr>Times New Roman</vt:lpstr>
      <vt:lpstr>Proxima Nova</vt:lpstr>
      <vt:lpstr>Wingdings</vt:lpstr>
      <vt:lpstr>iCiel Cadena</vt:lpstr>
      <vt:lpstr>Ubuntu</vt:lpstr>
      <vt:lpstr>Courier New</vt:lpstr>
      <vt:lpstr>Nunito</vt:lpstr>
      <vt:lpstr>Bebas Neue</vt:lpstr>
      <vt:lpstr>#9Slide02 Noi dung dai</vt:lpstr>
      <vt:lpstr>Anaheim</vt:lpstr>
      <vt:lpstr>Arial</vt:lpstr>
      <vt:lpstr>#9Slide02 Tieu de dai</vt:lpstr>
      <vt:lpstr>Roboto Condensed Light</vt:lpstr>
      <vt:lpstr>Online Learning Planner by Sildesgo</vt:lpstr>
      <vt:lpstr>Pastelcore Aesthetics Koodle Interface Planner for Middle School by Slidesgo</vt:lpstr>
      <vt:lpstr>Office Theme</vt:lpstr>
      <vt:lpstr>PowerPoint Presentation</vt:lpstr>
      <vt:lpstr>KHỞI ĐỘNG</vt:lpstr>
      <vt:lpstr>BÀI 6: KHÁM PHÁ THÔNG TIN TRÊN INTERNET</vt:lpstr>
      <vt:lpstr>NỘI DUNG BÀI HỌC</vt:lpstr>
      <vt:lpstr>1. Thông tin trên Internet</vt:lpstr>
      <vt:lpstr>PowerPoint Presentation</vt:lpstr>
      <vt:lpstr>PowerPoint Presentation</vt:lpstr>
      <vt:lpstr>Thảo luận nhóm đôi và trả lời câu hỏi</vt:lpstr>
      <vt:lpstr>Mở rộng kiến thức</vt:lpstr>
      <vt:lpstr>Mở rộng kiến thức</vt:lpstr>
      <vt:lpstr>2. Khám phá thông tin trên Internet</vt:lpstr>
      <vt:lpstr>Kết quả thảo luận</vt:lpstr>
      <vt:lpstr>PowerPoint Presentation</vt:lpstr>
      <vt:lpstr>KẾT LUẬN</vt:lpstr>
      <vt:lpstr>PowerPoint Presentation</vt:lpstr>
      <vt:lpstr>PowerPoint Presentation</vt:lpstr>
      <vt:lpstr>PowerPoint Presentation</vt:lpstr>
      <vt:lpstr>3. Thông tin trên Internet</vt:lpstr>
      <vt:lpstr>Suy nghĩ và trả lời các câu hỏi sau:</vt:lpstr>
      <vt:lpstr>Ghi nhớ</vt:lpstr>
      <vt:lpstr>Ghi nhớ</vt:lpstr>
      <vt:lpstr>KẾT LUẬN</vt:lpstr>
      <vt:lpstr>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VẬN DỤNG</vt:lpstr>
      <vt:lpstr>Bài tập 2:</vt:lpstr>
      <vt:lpstr>HƯỚNG DẪN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Learning Planner</dc:title>
  <dc:creator>User</dc:creator>
  <cp:lastModifiedBy>PC</cp:lastModifiedBy>
  <cp:revision>30</cp:revision>
  <dcterms:modified xsi:type="dcterms:W3CDTF">2022-11-29T09:14:19Z</dcterms:modified>
</cp:coreProperties>
</file>