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8" r:id="rId3"/>
    <p:sldId id="372" r:id="rId4"/>
    <p:sldId id="410" r:id="rId5"/>
    <p:sldId id="417" r:id="rId6"/>
    <p:sldId id="413" r:id="rId7"/>
    <p:sldId id="403" r:id="rId8"/>
    <p:sldId id="419" r:id="rId9"/>
    <p:sldId id="398" r:id="rId10"/>
    <p:sldId id="414" r:id="rId11"/>
    <p:sldId id="276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803"/>
    <a:srgbClr val="0000CC"/>
    <a:srgbClr val="CCFFFF"/>
    <a:srgbClr val="E0C606"/>
    <a:srgbClr val="FBF61A"/>
    <a:srgbClr val="00FF00"/>
    <a:srgbClr val="FFFF00"/>
    <a:srgbClr val="00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2" autoAdjust="0"/>
    <p:restoredTop sz="94660" autoAdjust="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Đồ Án I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32AC49-23A7-4911-86E0-B3CCE79E2AC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9685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Đồ Án I</a:t>
            </a:r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67DFEF-97D6-4288-8936-53308A9B42D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31663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74CE33-5734-4C93-87AC-210F9A83E7A8}" type="slidenum">
              <a:rPr lang="vi-VN" altLang="en-US" smtClean="0"/>
              <a:pPr/>
              <a:t>7</a:t>
            </a:fld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341401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4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2700" y="2708276"/>
            <a:ext cx="12244917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20800" y="4953000"/>
            <a:ext cx="9753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814918" y="1700213"/>
            <a:ext cx="10850033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</a:t>
            </a:r>
            <a:br>
              <a:rPr lang="en-US" altLang="ko-KR" noProof="0" smtClean="0"/>
            </a:br>
            <a:r>
              <a:rPr lang="en-US" altLang="ko-KR" noProof="0" smtClean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9722721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C2825-E995-419F-9CDE-E3184CC3C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43781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79439"/>
            <a:ext cx="27432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79439"/>
            <a:ext cx="80264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FA42-20E1-4ABE-985F-EEEDBA8BC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89848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59C9-47F1-4459-A616-B715FB01C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82764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4D1A3-C792-4115-93F3-BDA6486E0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91291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3025"/>
            <a:ext cx="53848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3025"/>
            <a:ext cx="53848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E2D8D-9CDB-44DC-AB06-FAFAA1F0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406433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40383-CF23-4107-A3CB-4B76ACBAF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51999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9BCCB-E2FC-4821-A4E3-E07237C6C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776431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09004-192B-4861-AEA5-FC142FF54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025724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F8FB-25C2-497C-896E-7A906521F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99968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C2DCF-236C-4045-AD40-549510036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787873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1" y="360363"/>
            <a:ext cx="12198351" cy="900112"/>
          </a:xfrm>
          <a:custGeom>
            <a:avLst/>
            <a:gdLst>
              <a:gd name="T0" fmla="*/ 0 w 5763"/>
              <a:gd name="T1" fmla="*/ 2147483646 h 567"/>
              <a:gd name="T2" fmla="*/ 2147483646 w 5763"/>
              <a:gd name="T3" fmla="*/ 2147483646 h 567"/>
              <a:gd name="T4" fmla="*/ 2147483646 w 5763"/>
              <a:gd name="T5" fmla="*/ 0 h 567"/>
              <a:gd name="T6" fmla="*/ 2147483646 w 5763"/>
              <a:gd name="T7" fmla="*/ 0 h 567"/>
              <a:gd name="T8" fmla="*/ 2147483646 w 5763"/>
              <a:gd name="T9" fmla="*/ 2147483646 h 567"/>
              <a:gd name="T10" fmla="*/ 2147483646 w 5763"/>
              <a:gd name="T11" fmla="*/ 2147483646 h 567"/>
              <a:gd name="T12" fmla="*/ 2147483646 w 5763"/>
              <a:gd name="T13" fmla="*/ 2147483646 h 567"/>
              <a:gd name="T14" fmla="*/ 2147483646 w 5763"/>
              <a:gd name="T15" fmla="*/ 214748364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12700" y="336550"/>
            <a:ext cx="12242800" cy="838200"/>
          </a:xfrm>
          <a:custGeom>
            <a:avLst/>
            <a:gdLst>
              <a:gd name="T0" fmla="*/ 2147483646 w 5784"/>
              <a:gd name="T1" fmla="*/ 2147483646 h 528"/>
              <a:gd name="T2" fmla="*/ 2147483646 w 5784"/>
              <a:gd name="T3" fmla="*/ 2147483646 h 528"/>
              <a:gd name="T4" fmla="*/ 2147483646 w 5784"/>
              <a:gd name="T5" fmla="*/ 0 h 528"/>
              <a:gd name="T6" fmla="*/ 2147483646 w 5784"/>
              <a:gd name="T7" fmla="*/ 2147483646 h 528"/>
              <a:gd name="T8" fmla="*/ 2147483646 w 5784"/>
              <a:gd name="T9" fmla="*/ 2147483646 h 528"/>
              <a:gd name="T10" fmla="*/ 2147483646 w 5784"/>
              <a:gd name="T11" fmla="*/ 2147483646 h 528"/>
              <a:gd name="T12" fmla="*/ 0 w 5784"/>
              <a:gd name="T13" fmla="*/ 2147483646 h 528"/>
              <a:gd name="T14" fmla="*/ 0 w 5784"/>
              <a:gd name="T15" fmla="*/ 2147483646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3025"/>
            <a:ext cx="109728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47200" y="288926"/>
            <a:ext cx="28448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537326"/>
            <a:ext cx="38608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95851" y="6537326"/>
            <a:ext cx="28448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CB1FE9A-E830-4C2B-827C-A87C94CF3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12800" y="579438"/>
            <a:ext cx="10464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4" y="4722019"/>
            <a:ext cx="2133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23"/>
          <p:cNvSpPr>
            <a:spLocks noChangeArrowheads="1"/>
          </p:cNvSpPr>
          <p:nvPr/>
        </p:nvSpPr>
        <p:spPr bwMode="auto">
          <a:xfrm>
            <a:off x="1600201" y="1905001"/>
            <a:ext cx="8975725" cy="42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4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CHÀO MỪNG QUÝ THẦY CÔ GIÁO VỀ DỰ GIỜ  </a:t>
            </a:r>
          </a:p>
        </p:txBody>
      </p:sp>
      <p:sp>
        <p:nvSpPr>
          <p:cNvPr id="5124" name="AutoShape 10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sp>
        <p:nvSpPr>
          <p:cNvPr id="5125" name="AutoShape 12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2"/>
          <p:cNvSpPr txBox="1">
            <a:spLocks noChangeArrowheads="1"/>
          </p:cNvSpPr>
          <p:nvPr/>
        </p:nvSpPr>
        <p:spPr bwMode="auto">
          <a:xfrm>
            <a:off x="10542588" y="6396038"/>
            <a:ext cx="850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về dự giờ thăm lớp.</a:t>
            </a:r>
            <a:endParaRPr lang="vi-VN" alt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13" y="1143001"/>
            <a:ext cx="9525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1"/>
            <a:ext cx="9540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722019"/>
            <a:ext cx="31432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03925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9207" y="4508353"/>
            <a:ext cx="55534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000" b="1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3925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6556" y="3276600"/>
            <a:ext cx="31588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91962" y="3880992"/>
            <a:ext cx="18501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4C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13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3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1568" y="268160"/>
            <a:ext cx="26900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6873" y="353704"/>
            <a:ext cx="45512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31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anh ai đúng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39241" y="1447801"/>
            <a:ext cx="93573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en-US" sz="2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thực hiện để sao chép màu?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99448" y="3209475"/>
            <a:ext cx="8213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Chọn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lấy màu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picker           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" y="3892910"/>
            <a:ext cx="10035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công cụ lấy màu vào mảng màu cần lấy, nháy chuột.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5800" y="2450406"/>
            <a:ext cx="1112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Chọn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tô màu          , di chuyển chuột đến vị trí cần tô, nháy chuột.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241" y="2892016"/>
            <a:ext cx="859984" cy="8208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480" y="2057400"/>
            <a:ext cx="807720" cy="823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4953000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2-1-3</a:t>
            </a: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3579" y="4953000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1-3-2</a:t>
            </a: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8930" y="4953000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3-1-2</a:t>
            </a: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22130" y="4953000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3-2-1</a:t>
            </a: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30086" y="4876800"/>
            <a:ext cx="1875714" cy="762000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5638800"/>
            <a:ext cx="1000125" cy="96202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" grpId="0"/>
      <p:bldP spid="11" grpId="0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828801" y="2971801"/>
            <a:ext cx="8975725" cy="42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Chúc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thầy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cô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giáo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sức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khỏe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696825" y="3962401"/>
            <a:ext cx="8975725" cy="42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Chúc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các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em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chăm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ngoan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học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giỏi</a:t>
            </a:r>
            <a:endParaRPr lang="en-US" sz="4400" b="1">
              <a:ln w="3175">
                <a:solidFill>
                  <a:srgbClr val="C00000"/>
                </a:solidFill>
                <a:prstDash val="solid"/>
              </a:ln>
              <a:blipFill dpi="0" rotWithShape="1">
                <a:blip r:embed="rId3">
                  <a:extLst/>
                </a:blip>
                <a:srcRect/>
                <a:stretch>
                  <a:fillRect/>
                </a:stretch>
              </a:blip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1" y="464404"/>
            <a:ext cx="69815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" r="758" b="1683"/>
          <a:stretch/>
        </p:blipFill>
        <p:spPr>
          <a:xfrm>
            <a:off x="6255" y="0"/>
            <a:ext cx="12185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32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5334000" y="374651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602038" y="882650"/>
            <a:ext cx="5084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chép màu (tiết 1)</a:t>
            </a:r>
          </a:p>
        </p:txBody>
      </p:sp>
      <p:sp>
        <p:nvSpPr>
          <p:cNvPr id="6148" name="TextBox 16"/>
          <p:cNvSpPr txBox="1">
            <a:spLocks noChangeArrowheads="1"/>
          </p:cNvSpPr>
          <p:nvPr/>
        </p:nvSpPr>
        <p:spPr bwMode="auto">
          <a:xfrm>
            <a:off x="3124200" y="-50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10 tháng 11 năm 2022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524000" y="2133600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6150" name="TextBox 19"/>
          <p:cNvSpPr txBox="1">
            <a:spLocks noChangeArrowheads="1"/>
          </p:cNvSpPr>
          <p:nvPr/>
        </p:nvSpPr>
        <p:spPr bwMode="auto">
          <a:xfrm>
            <a:off x="1905000" y="3581400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sao chép màu từ màu của bức vẽ có sẵn.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0370" y="2066361"/>
            <a:ext cx="1380101" cy="91617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0"/>
          <p:cNvSpPr txBox="1">
            <a:spLocks noChangeArrowheads="1"/>
          </p:cNvSpPr>
          <p:nvPr/>
        </p:nvSpPr>
        <p:spPr bwMode="auto">
          <a:xfrm>
            <a:off x="269876" y="1549977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7338" y="2007177"/>
            <a:ext cx="603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các hình theo mẫu sau. </a:t>
            </a: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5334000" y="374651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602038" y="882650"/>
            <a:ext cx="5084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chép màu (tiết 1)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3124200" y="-50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10 tháng 11 năm 2022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2922" b="7191"/>
          <a:stretch/>
        </p:blipFill>
        <p:spPr>
          <a:xfrm>
            <a:off x="1638300" y="2695576"/>
            <a:ext cx="3543300" cy="4086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3596"/>
          <a:stretch/>
        </p:blipFill>
        <p:spPr>
          <a:xfrm>
            <a:off x="6781800" y="2667000"/>
            <a:ext cx="3771900" cy="408622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5334000" y="374651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602038" y="882650"/>
            <a:ext cx="5084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chép màu (tiết 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922" b="7191"/>
          <a:stretch/>
        </p:blipFill>
        <p:spPr>
          <a:xfrm>
            <a:off x="1638300" y="2695576"/>
            <a:ext cx="3543300" cy="4086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596"/>
          <a:stretch/>
        </p:blipFill>
        <p:spPr>
          <a:xfrm>
            <a:off x="6781800" y="2667000"/>
            <a:ext cx="3771900" cy="40862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931" b="5094"/>
          <a:stretch/>
        </p:blipFill>
        <p:spPr>
          <a:xfrm>
            <a:off x="1654506" y="2695576"/>
            <a:ext cx="3527094" cy="4086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5095"/>
          <a:stretch/>
        </p:blipFill>
        <p:spPr>
          <a:xfrm>
            <a:off x="6781800" y="2678373"/>
            <a:ext cx="3790950" cy="4093048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" y="1924674"/>
            <a:ext cx="1135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4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tô màu cho hình thứ nhất rồi thực hiện sao chép màu đã tô cho hình thứ nhất để tô cho hình thứ hai theo hướng dẫn. 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3124200" y="-50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10 tháng 11 năm 2022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269876" y="1549977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</p:spTree>
    <p:extLst>
      <p:ext uri="{BB962C8B-B14F-4D97-AF65-F5344CB8AC3E}">
        <p14:creationId xmlns:p14="http://schemas.microsoft.com/office/powerpoint/2010/main" val="7328366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5334000" y="374651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45007" y="3668691"/>
            <a:ext cx="8213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lấy màu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47530" y="4346318"/>
            <a:ext cx="96586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chuyển công cụ lấy màu vào mảng màu cần lấy, nháy chuột.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09750" y="5446693"/>
            <a:ext cx="9696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công cụ tô màu          , di chuyển chuột đến vị trí cần tô, nháy chuột.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602038" y="882650"/>
            <a:ext cx="5084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chép màu (tiết 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3351232"/>
            <a:ext cx="859984" cy="820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080" y="5053687"/>
            <a:ext cx="807720" cy="823001"/>
          </a:xfrm>
          <a:prstGeom prst="rect">
            <a:avLst/>
          </a:prstGeom>
        </p:spPr>
      </p:pic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3124200" y="-50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10 tháng 11 năm 2022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" y="1924674"/>
            <a:ext cx="1135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4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tô màu cho hình thứ nhất rồi thực hiện sao chép màu đã tô cho hình thứ nhất để tô cho hình thứ hai theo hướng dẫn. 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69876" y="1549977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6064" y="2934097"/>
            <a:ext cx="3848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</a:pPr>
            <a:r>
              <a:rPr lang="en-US" sz="2800" b="1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hiện.</a:t>
            </a:r>
            <a:endParaRPr lang="en-US" sz="28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219199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845713" y="295870"/>
            <a:ext cx="72747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</a:t>
            </a:r>
            <a:r>
              <a:rPr lang="en-US" sz="54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>
              <a:ln w="317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269876" y="1549977"/>
            <a:ext cx="5368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334000" y="374651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602038" y="882650"/>
            <a:ext cx="5084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chép màu (tiết 1)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3124200" y="-50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10 tháng 11 năm 2022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" y="2052935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thực hiện các yêu cầu sau:</a:t>
            </a:r>
            <a:endParaRPr 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1000" y="2514600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Vẽ hình quả bóng rồi tô màu theo mẫu.</a:t>
            </a:r>
            <a:endParaRPr 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1000" y="5798403"/>
            <a:ext cx="1074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Vẽ thêm các quả bóng tương tự, sử dụng công cụ sao chép màu để tạo ra nhiều quả bóng có màu sắc khác nhau.</a:t>
            </a:r>
            <a:endParaRPr 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3164580"/>
            <a:ext cx="2381250" cy="2495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022" y="3245542"/>
            <a:ext cx="23145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337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1568" y="268160"/>
            <a:ext cx="26900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57363" y="1524001"/>
            <a:ext cx="8704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sao chép màu em sử dụng công cụ nào sau đây?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57439" y="3592513"/>
            <a:ext cx="47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70427" y="3679825"/>
            <a:ext cx="4746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34177" y="3619501"/>
            <a:ext cx="474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916989" y="3619501"/>
            <a:ext cx="47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73238" y="4162426"/>
            <a:ext cx="87042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tô màu cho hình vẽ em sử dụng công cụ nào sau đây?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70150" y="6034088"/>
            <a:ext cx="1035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6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86300" y="6061075"/>
            <a:ext cx="800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6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45300" y="6061075"/>
            <a:ext cx="1079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6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029700" y="6061075"/>
            <a:ext cx="800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6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219325"/>
            <a:ext cx="11461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4" y="2209801"/>
            <a:ext cx="96043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9" y="2209800"/>
            <a:ext cx="10318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67202" y="3679825"/>
            <a:ext cx="1235075" cy="493712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78600" y="6061074"/>
            <a:ext cx="1033462" cy="492125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29" name="Rectangle 28"/>
          <p:cNvSpPr/>
          <p:nvPr/>
        </p:nvSpPr>
        <p:spPr>
          <a:xfrm>
            <a:off x="5676873" y="353704"/>
            <a:ext cx="45512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31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anh ai đúng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256" y="2436886"/>
            <a:ext cx="859984" cy="969889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9" y="4800600"/>
            <a:ext cx="11461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16" y="4805290"/>
            <a:ext cx="96043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256" y="4800601"/>
            <a:ext cx="1122336" cy="11846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8601" y="4800601"/>
            <a:ext cx="1162685" cy="11846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804" y="2315369"/>
            <a:ext cx="1000125" cy="962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19" y="5383259"/>
            <a:ext cx="1000125" cy="96202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4" grpId="0" animBg="1"/>
      <p:bldP spid="28" grpId="0" animBg="1"/>
    </p:bldLst>
  </p:timing>
</p:sld>
</file>

<file path=ppt/theme/theme1.xml><?xml version="1.0" encoding="utf-8"?>
<a:theme xmlns:a="http://schemas.openxmlformats.org/drawingml/2006/main" name="cdb2004138l">
  <a:themeElements>
    <a:clrScheme name="cdb2004138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cdb2004138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38l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cdb2004138l</Template>
  <TotalTime>4261</TotalTime>
  <Words>517</Words>
  <Application>Microsoft Office PowerPoint</Application>
  <PresentationFormat>Widescreen</PresentationFormat>
  <Paragraphs>63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Verdana</vt:lpstr>
      <vt:lpstr>Wingdings</vt:lpstr>
      <vt:lpstr>cdb2004138l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MÔN: HÀNH VI TỔ CHỨC</dc:title>
  <dc:creator>User</dc:creator>
  <cp:lastModifiedBy>PC</cp:lastModifiedBy>
  <cp:revision>572</cp:revision>
  <dcterms:created xsi:type="dcterms:W3CDTF">2013-11-01T06:59:34Z</dcterms:created>
  <dcterms:modified xsi:type="dcterms:W3CDTF">2022-11-10T03:21:51Z</dcterms:modified>
</cp:coreProperties>
</file>