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8"/>
  </p:notesMasterIdLst>
  <p:sldIdLst>
    <p:sldId id="310" r:id="rId3"/>
    <p:sldId id="335" r:id="rId4"/>
    <p:sldId id="332" r:id="rId5"/>
    <p:sldId id="324" r:id="rId6"/>
    <p:sldId id="325" r:id="rId7"/>
    <p:sldId id="326" r:id="rId8"/>
    <p:sldId id="336" r:id="rId9"/>
    <p:sldId id="337" r:id="rId10"/>
    <p:sldId id="328" r:id="rId11"/>
    <p:sldId id="327" r:id="rId12"/>
    <p:sldId id="329" r:id="rId13"/>
    <p:sldId id="333" r:id="rId14"/>
    <p:sldId id="334" r:id="rId15"/>
    <p:sldId id="331" r:id="rId16"/>
    <p:sldId id="261" r:id="rId17"/>
  </p:sldIdLst>
  <p:sldSz cx="9144000" cy="5143500" type="screen16x9"/>
  <p:notesSz cx="6858000" cy="9144000"/>
  <p:embeddedFontLst>
    <p:embeddedFont>
      <p:font typeface="Calibri Light" pitchFamily="34" charset="0"/>
      <p:regular r:id="rId19"/>
      <p:italic r:id="rId20"/>
    </p:embeddedFont>
    <p:embeddedFont>
      <p:font typeface="Lato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Arial-Rounded" pitchFamily="3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8AC"/>
    <a:srgbClr val="FF0066"/>
    <a:srgbClr val="FEFBF6"/>
    <a:srgbClr val="FEE7EF"/>
    <a:srgbClr val="FFFF99"/>
    <a:srgbClr val="FEFDF9"/>
    <a:srgbClr val="FEFBF5"/>
    <a:srgbClr val="74B43C"/>
    <a:srgbClr val="72CEEE"/>
    <a:srgbClr val="009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>
        <p:scale>
          <a:sx n="122" d="100"/>
          <a:sy n="122" d="100"/>
        </p:scale>
        <p:origin x="-178" y="-17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f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5" r:id="rId3"/>
    <p:sldLayoutId id="214748365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hyperlink" Target="L&#7899;p%20ch&#250;ng%20ta%20&#273;o&#224;n%20k&#7871;t%20-%20L&#7899;p%203-6%20NH%202017-2018.mp4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3988" y="1457384"/>
            <a:ext cx="4196983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trải nghiệm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447325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ẽ tranh đề tài trò chơi dân gian kéo 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" y="7943"/>
            <a:ext cx="3365440" cy="24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ẽ tranh đề tài trò chơi dân gian ô ă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72" y="-33936"/>
            <a:ext cx="2913446" cy="230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tranh3dntp.com/wp-content/uploads/2018/10/tro-choi-dan-gian-nha-day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50" y="-43676"/>
            <a:ext cx="3138749" cy="231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ẽ tranh trò chơi dân g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3" y="2268397"/>
            <a:ext cx="2690982" cy="269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iữ an toàn cho trẻ nhỏ khi vui chơi | VI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45" y="2274894"/>
            <a:ext cx="3177288" cy="268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Một Nhóm Trẻ Em Chơi đá Cầu Hình ảnh | Định dạng hình ảnh PSD 611528419|  vn.lovepik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633" y="2274894"/>
            <a:ext cx="2953355" cy="268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86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lip Art Climb Tree Clipart - Boy Climbing Tree Cartoon , Free Transparent  Clipart - Clipart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3" name="Picture 11" descr="E:\QUYNH\anh tai ve poiwer oint\vượt rà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651760" cy="225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:\QUYNH\anh tai ve poiwer oint\trượt cầu th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1" y="7937"/>
            <a:ext cx="3965458" cy="22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E:\QUYNH\anh tai ve poiwer oint\trèo lan c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57" y="7937"/>
            <a:ext cx="4048288" cy="22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:\QUYNH\anh tai ve poiwer oint\trèo cửa sổ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53997"/>
            <a:ext cx="3616959" cy="263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E:\QUYNH\anh tai ve poiwer oint\trèo câ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727" y="2271662"/>
            <a:ext cx="2325965" cy="262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E:\QUYNH\anh tai ve poiwer oint\chọc tổ 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57" y="2272268"/>
            <a:ext cx="3638574" cy="272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214" y="1347281"/>
            <a:ext cx="794480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+ Em </a:t>
            </a:r>
            <a:r>
              <a:rPr lang="en-US" sz="2000">
                <a:solidFill>
                  <a:srgbClr val="0418AC"/>
                </a:solidFill>
              </a:rPr>
              <a:t>sẽ làm gì nếu được rủ tham gia những trò chơi không an toàn?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214" y="1777742"/>
            <a:ext cx="706154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+ Nếu bạn chơi những trò chơi không an toàn , em sẽ làm gì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5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64496" y="732132"/>
            <a:ext cx="510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1">
                    <a:lumMod val="75000"/>
                  </a:schemeClr>
                </a:solidFill>
              </a:rPr>
              <a:t>Bài 8</a:t>
            </a:r>
            <a:r>
              <a:rPr lang="en-US" sz="2800" smtClean="0"/>
              <a:t>: </a:t>
            </a:r>
            <a:r>
              <a:rPr lang="en-US" sz="2800" smtClean="0">
                <a:solidFill>
                  <a:srgbClr val="00B050"/>
                </a:solidFill>
              </a:rPr>
              <a:t>An toàn khi vui chơi</a:t>
            </a:r>
            <a:endParaRPr lang="en-US" sz="2800">
              <a:solidFill>
                <a:srgbClr val="00B05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933" y="18876"/>
            <a:ext cx="5888781" cy="73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7504" y="1124689"/>
            <a:ext cx="2818576" cy="3999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1736" y="1587122"/>
            <a:ext cx="53393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+ Không chơi những trò chơi không an toàn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2856" y="2418119"/>
            <a:ext cx="533930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+ Khi bị rủ tham gia các trò chơi không an toàn cần từ chối và khuyên can bạn.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0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QUYNH\anh tai ve poiwer oint\hoa 1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60" y="28575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smtClean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TẠM BIỆT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smtClean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 EM</a:t>
            </a:r>
            <a:endParaRPr lang="en-GB" sz="6000" b="1" spc="10" dirty="0">
              <a:solidFill>
                <a:schemeClr val="dk1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QUYNH\anh tai ve poiwer oint\h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" y="773430"/>
            <a:ext cx="2590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5040" y="2103120"/>
            <a:ext cx="45480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</a:rPr>
              <a:t>Cháu yêu bà</a:t>
            </a:r>
            <a:endParaRPr lang="en-US" sz="6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5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lat kids activity in kindergarten set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6"/>
          <a:stretch/>
        </p:blipFill>
        <p:spPr bwMode="auto">
          <a:xfrm>
            <a:off x="2162417" y="0"/>
            <a:ext cx="4778528" cy="446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5110" y="4180468"/>
            <a:ext cx="70597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Hãy kể lại trường hợp bản thân hoặc người khác đã bị đau, bỏng hoặc chảy máy khi vui chơi</a:t>
            </a:r>
            <a:endParaRPr lang="en-US" sz="2000">
              <a:solidFill>
                <a:srgbClr val="0418A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5108" y="4189393"/>
            <a:ext cx="684276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Phải biết vui chơi an toàn</a:t>
            </a:r>
          </a:p>
          <a:p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8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6" y="835445"/>
            <a:ext cx="974997" cy="84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3470" y="966443"/>
            <a:ext cx="510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1">
                    <a:lumMod val="75000"/>
                  </a:schemeClr>
                </a:solidFill>
              </a:rPr>
              <a:t>Bài 8</a:t>
            </a:r>
            <a:r>
              <a:rPr lang="en-US" sz="2800" smtClean="0"/>
              <a:t>: </a:t>
            </a:r>
            <a:r>
              <a:rPr lang="en-US" sz="2800" smtClean="0">
                <a:solidFill>
                  <a:srgbClr val="00B050"/>
                </a:solidFill>
              </a:rPr>
              <a:t>An toàn khi vui chơi</a:t>
            </a:r>
            <a:endParaRPr lang="en-US" sz="2800">
              <a:solidFill>
                <a:srgbClr val="00B05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4229" y="1934369"/>
            <a:ext cx="7209647" cy="1174124"/>
            <a:chOff x="284229" y="1934369"/>
            <a:chExt cx="7209647" cy="1174124"/>
          </a:xfrm>
        </p:grpSpPr>
        <p:sp>
          <p:nvSpPr>
            <p:cNvPr id="5" name="TextBox 4"/>
            <p:cNvSpPr txBox="1"/>
            <p:nvPr/>
          </p:nvSpPr>
          <p:spPr>
            <a:xfrm>
              <a:off x="2842712" y="2154386"/>
              <a:ext cx="46511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Calibri" pitchFamily="34" charset="0"/>
                  <a:cs typeface="Calibri" pitchFamily="34" charset="0"/>
                </a:rPr>
                <a:t>Xác định hành động an toàn, không an toàn khi vui chơi</a:t>
              </a:r>
              <a:endParaRPr lang="en-US" sz="280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229" y="1934369"/>
              <a:ext cx="2558483" cy="697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53" y="50932"/>
            <a:ext cx="5888781" cy="73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40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" y="10636"/>
            <a:ext cx="6834134" cy="48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6" y="596169"/>
            <a:ext cx="2775446" cy="21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89" y="565150"/>
            <a:ext cx="2747430" cy="212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39" y="497840"/>
            <a:ext cx="2833345" cy="223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8" y="2783281"/>
            <a:ext cx="2760504" cy="214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98" y="2755264"/>
            <a:ext cx="2861361" cy="217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17" y="2736008"/>
            <a:ext cx="2674588" cy="21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E:\QUYNH\anh tai ve poiwer oint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74" y="2335929"/>
            <a:ext cx="447352" cy="44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E:\QUYNH\anh tai ve poiwer oint\mặt buồn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56" y="2263213"/>
            <a:ext cx="697044" cy="4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E:\QUYNH\anh tai ve poiwer oint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74" y="2307912"/>
            <a:ext cx="447352" cy="44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E:\QUYNH\anh tai ve poiwer oint\mặt buồn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74" y="4549213"/>
            <a:ext cx="697044" cy="4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E:\QUYNH\anh tai ve poiwer oint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02" y="4480082"/>
            <a:ext cx="447352" cy="44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E:\QUYNH\anh tai ve poiwer oint\mặt buồn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74" y="4416448"/>
            <a:ext cx="697044" cy="4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5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5" y="728897"/>
            <a:ext cx="3016103" cy="252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868" y="711201"/>
            <a:ext cx="3030455" cy="253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323" y="693503"/>
            <a:ext cx="2936138" cy="255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7752" y="3495505"/>
            <a:ext cx="646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Việc làm của các bạn trong tranh </a:t>
            </a:r>
            <a:r>
              <a:rPr lang="en-US" sz="2400">
                <a:solidFill>
                  <a:srgbClr val="FF0000"/>
                </a:solidFill>
              </a:rPr>
              <a:t>2,4,6</a:t>
            </a:r>
            <a:r>
              <a:rPr lang="en-US" sz="2400"/>
              <a:t> có thể dẫn đến hậu quả gì?</a:t>
            </a:r>
            <a:endParaRPr lang="en-US" sz="240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40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6" y="447040"/>
            <a:ext cx="3123238" cy="285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279" y="353252"/>
            <a:ext cx="3188393" cy="294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78" y="437938"/>
            <a:ext cx="3219920" cy="287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1760" y="3810000"/>
            <a:ext cx="7023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Khi chơi các trò chơi an toàn các em cần chơi thật cẩn thận.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6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 toàn khi chơi cầu trượ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088" y="355600"/>
            <a:ext cx="8991911" cy="42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4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213" y="1520001"/>
            <a:ext cx="63658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+ Kể những trò chơi an toàn nào mà em đã tham gia ?</a:t>
            </a:r>
            <a:endParaRPr lang="en-US" sz="2000">
              <a:solidFill>
                <a:srgbClr val="0418A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213" y="1950462"/>
            <a:ext cx="810189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+ Kể những trò chơi không an toàn nào mà em đã chơi hoặc các bạn </a:t>
            </a:r>
          </a:p>
          <a:p>
            <a:r>
              <a:rPr lang="en-US" sz="2000" smtClean="0">
                <a:solidFill>
                  <a:srgbClr val="0418AC"/>
                </a:solidFill>
              </a:rPr>
              <a:t>đã chơi?</a:t>
            </a:r>
            <a:endParaRPr lang="en-US" sz="2000">
              <a:solidFill>
                <a:srgbClr val="0418A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1" y="581978"/>
            <a:ext cx="7919721" cy="68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" y="592614"/>
            <a:ext cx="48736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1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2432</TotalTime>
  <Words>205</Words>
  <Application>Microsoft Office PowerPoint</Application>
  <PresentationFormat>On-screen Show (16:9)</PresentationFormat>
  <Paragraphs>20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 Light</vt:lpstr>
      <vt:lpstr>Lato</vt:lpstr>
      <vt:lpstr>Calibri</vt:lpstr>
      <vt:lpstr>Times New Roman</vt:lpstr>
      <vt:lpstr>Arial-Rounded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DELL</cp:lastModifiedBy>
  <cp:revision>247</cp:revision>
  <dcterms:modified xsi:type="dcterms:W3CDTF">2021-11-07T09:16:54Z</dcterms:modified>
</cp:coreProperties>
</file>