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8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86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embeddedFontLst>
    <p:embeddedFont>
      <p:font typeface="Tahoma" pitchFamily="34" charset="0"/>
      <p:regular r:id="rId19"/>
      <p:bold r:id="rId20"/>
    </p:embeddedFont>
    <p:embeddedFont>
      <p:font typeface="Calibri Light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>
        <p:scale>
          <a:sx n="81" d="100"/>
          <a:sy n="81" d="100"/>
        </p:scale>
        <p:origin x="-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5C30-9AFA-41CF-9595-E627FC23070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33C8-D358-4349-BA12-4E2A5576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1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2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62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06" y="245110"/>
            <a:ext cx="12188191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98561" y="104459"/>
            <a:ext cx="1999615" cy="1999645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0" y="-36193"/>
            <a:ext cx="5517515" cy="6929755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2776655" y="1547793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altLang="zh-CN" sz="60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-30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altLang="zh-CN" sz="6000" b="1" i="0" u="none" strike="noStrike" kern="1200" cap="none" spc="-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-3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kumimoji="0" lang="en-US" altLang="zh-CN" sz="6000" b="1" i="0" u="none" strike="noStrike" kern="1200" cap="none" spc="-30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thầy cô và các em </a:t>
            </a:r>
            <a:endParaRPr kumimoji="0" lang="en-US" sz="60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65"/>
          <p:cNvSpPr txBox="1"/>
          <p:nvPr/>
        </p:nvSpPr>
        <p:spPr>
          <a:xfrm>
            <a:off x="8926219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786" y="3284855"/>
            <a:ext cx="4843145" cy="325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25ABEA-8C92-493A-8097-8563241E82A9}"/>
              </a:ext>
            </a:extLst>
          </p:cNvPr>
          <p:cNvSpPr txBox="1"/>
          <p:nvPr/>
        </p:nvSpPr>
        <p:spPr>
          <a:xfrm>
            <a:off x="6096002" y="6189786"/>
            <a:ext cx="40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 viên: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Thị Lệ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 mod="1"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9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2" y="3798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767515" y="152401"/>
            <a:ext cx="1760984" cy="1342913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8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9018348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376214" y="1364627"/>
            <a:ext cx="2915863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3396"/>
              </p:ext>
            </p:extLst>
          </p:nvPr>
        </p:nvGraphicFramePr>
        <p:xfrm>
          <a:off x="844181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3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9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3" y="2854332"/>
            <a:ext cx="401803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3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6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5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7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2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4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90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421091" y="3276295"/>
            <a:ext cx="1499976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712911" y="3357878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299861" y="3868558"/>
            <a:ext cx="1470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smtClean="0"/>
              <a:t>+</a:t>
            </a:r>
            <a:r>
              <a:rPr lang="en-US" sz="4800" smtClean="0"/>
              <a:t>  </a:t>
            </a:r>
            <a:endParaRPr lang="vi-VN" sz="4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320164" y="4036968"/>
            <a:ext cx="447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mtClean="0"/>
              <a:t> </a:t>
            </a:r>
            <a:endParaRPr lang="vi-VN" sz="48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808813" y="492838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171079" y="498291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701018" y="500324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150194" y="3261868"/>
            <a:ext cx="39407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cộng 7 bằng 13, viết 3 nhớ 1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518400" y="5562601"/>
            <a:ext cx="3048000" cy="711507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36 + 17 = </a:t>
            </a:r>
            <a:r>
              <a:rPr lang="vi-VN" sz="2400" dirty="0">
                <a:solidFill>
                  <a:srgbClr val="FF0000"/>
                </a:solidFill>
              </a:rPr>
              <a:t>53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3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xmlns="" id="{03EE3DA1-225A-47C1-BC3A-66ECDFBF266D}"/>
              </a:ext>
            </a:extLst>
          </p:cNvPr>
          <p:cNvSpPr/>
          <p:nvPr/>
        </p:nvSpPr>
        <p:spPr>
          <a:xfrm>
            <a:off x="4537590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animBg="1"/>
      <p:bldP spid="2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/>
      <p:bldP spid="63" grpId="0" animBg="1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036535" y="2430537"/>
            <a:ext cx="8229600" cy="2938631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1160455" cy="1754326"/>
              <a:chOff x="2567706" y="1602691"/>
              <a:chExt cx="1160455" cy="175432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73157" y="1602691"/>
                <a:ext cx="8550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904714" y="282123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958546" cy="1569660"/>
              <a:chOff x="2567706" y="1602691"/>
              <a:chExt cx="958546" cy="156966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399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780264" y="2751664"/>
                <a:ext cx="7459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1017444" cy="1569660"/>
              <a:chOff x="2567706" y="1602691"/>
              <a:chExt cx="1017444" cy="156966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399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839164" y="275166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1065563" cy="1569660"/>
              <a:chOff x="2567706" y="1602691"/>
              <a:chExt cx="1065563" cy="156966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399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887283" y="275166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36013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9" y="1464999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529353" y="411015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4702834" y="411015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6854800" y="414067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113116" y="411015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8803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36013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1386904" y="1752600"/>
            <a:ext cx="43732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2102295" y="1759835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Đặt tính rồi tính</a:t>
            </a:r>
            <a:r>
              <a:rPr lang="vi-VN" sz="2400" dirty="0"/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2135395" y="2514601"/>
            <a:ext cx="7793981" cy="831000"/>
            <a:chOff x="1824226" y="3918823"/>
            <a:chExt cx="7793982" cy="831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5632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5632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5632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60" y="3918823"/>
              <a:ext cx="15632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2463569" y="3362988"/>
            <a:ext cx="1053117" cy="1754326"/>
            <a:chOff x="1933616" y="4498692"/>
            <a:chExt cx="746038" cy="17543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49420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166254" y="6102505"/>
              <a:ext cx="513400" cy="1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395348" y="3304409"/>
            <a:ext cx="1234575" cy="1754326"/>
            <a:chOff x="1933616" y="4409699"/>
            <a:chExt cx="1234575" cy="175432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30944" y="4409699"/>
              <a:ext cx="103724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276575" y="6046731"/>
              <a:ext cx="7459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635115" y="3373085"/>
            <a:ext cx="969822" cy="1754326"/>
            <a:chOff x="1933616" y="4360967"/>
            <a:chExt cx="969822" cy="175432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12779" y="4360967"/>
              <a:ext cx="69762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157451" y="5929323"/>
              <a:ext cx="7459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789909" y="3419191"/>
            <a:ext cx="1032388" cy="1754326"/>
            <a:chOff x="1933616" y="4498692"/>
            <a:chExt cx="1032388" cy="175432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69762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220017" y="6020942"/>
              <a:ext cx="7459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642863" y="5127411"/>
            <a:ext cx="98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  </a:t>
            </a:r>
            <a:r>
              <a:rPr lang="vi-VN" sz="3600" b="1" smtClean="0">
                <a:solidFill>
                  <a:srgbClr val="FF0000"/>
                </a:solidFill>
              </a:rPr>
              <a:t>90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592678" y="5127410"/>
            <a:ext cx="81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814278" y="49530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9076310" y="497198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3786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79162" y="1034433"/>
            <a:ext cx="43732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506" y="1032579"/>
            <a:ext cx="10025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3" y="194082"/>
            <a:ext cx="2771775" cy="6429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99DDC1-950D-4175-8ED8-ADF907678EFE}"/>
              </a:ext>
            </a:extLst>
          </p:cNvPr>
          <p:cNvSpPr txBox="1"/>
          <p:nvPr/>
        </p:nvSpPr>
        <p:spPr>
          <a:xfrm>
            <a:off x="1316485" y="1992343"/>
            <a:ext cx="904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0CA2FA-5DB3-457C-9406-739EA78B2FB5}"/>
              </a:ext>
            </a:extLst>
          </p:cNvPr>
          <p:cNvGrpSpPr/>
          <p:nvPr/>
        </p:nvGrpSpPr>
        <p:grpSpPr>
          <a:xfrm>
            <a:off x="3882135" y="2780427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4EBAFABD-4391-41CB-9233-ED24B8C8C258}"/>
              </a:ext>
            </a:extLst>
          </p:cNvPr>
          <p:cNvSpPr/>
          <p:nvPr/>
        </p:nvSpPr>
        <p:spPr>
          <a:xfrm>
            <a:off x="3882135" y="3886200"/>
            <a:ext cx="4099296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FC1DAC-2C9F-40D5-B009-2D4B1909CDEB}"/>
              </a:ext>
            </a:extLst>
          </p:cNvPr>
          <p:cNvGrpSpPr/>
          <p:nvPr/>
        </p:nvGrpSpPr>
        <p:grpSpPr>
          <a:xfrm>
            <a:off x="3445307" y="4987804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F5B9F236-38A2-4A6E-8D35-96D257B28E2E}"/>
              </a:ext>
            </a:extLst>
          </p:cNvPr>
          <p:cNvCxnSpPr/>
          <p:nvPr/>
        </p:nvCxnSpPr>
        <p:spPr>
          <a:xfrm>
            <a:off x="7369750" y="5423458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A9695CE4-D803-418B-A467-A50C2418DA4B}"/>
              </a:ext>
            </a:extLst>
          </p:cNvPr>
          <p:cNvCxnSpPr/>
          <p:nvPr/>
        </p:nvCxnSpPr>
        <p:spPr>
          <a:xfrm>
            <a:off x="7369750" y="584440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7822395" y="542346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7375513" y="500251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31ADE4FC-F003-4BA5-9A51-E911BF956718}"/>
              </a:ext>
            </a:extLst>
          </p:cNvPr>
          <p:cNvCxnSpPr/>
          <p:nvPr/>
        </p:nvCxnSpPr>
        <p:spPr>
          <a:xfrm>
            <a:off x="7379064" y="4994695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7823200" y="499469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8361684" y="542346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A0D44427-C430-4595-86FE-BAA846AE54B2}"/>
              </a:ext>
            </a:extLst>
          </p:cNvPr>
          <p:cNvCxnSpPr/>
          <p:nvPr/>
        </p:nvCxnSpPr>
        <p:spPr>
          <a:xfrm>
            <a:off x="7911199" y="4994695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8361684" y="499469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45" y="545142"/>
            <a:ext cx="7026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+mj-lt"/>
              </a:rPr>
              <a:t>b) Que tính ở số hạng thứ hai đặt sai</a:t>
            </a:r>
            <a:r>
              <a:rPr lang="vi-VN" sz="3600"/>
              <a:t>.</a:t>
            </a:r>
            <a:endParaRPr lang="en-US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84E389C-48F0-43A5-BB5C-8CE6097D3A58}"/>
              </a:ext>
            </a:extLst>
          </p:cNvPr>
          <p:cNvGrpSpPr/>
          <p:nvPr/>
        </p:nvGrpSpPr>
        <p:grpSpPr>
          <a:xfrm>
            <a:off x="2889227" y="1564520"/>
            <a:ext cx="4548011" cy="883729"/>
            <a:chOff x="6421721" y="2641791"/>
            <a:chExt cx="4548011" cy="8837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165">
            <a:extLst>
              <a:ext uri="{FF2B5EF4-FFF2-40B4-BE49-F238E27FC236}">
                <a16:creationId xmlns:a16="http://schemas.microsoft.com/office/drawing/2014/main" xmlns="" id="{1B7EFF40-2656-48EB-AED7-58CB0DBD7B24}"/>
              </a:ext>
            </a:extLst>
          </p:cNvPr>
          <p:cNvSpPr/>
          <p:nvPr/>
        </p:nvSpPr>
        <p:spPr>
          <a:xfrm>
            <a:off x="3616177" y="3200400"/>
            <a:ext cx="3187803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</a:rPr>
              <a:t>74 + 10 = 84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4B12409-FAE2-4186-9E2E-55ED47F75B74}"/>
              </a:ext>
            </a:extLst>
          </p:cNvPr>
          <p:cNvGrpSpPr/>
          <p:nvPr/>
        </p:nvGrpSpPr>
        <p:grpSpPr>
          <a:xfrm>
            <a:off x="2937085" y="4598450"/>
            <a:ext cx="4548011" cy="871185"/>
            <a:chOff x="6493663" y="4623418"/>
            <a:chExt cx="4548011" cy="87118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4906200" y="4585186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4906200" y="50061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5096708" y="500389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905D7308-4299-4094-9E0C-ED06C76B7E12}"/>
              </a:ext>
            </a:extLst>
          </p:cNvPr>
          <p:cNvCxnSpPr/>
          <p:nvPr/>
        </p:nvCxnSpPr>
        <p:spPr>
          <a:xfrm>
            <a:off x="5079773" y="5009860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57D8F91D-2BAC-41C2-A39D-E32EBF4E3DAA}"/>
              </a:ext>
            </a:extLst>
          </p:cNvPr>
          <p:cNvCxnSpPr/>
          <p:nvPr/>
        </p:nvCxnSpPr>
        <p:spPr>
          <a:xfrm>
            <a:off x="5079773" y="543080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5532418" y="500986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5093157" y="458891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CB9F1477-539B-46E9-84B9-64ACEFB8D6F3}"/>
              </a:ext>
            </a:extLst>
          </p:cNvPr>
          <p:cNvCxnSpPr/>
          <p:nvPr/>
        </p:nvCxnSpPr>
        <p:spPr>
          <a:xfrm>
            <a:off x="5089089" y="458109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73537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314124"/>
              <a:ext cx="2025648" cy="42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kumimoji="0" lang="en-GB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LƯỢT</a:t>
              </a:r>
              <a:endParaRPr kumimoji="0" 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83+9=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92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93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82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83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62 + 8=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70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80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90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45+5+8=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58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68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78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88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19+7=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25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27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26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28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28+2+9=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37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39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49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3523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39+5=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34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noProof="0" smtClean="0">
                <a:solidFill>
                  <a:prstClr val="black"/>
                </a:solidFill>
                <a:latin typeface="Arial" panose="020B0604020202020204" pitchFamily="34" charset="0"/>
              </a:rPr>
              <a:t>89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</a:rPr>
              <a:t>44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6" y="-1524001"/>
            <a:ext cx="10832122" cy="7760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năm ngày 10 tháng 11 năm 2022</a:t>
            </a:r>
          </a:p>
          <a:p>
            <a:pPr algn="ctr"/>
            <a:r>
              <a:rPr lang="en-US" sz="40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endParaRPr lang="en-US" sz="4000" b="1" i="1" u="sn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20: PHÉP CỘNG(CÓ NHỚ) SỐ CÓ HAI CHỮ SỐ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SỐ CÓ MỘT CHỮ SỐ( 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347</Words>
  <Application>Microsoft Office PowerPoint</Application>
  <PresentationFormat>Custom</PresentationFormat>
  <Paragraphs>128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Times New Roman</vt:lpstr>
      <vt:lpstr>Tahoma</vt:lpstr>
      <vt:lpstr>等线</vt:lpstr>
      <vt:lpstr>Arial-Rounded</vt:lpstr>
      <vt:lpstr>Calibri Light</vt:lpstr>
      <vt:lpstr>Calibri</vt:lpstr>
      <vt:lpstr>宋体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53</cp:revision>
  <dcterms:created xsi:type="dcterms:W3CDTF">2018-05-10T00:06:18Z</dcterms:created>
  <dcterms:modified xsi:type="dcterms:W3CDTF">2022-11-10T02:27:09Z</dcterms:modified>
</cp:coreProperties>
</file>