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80" r:id="rId2"/>
    <p:sldId id="256" r:id="rId3"/>
    <p:sldId id="285" r:id="rId4"/>
    <p:sldId id="282" r:id="rId5"/>
    <p:sldId id="269" r:id="rId6"/>
    <p:sldId id="266" r:id="rId7"/>
    <p:sldId id="267" r:id="rId8"/>
    <p:sldId id="278" r:id="rId9"/>
    <p:sldId id="268" r:id="rId10"/>
    <p:sldId id="283" r:id="rId11"/>
    <p:sldId id="272" r:id="rId12"/>
    <p:sldId id="28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56F"/>
    <a:srgbClr val="9073F9"/>
    <a:srgbClr val="FF00F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063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2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846917" y="1562100"/>
            <a:ext cx="7177616" cy="4192588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13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4989"/>
            <a:ext cx="99906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1500188"/>
            <a:ext cx="4995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4" y="4862820"/>
            <a:ext cx="3940316" cy="178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63590" y="807047"/>
            <a:ext cx="731134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5" y="954156"/>
            <a:ext cx="4121149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269317" y="1692490"/>
            <a:ext cx="7469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u="sng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TẬP VẼ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u="sng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26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THẺ VIEW,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 ĐỔI KÍCH THƯỚC TRANG VẼ</a:t>
            </a:r>
            <a:endParaRPr lang="en-US" sz="26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8502" y="3821769"/>
            <a:ext cx="731134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Lê Phước Tài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192024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8" y="715244"/>
            <a:ext cx="1073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Thực hiện điều chỉnh trang giấy vẽ vừa đủ để chứa ngôi nhà như sau: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8464"/>
            <a:ext cx="12192001" cy="561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4257" y="4885886"/>
            <a:ext cx="369417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257" y="2454928"/>
            <a:ext cx="3694176" cy="1938992"/>
            <a:chOff x="7084257" y="2454928"/>
            <a:chExt cx="3694176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7084257" y="2454928"/>
              <a:ext cx="3694176" cy="19389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Di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0018327" y="4048232"/>
              <a:ext cx="458084" cy="24944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8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488" y="795528"/>
            <a:ext cx="925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2800" b="1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cho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smtClean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532" y="1661211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489" y="2579406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44532" y="3440866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1446" y="1661211"/>
            <a:ext cx="153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3944" y="2579405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515112" y="3455908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326" y="265441"/>
            <a:ext cx="830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326" y="1212821"/>
            <a:ext cx="8813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Vẽ hình theo mẫu, đặt tên bài vẽ là TAU HOA 1. Lưu bài vẽ trong thư mục của em.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74" y="2714199"/>
            <a:ext cx="8107921" cy="39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/>
          </p:nvPr>
        </p:nvGraphicFramePr>
        <p:xfrm>
          <a:off x="3949700" y="2692400"/>
          <a:ext cx="34671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/>
          </p:nvPr>
        </p:nvGraphicFramePr>
        <p:xfrm>
          <a:off x="3924300" y="2657188"/>
          <a:ext cx="34671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chỉnh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giấy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err="1">
                <a:solidFill>
                  <a:srgbClr val="0000CC"/>
                </a:solidFill>
                <a:latin typeface="Arial" panose="020B0604020202020204" pitchFamily="34" charset="0"/>
              </a:rPr>
              <a:t>vừa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smtClean="0">
                <a:solidFill>
                  <a:srgbClr val="0000CC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smtClean="0">
                <a:solidFill>
                  <a:srgbClr val="0000CC"/>
                </a:solidFill>
                <a:latin typeface="Arial" panose="020B0604020202020204" pitchFamily="34" charset="0"/>
              </a:rPr>
              <a:t>với tranh vẽ </a:t>
            </a:r>
            <a:r>
              <a:rPr lang="en-US" altLang="en-US" sz="2600" smtClean="0">
                <a:solidFill>
                  <a:srgbClr val="0000CC"/>
                </a:solidFill>
                <a:latin typeface="Arial" panose="020B0604020202020204" pitchFamily="34" charset="0"/>
              </a:rPr>
              <a:t>em nhấn giữ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/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/>
          </p:nvPr>
        </p:nvGraphicFramePr>
        <p:xfrm>
          <a:off x="4451351" y="321742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/>
          </p:nvPr>
        </p:nvGraphicFramePr>
        <p:xfrm>
          <a:off x="4451351" y="321095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46701" y="130326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/>
          </p:nvPr>
        </p:nvGraphicFramePr>
        <p:xfrm>
          <a:off x="4927600" y="37211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/>
          </p:nvPr>
        </p:nvGraphicFramePr>
        <p:xfrm>
          <a:off x="4914900" y="3694999"/>
          <a:ext cx="2476500" cy="52228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/>
          </p:nvPr>
        </p:nvGraphicFramePr>
        <p:xfrm>
          <a:off x="4933950" y="372834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/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073F9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/>
          </p:nvPr>
        </p:nvGraphicFramePr>
        <p:xfrm>
          <a:off x="5430774" y="4232275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/>
          </p:nvPr>
        </p:nvGraphicFramePr>
        <p:xfrm>
          <a:off x="5395468" y="4242950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/>
          </p:nvPr>
        </p:nvGraphicFramePr>
        <p:xfrm>
          <a:off x="4916366" y="4720983"/>
          <a:ext cx="2688980" cy="457200"/>
        </p:xfrm>
        <a:graphic>
          <a:graphicData uri="http://schemas.openxmlformats.org/drawingml/2006/table">
            <a:tbl>
              <a:tblPr/>
              <a:tblGrid>
                <a:gridCol w="519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1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0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anose="020B0604030504040204" pitchFamily="34" charset="0"/>
                        </a:rPr>
                        <a:t>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/>
          </p:nvPr>
        </p:nvGraphicFramePr>
        <p:xfrm>
          <a:off x="4916923" y="4756150"/>
          <a:ext cx="2653810" cy="457200"/>
        </p:xfrm>
        <a:graphic>
          <a:graphicData uri="http://schemas.openxmlformats.org/drawingml/2006/table">
            <a:tbl>
              <a:tblPr/>
              <a:tblGrid>
                <a:gridCol w="530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/>
          </p:nvPr>
        </p:nvGraphicFramePr>
        <p:xfrm>
          <a:off x="4914900" y="4729774"/>
          <a:ext cx="2681655" cy="457200"/>
        </p:xfrm>
        <a:graphic>
          <a:graphicData uri="http://schemas.openxmlformats.org/drawingml/2006/table">
            <a:tbl>
              <a:tblPr/>
              <a:tblGrid>
                <a:gridCol w="595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125198" y="131513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Ctrl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717" name="Group 269"/>
          <p:cNvGraphicFramePr>
            <a:graphicFrameLocks noGrp="1"/>
          </p:cNvGraphicFramePr>
          <p:nvPr/>
        </p:nvGraphicFramePr>
        <p:xfrm>
          <a:off x="5067300" y="5718175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731" name="Group 283"/>
          <p:cNvGraphicFramePr>
            <a:graphicFrameLocks noGrp="1"/>
          </p:cNvGraphicFramePr>
          <p:nvPr/>
        </p:nvGraphicFramePr>
        <p:xfrm>
          <a:off x="5067300" y="5715000"/>
          <a:ext cx="24765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rgbClr val="FF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745" name="Oval 297" descr="Horizontal brick"/>
          <p:cNvSpPr>
            <a:spLocks noChangeArrowheads="1"/>
          </p:cNvSpPr>
          <p:nvPr/>
        </p:nvSpPr>
        <p:spPr bwMode="auto">
          <a:xfrm>
            <a:off x="9220199" y="5702060"/>
            <a:ext cx="1476556" cy="6225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11425" y="1282820"/>
            <a:ext cx="9709150" cy="1495425"/>
            <a:chOff x="1707" y="75"/>
            <a:chExt cx="6116" cy="942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1707" y="75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Sử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dụng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tắt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trong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chương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trình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Paint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sẽ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giúp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thao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tác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như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thế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009048" y="1303261"/>
            <a:ext cx="11697969" cy="933450"/>
            <a:chOff x="2431" y="2706"/>
            <a:chExt cx="6095" cy="588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2431" y="2706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lưu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bài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đang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vẽ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nhấn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tổ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hợp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phím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>
            <p:extLst/>
          </p:nvPr>
        </p:nvGraphicFramePr>
        <p:xfrm>
          <a:off x="3924300" y="2633073"/>
          <a:ext cx="34671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6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4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459" y="92338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136" y="1340612"/>
            <a:ext cx="344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TẬP VẼ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5006" b="4941"/>
          <a:stretch/>
        </p:blipFill>
        <p:spPr>
          <a:xfrm>
            <a:off x="1300679" y="1962599"/>
            <a:ext cx="9144000" cy="48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313" y="283217"/>
            <a:ext cx="8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038" y="1872218"/>
            <a:ext cx="971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View, thay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6459" y="92338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136" y="1340612"/>
            <a:ext cx="344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EM TẬP VẼ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4" y="2466971"/>
            <a:ext cx="3186112" cy="1383812"/>
            <a:chOff x="962024" y="2466971"/>
            <a:chExt cx="3186112" cy="13838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3429" y="2545566"/>
              <a:ext cx="1383812" cy="1226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145728" y="2897266"/>
              <a:ext cx="2002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</a:t>
              </a:r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88647" y="3532184"/>
            <a:ext cx="8022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chức năng của một số nút lệnh trong thẻ View;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được kích thước trang vẽ.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926"/>
            <a:ext cx="10391775" cy="588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852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1261"/>
            <a:ext cx="288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thẻ View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" y="1012116"/>
            <a:ext cx="7453483" cy="30554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42754" y="776986"/>
            <a:ext cx="4532812" cy="1273883"/>
            <a:chOff x="2442754" y="776986"/>
            <a:chExt cx="4532812" cy="1273883"/>
          </a:xfrm>
        </p:grpSpPr>
        <p:sp>
          <p:nvSpPr>
            <p:cNvPr id="9" name="Rectangle 8"/>
            <p:cNvSpPr/>
            <p:nvPr/>
          </p:nvSpPr>
          <p:spPr>
            <a:xfrm>
              <a:off x="2442754" y="1567543"/>
              <a:ext cx="1097280" cy="4833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55326" y="776986"/>
              <a:ext cx="1920240" cy="74458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chọn thẻ</a:t>
              </a:r>
            </a:p>
            <a:p>
              <a:pPr algn="ctr"/>
              <a:r>
                <a:rPr lang="en-US" sz="2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View.</a:t>
              </a:r>
              <a:endPara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>
              <a:off x="3514276" y="1149278"/>
              <a:ext cx="1541050" cy="7243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938" y="419439"/>
            <a:ext cx="11552134" cy="6199156"/>
            <a:chOff x="453938" y="419439"/>
            <a:chExt cx="11552134" cy="6199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95" y="419439"/>
              <a:ext cx="5743575" cy="61991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38" y="559117"/>
              <a:ext cx="11552134" cy="30590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216499" y="1394978"/>
            <a:ext cx="7794938" cy="3589146"/>
            <a:chOff x="3216499" y="1394978"/>
            <a:chExt cx="7794938" cy="3589146"/>
          </a:xfrm>
        </p:grpSpPr>
        <p:grpSp>
          <p:nvGrpSpPr>
            <p:cNvPr id="4" name="Group 3"/>
            <p:cNvGrpSpPr/>
            <p:nvPr/>
          </p:nvGrpSpPr>
          <p:grpSpPr>
            <a:xfrm>
              <a:off x="3216499" y="1394978"/>
              <a:ext cx="7794938" cy="3589146"/>
              <a:chOff x="3216499" y="1394978"/>
              <a:chExt cx="7794938" cy="35891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16499" y="1394978"/>
                <a:ext cx="1492661" cy="4938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709160" y="1641900"/>
                <a:ext cx="2458615" cy="19762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7196461" y="3245861"/>
                <a:ext cx="3814976" cy="1738263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dấu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Rulers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hiển thị thước đo trên trang vẽ.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8776" y="3796467"/>
                <a:ext cx="274615" cy="305128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6826" y="4462726"/>
              <a:ext cx="2669585" cy="482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3702" y="221840"/>
            <a:ext cx="11397234" cy="6479138"/>
            <a:chOff x="663702" y="221840"/>
            <a:chExt cx="11397234" cy="64791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702" y="221840"/>
              <a:ext cx="6121146" cy="64791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702" y="284502"/>
              <a:ext cx="11397234" cy="392766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75456" y="1655064"/>
            <a:ext cx="8669041" cy="2461586"/>
            <a:chOff x="3275456" y="1655064"/>
            <a:chExt cx="8669041" cy="2461586"/>
          </a:xfrm>
        </p:grpSpPr>
        <p:sp>
          <p:nvSpPr>
            <p:cNvPr id="18" name="Rectangle 17"/>
            <p:cNvSpPr/>
            <p:nvPr/>
          </p:nvSpPr>
          <p:spPr>
            <a:xfrm>
              <a:off x="3275456" y="1655064"/>
              <a:ext cx="1561720" cy="468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8" idx="3"/>
            </p:cNvCxnSpPr>
            <p:nvPr/>
          </p:nvCxnSpPr>
          <p:spPr>
            <a:xfrm flipH="1" flipV="1">
              <a:off x="4837176" y="1889477"/>
              <a:ext cx="3730402" cy="11820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8567578" y="2026338"/>
              <a:ext cx="3376919" cy="2090312"/>
              <a:chOff x="8451668" y="2337997"/>
              <a:chExt cx="3376919" cy="209031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8451668" y="2337997"/>
                <a:ext cx="3376919" cy="209031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71433" y="2605173"/>
                <a:ext cx="32354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Gridlines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 lưới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trang vẽ.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4816" y="3383153"/>
                <a:ext cx="2574183" cy="749762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395" y="2327921"/>
            <a:ext cx="274615" cy="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5737" y="272038"/>
            <a:ext cx="11588104" cy="6222877"/>
            <a:chOff x="575737" y="272038"/>
            <a:chExt cx="11588104" cy="62228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737" y="272038"/>
              <a:ext cx="5848350" cy="622287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737" y="282078"/>
              <a:ext cx="11588104" cy="243368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209234" y="1618677"/>
            <a:ext cx="8191327" cy="2224211"/>
            <a:chOff x="3209234" y="1618677"/>
            <a:chExt cx="8191327" cy="2224211"/>
          </a:xfrm>
        </p:grpSpPr>
        <p:sp>
          <p:nvSpPr>
            <p:cNvPr id="12" name="Rectangle 11"/>
            <p:cNvSpPr/>
            <p:nvPr/>
          </p:nvSpPr>
          <p:spPr>
            <a:xfrm>
              <a:off x="3209234" y="1618677"/>
              <a:ext cx="1417629" cy="3792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2" idx="3"/>
            </p:cNvCxnSpPr>
            <p:nvPr/>
          </p:nvCxnSpPr>
          <p:spPr>
            <a:xfrm flipH="1" flipV="1">
              <a:off x="4626863" y="1808310"/>
              <a:ext cx="3396778" cy="755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023641" y="1680373"/>
              <a:ext cx="3376920" cy="2162515"/>
              <a:chOff x="8023641" y="1680373"/>
              <a:chExt cx="3376920" cy="216251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8023641" y="1680373"/>
                <a:ext cx="3376920" cy="216251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18468" y="1736369"/>
                <a:ext cx="32354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 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Status </a:t>
                </a:r>
                <a:r>
                  <a:rPr 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hiển thị thông tin của bức tranh.</a:t>
                </a:r>
                <a:endParaRPr lang="en-US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736199" y="2895899"/>
                <a:ext cx="0" cy="5300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9921" y="2412367"/>
                <a:ext cx="2057400" cy="44767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649472" y="3441093"/>
                <a:ext cx="22511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 thước trang vẽ</a:t>
                </a:r>
                <a:endParaRPr lang="en-US" sz="200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270" y="1776261"/>
                <a:ext cx="274615" cy="305128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3734873" y="2895899"/>
            <a:ext cx="5539756" cy="3710963"/>
            <a:chOff x="3734873" y="2895899"/>
            <a:chExt cx="5539756" cy="3710963"/>
          </a:xfrm>
        </p:grpSpPr>
        <p:sp>
          <p:nvSpPr>
            <p:cNvPr id="8" name="Rectangle 7"/>
            <p:cNvSpPr/>
            <p:nvPr/>
          </p:nvSpPr>
          <p:spPr>
            <a:xfrm>
              <a:off x="3734873" y="6259132"/>
              <a:ext cx="1056068" cy="3477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376057" y="2895899"/>
              <a:ext cx="4898572" cy="3363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0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285847" y="292539"/>
            <a:ext cx="696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A44C02-1FE2-41DC-8012-10B50E96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7" t="12676" r="40816" b="30823"/>
          <a:stretch/>
        </p:blipFill>
        <p:spPr>
          <a:xfrm>
            <a:off x="705878" y="1723245"/>
            <a:ext cx="3680144" cy="3911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5BEF62-2C67-441E-8152-7D05AB8C300D}"/>
              </a:ext>
            </a:extLst>
          </p:cNvPr>
          <p:cNvSpPr/>
          <p:nvPr/>
        </p:nvSpPr>
        <p:spPr>
          <a:xfrm>
            <a:off x="1803671" y="1977184"/>
            <a:ext cx="484909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C23299-E439-4CE1-9CF1-FC27EB7265C6}"/>
              </a:ext>
            </a:extLst>
          </p:cNvPr>
          <p:cNvSpPr txBox="1"/>
          <p:nvPr/>
        </p:nvSpPr>
        <p:spPr>
          <a:xfrm>
            <a:off x="4748267" y="1323135"/>
            <a:ext cx="7264627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073787-CC52-461F-9173-AC6B9AF691E9}"/>
              </a:ext>
            </a:extLst>
          </p:cNvPr>
          <p:cNvSpPr txBox="1"/>
          <p:nvPr/>
        </p:nvSpPr>
        <p:spPr>
          <a:xfrm>
            <a:off x="4748268" y="2154774"/>
            <a:ext cx="741860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C9158F-E0D2-49A9-9FFE-137385025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18" y="2235661"/>
            <a:ext cx="385519" cy="385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00A5639-A16C-4D8F-A9F3-5F0DA7C839CF}"/>
              </a:ext>
            </a:extLst>
          </p:cNvPr>
          <p:cNvSpPr txBox="1"/>
          <p:nvPr/>
        </p:nvSpPr>
        <p:spPr>
          <a:xfrm>
            <a:off x="4799091" y="2987893"/>
            <a:ext cx="734207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Gridlines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4D0C7A7-FF39-4C9F-A9C0-3880A94A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4" y="3026119"/>
            <a:ext cx="385519" cy="3855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1EBEA4-DBF5-4D54-9052-C73A45634A90}"/>
              </a:ext>
            </a:extLst>
          </p:cNvPr>
          <p:cNvSpPr txBox="1"/>
          <p:nvPr/>
        </p:nvSpPr>
        <p:spPr>
          <a:xfrm>
            <a:off x="4808038" y="3853417"/>
            <a:ext cx="7204856" cy="1815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DF52C01-0A2A-4432-8B4A-131D28CA8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8" y="3947514"/>
            <a:ext cx="385519" cy="385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7466063-3B0F-4D48-9B8B-F65E44440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96" y="4492489"/>
            <a:ext cx="1499241" cy="385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3D29C0C-2D9C-4D55-B163-CD2B195DA3E5}"/>
              </a:ext>
            </a:extLst>
          </p:cNvPr>
          <p:cNvCxnSpPr/>
          <p:nvPr/>
        </p:nvCxnSpPr>
        <p:spPr>
          <a:xfrm flipH="1">
            <a:off x="2344001" y="1533841"/>
            <a:ext cx="2382983" cy="540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4CFEEE-F053-40B6-B547-C32A476BBD7D}"/>
              </a:ext>
            </a:extLst>
          </p:cNvPr>
          <p:cNvSpPr/>
          <p:nvPr/>
        </p:nvSpPr>
        <p:spPr>
          <a:xfrm>
            <a:off x="1956073" y="2226566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ECF2D1B-FA52-4047-8354-C43954EA9010}"/>
              </a:ext>
            </a:extLst>
          </p:cNvPr>
          <p:cNvSpPr/>
          <p:nvPr/>
        </p:nvSpPr>
        <p:spPr>
          <a:xfrm>
            <a:off x="1956073" y="2434150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053AA44-6ED8-4019-90F7-EBD415E6D915}"/>
              </a:ext>
            </a:extLst>
          </p:cNvPr>
          <p:cNvSpPr/>
          <p:nvPr/>
        </p:nvSpPr>
        <p:spPr>
          <a:xfrm>
            <a:off x="1956073" y="2641734"/>
            <a:ext cx="736319" cy="211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069A9F5-DAF5-4632-B402-AB9E7BBFB81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692400" y="2332259"/>
            <a:ext cx="2055868" cy="8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A39EFD9A-519C-495D-AD99-4E19FFCE955C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2692392" y="2539843"/>
            <a:ext cx="2106699" cy="709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3F836752-A2E9-48CB-9A6E-FADF32BA217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692392" y="2747428"/>
            <a:ext cx="2115647" cy="2013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2B1CB7E-01B2-4638-AA6C-0BA06C09E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7" y="5423429"/>
            <a:ext cx="1499241" cy="2493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8873C4C-2B5B-4DF9-90EF-F389E745661A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3241626" y="4606354"/>
            <a:ext cx="4044916" cy="941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236972" y="4878008"/>
            <a:ext cx="0" cy="371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192024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8" y="715244"/>
            <a:ext cx="643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Trao đổi với bạn rồi vẽ hình theo mẫu.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8464"/>
            <a:ext cx="12192001" cy="561953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40957" y="715244"/>
            <a:ext cx="3554569" cy="1507987"/>
          </a:xfrm>
          <a:prstGeom prst="wedgeRoundRectCallout">
            <a:avLst>
              <a:gd name="adj1" fmla="val -128420"/>
              <a:gd name="adj2" fmla="val 1041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hình bên, phần dư thừa của trang giấy vẽ quá nhiều, em cần điều chỉnh để trang giấy vẽ vừa đủ chứa ngôi nhà.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534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PC</cp:lastModifiedBy>
  <cp:revision>126</cp:revision>
  <dcterms:created xsi:type="dcterms:W3CDTF">2017-10-10T00:34:21Z</dcterms:created>
  <dcterms:modified xsi:type="dcterms:W3CDTF">2022-11-08T09:20:57Z</dcterms:modified>
</cp:coreProperties>
</file>