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3" r:id="rId3"/>
    <p:sldId id="264" r:id="rId4"/>
    <p:sldId id="2007577195" r:id="rId5"/>
    <p:sldId id="2007577196" r:id="rId6"/>
    <p:sldId id="280" r:id="rId7"/>
    <p:sldId id="256" r:id="rId8"/>
    <p:sldId id="257" r:id="rId9"/>
    <p:sldId id="258" r:id="rId10"/>
    <p:sldId id="259" r:id="rId11"/>
    <p:sldId id="260" r:id="rId12"/>
    <p:sldId id="261" r:id="rId13"/>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Century Gothic" panose="020B0502020202020204" pitchFamily="34" charset="0"/>
      <p:regular r:id="rId20"/>
      <p:bold r:id="rId21"/>
      <p:italic r:id="rId22"/>
      <p:boldItalic r:id="rId23"/>
    </p:embeddedFont>
    <p:embeddedFont>
      <p:font typeface="VNI-Avo" panose="020B0604020202020204"/>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2" d="100"/>
          <a:sy n="62" d="100"/>
        </p:scale>
        <p:origin x="8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17D0CEF-B417-44AB-A987-9193B90D188A}"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38676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D0CEF-B417-44AB-A987-9193B90D188A}"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305898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D0CEF-B417-44AB-A987-9193B90D188A}"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472064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11/7/2022</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1371600" y="4323845"/>
            <a:ext cx="640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8077200" y="14308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2565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11/7/2022</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30246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11/7/2022</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1"/>
            <a:ext cx="6991492" cy="3640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19826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11/7/2022</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1813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11/7/2022</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6144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11/7/2022</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17261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11/7/2022</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03992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11/7/2022</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4055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D0CEF-B417-44AB-A987-9193B90D188A}"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14463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11/7/2022</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03849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11/7/2022</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04777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11/7/2022</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76686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11/7/2022</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791997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11/7/2022</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8883"/>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8054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11/7/2022</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16237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11/7/2022</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66129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11/7/2022</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28351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11/7/2022</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0"/>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3775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7D0CEF-B417-44AB-A987-9193B90D188A}"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01650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7D0CEF-B417-44AB-A987-9193B90D188A}"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43151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7D0CEF-B417-44AB-A987-9193B90D188A}" type="datetimeFigureOut">
              <a:rPr lang="en-US" smtClean="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4053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7D0CEF-B417-44AB-A987-9193B90D188A}"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85333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D0CEF-B417-44AB-A987-9193B90D188A}" type="datetimeFigureOut">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944284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77192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56547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D0CEF-B417-44AB-A987-9193B90D188A}" type="datetimeFigureOut">
              <a:rPr lang="en-US" smtClean="0"/>
              <a:t>11/7/2022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4658C-399F-40C5-8F1C-3F8262FA4BFF}" type="slidenum">
              <a:rPr lang="en-US" smtClean="0"/>
              <a:t>‹#›</a:t>
            </a:fld>
            <a:endParaRPr lang="en-US"/>
          </a:p>
        </p:txBody>
      </p:sp>
    </p:spTree>
    <p:extLst>
      <p:ext uri="{BB962C8B-B14F-4D97-AF65-F5344CB8AC3E}">
        <p14:creationId xmlns:p14="http://schemas.microsoft.com/office/powerpoint/2010/main" val="27506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11/7/2022</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492774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2.mp3"/><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6"/>
          <p:cNvSpPr>
            <a:spLocks noChangeArrowheads="1" noChangeShapeType="1" noTextEdit="1"/>
          </p:cNvSpPr>
          <p:nvPr/>
        </p:nvSpPr>
        <p:spPr bwMode="auto">
          <a:xfrm>
            <a:off x="-163771" y="974628"/>
            <a:ext cx="12355772" cy="6532394"/>
          </a:xfrm>
          <a:prstGeom prst="rect">
            <a:avLst/>
          </a:prstGeom>
          <a:solidFill>
            <a:schemeClr val="accent2">
              <a:lumMod val="60000"/>
              <a:lumOff val="40000"/>
            </a:schemeClr>
          </a:solidFill>
        </p:spPr>
        <p:txBody>
          <a:bodyPr spcFirstLastPara="1" wrap="none" lIns="68485" tIns="34288" rIns="68485" bIns="34288" fromWordArt="1">
            <a:prstTxWarp prst="textArchUp">
              <a:avLst>
                <a:gd name="adj" fmla="val 11020719"/>
              </a:avLst>
            </a:prstTxWarp>
          </a:bodyPr>
          <a:lstStyle/>
          <a:p>
            <a:pPr algn="ctr" defTabSz="912495"/>
            <a:r>
              <a:rPr lang="en-US" sz="2700" b="1" kern="10" dirty="0">
                <a:ln w="9525">
                  <a:solidFill>
                    <a:srgbClr val="993366"/>
                  </a:solidFill>
                  <a:round/>
                </a:ln>
                <a:solidFill>
                  <a:srgbClr val="FFC000"/>
                </a:solidFill>
                <a:effectLst>
                  <a:outerShdw dist="45791" dir="2021404" algn="ctr" rotWithShape="0">
                    <a:srgbClr val="B2B2B2">
                      <a:alpha val="79999"/>
                    </a:srgbClr>
                  </a:outerShdw>
                </a:effectLst>
                <a:latin typeface="Times New Roman" panose="02020603050405020304"/>
                <a:cs typeface="Times New Roman" panose="02020603050405020304"/>
              </a:rPr>
              <a:t>     CHÀO MỪNG CÁC EM ĐẾN VỚI MÔN</a:t>
            </a:r>
          </a:p>
        </p:txBody>
      </p:sp>
      <p:sp>
        <p:nvSpPr>
          <p:cNvPr id="4" name="圆角矩形 1"/>
          <p:cNvSpPr/>
          <p:nvPr/>
        </p:nvSpPr>
        <p:spPr>
          <a:xfrm>
            <a:off x="3368885" y="3605830"/>
            <a:ext cx="5421715" cy="974066"/>
          </a:xfrm>
          <a:prstGeom prst="roundRect">
            <a:avLst>
              <a:gd name="adj" fmla="val 50000"/>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5" tIns="45637" rIns="91275" bIns="45637" anchor="ctr"/>
          <a:lstStyle/>
          <a:p>
            <a:pPr algn="ctr" defTabSz="1216660">
              <a:defRPr/>
            </a:pPr>
            <a:r>
              <a:rPr lang="en-US" altLang="zh-CN" sz="3600" b="1" dirty="0">
                <a:solidFill>
                  <a:srgbClr val="FF0000"/>
                </a:solidFill>
                <a:latin typeface="Times New Roman" panose="02020603050405020304" pitchFamily="18" charset="0"/>
                <a:cs typeface="Times New Roman" panose="02020603050405020304" pitchFamily="18" charset="0"/>
              </a:rPr>
              <a:t>TIẾNG VIỆT LỚP 1</a:t>
            </a:r>
            <a:endParaRPr lang="zh-CN" alt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文本框 4"/>
          <p:cNvSpPr txBox="1">
            <a:spLocks noChangeArrowheads="1"/>
          </p:cNvSpPr>
          <p:nvPr/>
        </p:nvSpPr>
        <p:spPr bwMode="auto">
          <a:xfrm>
            <a:off x="2933736" y="5963943"/>
            <a:ext cx="4849649" cy="58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75" tIns="45637" rIns="91275" bIns="4563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6660"/>
            <a:r>
              <a:rPr lang="en-US" altLang="zh-CN" sz="3200" b="1" dirty="0">
                <a:solidFill>
                  <a:srgbClr val="002060"/>
                </a:solidFill>
                <a:latin typeface="Times New Roman" pitchFamily="18" charset="0"/>
                <a:cs typeface="Times New Roman" pitchFamily="18" charset="0"/>
                <a:sym typeface="+mn-lt"/>
              </a:rPr>
              <a:t>Giáo viên: </a:t>
            </a:r>
            <a:r>
              <a:rPr lang="en-US" altLang="zh-CN" sz="3200" b="1" dirty="0" err="1">
                <a:solidFill>
                  <a:srgbClr val="002060"/>
                </a:solidFill>
                <a:latin typeface="Times New Roman" pitchFamily="18" charset="0"/>
                <a:cs typeface="Times New Roman" pitchFamily="18" charset="0"/>
                <a:sym typeface="+mn-lt"/>
              </a:rPr>
              <a:t>Nguyễn</a:t>
            </a:r>
            <a:r>
              <a:rPr lang="en-US" altLang="zh-CN" sz="3200" b="1" dirty="0">
                <a:solidFill>
                  <a:srgbClr val="002060"/>
                </a:solidFill>
                <a:latin typeface="Times New Roman" pitchFamily="18" charset="0"/>
                <a:cs typeface="Times New Roman" pitchFamily="18" charset="0"/>
                <a:sym typeface="+mn-lt"/>
              </a:rPr>
              <a:t> </a:t>
            </a:r>
            <a:r>
              <a:rPr lang="en-US" altLang="zh-CN" sz="3200" b="1" dirty="0" err="1">
                <a:solidFill>
                  <a:srgbClr val="002060"/>
                </a:solidFill>
                <a:latin typeface="Times New Roman" pitchFamily="18" charset="0"/>
                <a:cs typeface="Times New Roman" pitchFamily="18" charset="0"/>
                <a:sym typeface="+mn-lt"/>
              </a:rPr>
              <a:t>Thị</a:t>
            </a:r>
            <a:r>
              <a:rPr lang="en-US" altLang="zh-CN" sz="3200" b="1" dirty="0">
                <a:solidFill>
                  <a:srgbClr val="002060"/>
                </a:solidFill>
                <a:latin typeface="Times New Roman" pitchFamily="18" charset="0"/>
                <a:cs typeface="Times New Roman" pitchFamily="18" charset="0"/>
                <a:sym typeface="+mn-lt"/>
              </a:rPr>
              <a:t> </a:t>
            </a:r>
            <a:r>
              <a:rPr lang="en-US" altLang="zh-CN" sz="3200" b="1" dirty="0" err="1">
                <a:solidFill>
                  <a:srgbClr val="002060"/>
                </a:solidFill>
                <a:latin typeface="Times New Roman" pitchFamily="18" charset="0"/>
                <a:cs typeface="Times New Roman" pitchFamily="18" charset="0"/>
                <a:sym typeface="+mn-lt"/>
              </a:rPr>
              <a:t>Lài</a:t>
            </a:r>
            <a:endParaRPr lang="zh-CN" altLang="en-US" sz="3200" b="1" dirty="0">
              <a:solidFill>
                <a:srgbClr val="002060"/>
              </a:solidFill>
              <a:latin typeface="Times New Roman" pitchFamily="18" charset="0"/>
              <a:cs typeface="Times New Roman" pitchFamily="18" charset="0"/>
              <a:sym typeface="+mn-lt"/>
            </a:endParaRPr>
          </a:p>
        </p:txBody>
      </p:sp>
      <p:pic>
        <p:nvPicPr>
          <p:cNvPr id="8" name="图片 6"/>
          <p:cNvPicPr>
            <a:picLocks noChangeAspect="1"/>
          </p:cNvPicPr>
          <p:nvPr/>
        </p:nvPicPr>
        <p:blipFill rotWithShape="1">
          <a:blip r:embed="rId2">
            <a:extLst>
              <a:ext uri="{28A0092B-C50C-407E-A947-70E740481C1C}">
                <a14:useLocalDpi xmlns:a14="http://schemas.microsoft.com/office/drawing/2010/main" val="0"/>
              </a:ext>
            </a:extLst>
          </a:blip>
          <a:srcRect l="84791" t="53519" r="1" b="6482"/>
          <a:stretch>
            <a:fillRect/>
          </a:stretch>
        </p:blipFill>
        <p:spPr>
          <a:xfrm>
            <a:off x="9902780" y="3709968"/>
            <a:ext cx="1854200" cy="2847357"/>
          </a:xfrm>
          <a:prstGeom prst="rect">
            <a:avLst/>
          </a:prstGeom>
        </p:spPr>
      </p:pic>
      <p:pic>
        <p:nvPicPr>
          <p:cNvPr id="9" name="图片 6"/>
          <p:cNvPicPr>
            <a:picLocks noChangeAspect="1"/>
          </p:cNvPicPr>
          <p:nvPr/>
        </p:nvPicPr>
        <p:blipFill rotWithShape="1">
          <a:blip r:embed="rId2">
            <a:extLst>
              <a:ext uri="{28A0092B-C50C-407E-A947-70E740481C1C}">
                <a14:useLocalDpi xmlns:a14="http://schemas.microsoft.com/office/drawing/2010/main" val="0"/>
              </a:ext>
            </a:extLst>
          </a:blip>
          <a:srcRect l="84791" t="53519" r="1" b="6482"/>
          <a:stretch>
            <a:fillRect/>
          </a:stretch>
        </p:blipFill>
        <p:spPr>
          <a:xfrm>
            <a:off x="0" y="4186990"/>
            <a:ext cx="1854200" cy="2654852"/>
          </a:xfrm>
          <a:prstGeom prst="rect">
            <a:avLst/>
          </a:prstGeom>
        </p:spPr>
      </p:pic>
    </p:spTree>
    <p:extLst>
      <p:ext uri="{BB962C8B-B14F-4D97-AF65-F5344CB8AC3E}">
        <p14:creationId xmlns:p14="http://schemas.microsoft.com/office/powerpoint/2010/main" val="395338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ldLvl="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646" y="418050"/>
            <a:ext cx="1924319" cy="781159"/>
          </a:xfrm>
          <a:prstGeom prst="rect">
            <a:avLst/>
          </a:prstGeom>
        </p:spPr>
      </p:pic>
      <p:sp>
        <p:nvSpPr>
          <p:cNvPr id="5" name="TextBox 4"/>
          <p:cNvSpPr txBox="1"/>
          <p:nvPr/>
        </p:nvSpPr>
        <p:spPr>
          <a:xfrm>
            <a:off x="2296886" y="382444"/>
            <a:ext cx="7761514" cy="646331"/>
          </a:xfrm>
          <a:prstGeom prst="rect">
            <a:avLst/>
          </a:prstGeom>
          <a:noFill/>
        </p:spPr>
        <p:txBody>
          <a:bodyPr wrap="square" rtlCol="0">
            <a:spAutoFit/>
          </a:bodyPr>
          <a:lstStyle/>
          <a:p>
            <a:pPr algn="ctr"/>
            <a:r>
              <a:rPr lang="en-US" sz="3600">
                <a:latin typeface="VNI-Avo" pitchFamily="2" charset="0"/>
              </a:rPr>
              <a:t>Em chaêm chæ</a:t>
            </a:r>
          </a:p>
        </p:txBody>
      </p:sp>
      <p:sp>
        <p:nvSpPr>
          <p:cNvPr id="6" name="Rectangle 5">
            <a:hlinkClick r:id="rId3"/>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3" name="Picture 2"/>
          <p:cNvPicPr>
            <a:picLocks noChangeAspect="1"/>
          </p:cNvPicPr>
          <p:nvPr/>
        </p:nvPicPr>
        <p:blipFill>
          <a:blip r:embed="rId4"/>
          <a:stretch>
            <a:fillRect/>
          </a:stretch>
        </p:blipFill>
        <p:spPr>
          <a:xfrm>
            <a:off x="871518" y="1134934"/>
            <a:ext cx="10587362" cy="5667981"/>
          </a:xfrm>
          <a:prstGeom prst="rect">
            <a:avLst/>
          </a:prstGeom>
        </p:spPr>
      </p:pic>
    </p:spTree>
    <p:extLst>
      <p:ext uri="{BB962C8B-B14F-4D97-AF65-F5344CB8AC3E}">
        <p14:creationId xmlns:p14="http://schemas.microsoft.com/office/powerpoint/2010/main" val="4168183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33040" y="1495887"/>
            <a:ext cx="606287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rPr>
              <a:t>CÁM ƠN CÁC EM</a:t>
            </a:r>
          </a:p>
        </p:txBody>
      </p:sp>
      <p:pic>
        <p:nvPicPr>
          <p:cNvPr id="10" name="FormatFactoryPart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6617" y="118169"/>
            <a:ext cx="272354" cy="272354"/>
          </a:xfrm>
          <a:prstGeom prst="rect">
            <a:avLst/>
          </a:prstGeom>
        </p:spPr>
      </p:pic>
    </p:spTree>
    <p:extLst>
      <p:ext uri="{BB962C8B-B14F-4D97-AF65-F5344CB8AC3E}">
        <p14:creationId xmlns:p14="http://schemas.microsoft.com/office/powerpoint/2010/main" val="11307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0"/>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4"/>
                                        </p:tgtEl>
                                        <p:attrNameLst>
                                          <p:attrName>ppt_x</p:attrName>
                                          <p:attrName>ppt_y</p:attrName>
                                        </p:attrNameLst>
                                      </p:cBhvr>
                                    </p:animMotion>
                                    <p:animRot by="1500000">
                                      <p:cBhvr>
                                        <p:cTn id="9" dur="125" fill="hold">
                                          <p:stCondLst>
                                            <p:cond delay="0"/>
                                          </p:stCondLst>
                                        </p:cTn>
                                        <p:tgtEl>
                                          <p:spTgt spid="4"/>
                                        </p:tgtEl>
                                        <p:attrNameLst>
                                          <p:attrName>r</p:attrName>
                                        </p:attrNameLst>
                                      </p:cBhvr>
                                    </p:animRot>
                                    <p:animRot by="-1500000">
                                      <p:cBhvr>
                                        <p:cTn id="10" dur="125" fill="hold">
                                          <p:stCondLst>
                                            <p:cond delay="125"/>
                                          </p:stCondLst>
                                        </p:cTn>
                                        <p:tgtEl>
                                          <p:spTgt spid="4"/>
                                        </p:tgtEl>
                                        <p:attrNameLst>
                                          <p:attrName>r</p:attrName>
                                        </p:attrNameLst>
                                      </p:cBhvr>
                                    </p:animRot>
                                    <p:animRot by="-1500000">
                                      <p:cBhvr>
                                        <p:cTn id="11" dur="125" fill="hold">
                                          <p:stCondLst>
                                            <p:cond delay="250"/>
                                          </p:stCondLst>
                                        </p:cTn>
                                        <p:tgtEl>
                                          <p:spTgt spid="4"/>
                                        </p:tgtEl>
                                        <p:attrNameLst>
                                          <p:attrName>r</p:attrName>
                                        </p:attrNameLst>
                                      </p:cBhvr>
                                    </p:animRot>
                                    <p:animRot by="1500000">
                                      <p:cBhvr>
                                        <p:cTn id="12"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6309ACD-5E81-39EE-0489-C8EC354D54DC}"/>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CB03EA80-C11F-BC6E-AEEB-6447365DA5C4}"/>
              </a:ext>
            </a:extLst>
          </p:cNvPr>
          <p:cNvSpPr>
            <a:spLocks noGrp="1"/>
          </p:cNvSpPr>
          <p:nvPr>
            <p:ph idx="1"/>
          </p:nvPr>
        </p:nvSpPr>
        <p:spPr/>
        <p:txBody>
          <a:bodyPr/>
          <a:lstStyle/>
          <a:p>
            <a:endParaRPr lang="vi-VN"/>
          </a:p>
        </p:txBody>
      </p:sp>
      <p:pic>
        <p:nvPicPr>
          <p:cNvPr id="4" name="图片 3">
            <a:extLst>
              <a:ext uri="{FF2B5EF4-FFF2-40B4-BE49-F238E27FC236}">
                <a16:creationId xmlns:a16="http://schemas.microsoft.com/office/drawing/2014/main" id="{203AAC2A-9942-14E2-4064-D2207A682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ộp Văn bản 4">
            <a:extLst>
              <a:ext uri="{FF2B5EF4-FFF2-40B4-BE49-F238E27FC236}">
                <a16:creationId xmlns:a16="http://schemas.microsoft.com/office/drawing/2014/main" id="{0DD3805E-4987-F7FD-4ACC-3AFF07AED5F8}"/>
              </a:ext>
            </a:extLst>
          </p:cNvPr>
          <p:cNvSpPr txBox="1"/>
          <p:nvPr/>
        </p:nvSpPr>
        <p:spPr>
          <a:xfrm>
            <a:off x="520995" y="365125"/>
            <a:ext cx="3179135"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KHỞI ĐỘNG</a:t>
            </a:r>
            <a:endParaRPr lang="vi-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3228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2B593850-2D71-C54B-4E94-73B4AAC1B7CD}"/>
              </a:ext>
            </a:extLst>
          </p:cNvPr>
          <p:cNvGrpSpPr/>
          <p:nvPr/>
        </p:nvGrpSpPr>
        <p:grpSpPr>
          <a:xfrm>
            <a:off x="1681938" y="-439566"/>
            <a:ext cx="9061069" cy="8078977"/>
            <a:chOff x="1681938" y="-439566"/>
            <a:chExt cx="9061069" cy="8078977"/>
          </a:xfrm>
        </p:grpSpPr>
        <p:grpSp>
          <p:nvGrpSpPr>
            <p:cNvPr id="5" name="Nhóm 4">
              <a:extLst>
                <a:ext uri="{FF2B5EF4-FFF2-40B4-BE49-F238E27FC236}">
                  <a16:creationId xmlns:a16="http://schemas.microsoft.com/office/drawing/2014/main" id="{1DA3B017-31EB-579E-2B80-109373C0D125}"/>
                </a:ext>
              </a:extLst>
            </p:cNvPr>
            <p:cNvGrpSpPr/>
            <p:nvPr/>
          </p:nvGrpSpPr>
          <p:grpSpPr>
            <a:xfrm>
              <a:off x="1681938" y="-439566"/>
              <a:ext cx="9061069" cy="8078977"/>
              <a:chOff x="1546100" y="-439567"/>
              <a:chExt cx="9061069" cy="8078977"/>
            </a:xfrm>
          </p:grpSpPr>
          <p:grpSp>
            <p:nvGrpSpPr>
              <p:cNvPr id="12" name="Group 51">
                <a:extLst>
                  <a:ext uri="{FF2B5EF4-FFF2-40B4-BE49-F238E27FC236}">
                    <a16:creationId xmlns:a16="http://schemas.microsoft.com/office/drawing/2014/main" id="{FAA8CF3A-E6E3-AF83-DEB9-FE8FB2F4E435}"/>
                  </a:ext>
                </a:extLst>
              </p:cNvPr>
              <p:cNvGrpSpPr/>
              <p:nvPr/>
            </p:nvGrpSpPr>
            <p:grpSpPr>
              <a:xfrm>
                <a:off x="1546100" y="-439567"/>
                <a:ext cx="9061069" cy="8078977"/>
                <a:chOff x="2487373" y="-652982"/>
                <a:chExt cx="7566457" cy="7430423"/>
              </a:xfrm>
            </p:grpSpPr>
            <p:pic>
              <p:nvPicPr>
                <p:cNvPr id="14" name="Picture 3">
                  <a:extLst>
                    <a:ext uri="{FF2B5EF4-FFF2-40B4-BE49-F238E27FC236}">
                      <a16:creationId xmlns:a16="http://schemas.microsoft.com/office/drawing/2014/main" id="{FF1D7E36-3CA9-91AC-7125-9069FC1249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4170" y="-620866"/>
                  <a:ext cx="6866013" cy="7217784"/>
                </a:xfrm>
                <a:prstGeom prst="rect">
                  <a:avLst/>
                </a:prstGeom>
              </p:spPr>
            </p:pic>
            <p:sp>
              <p:nvSpPr>
                <p:cNvPr id="15" name="TextBox 5">
                  <a:extLst>
                    <a:ext uri="{FF2B5EF4-FFF2-40B4-BE49-F238E27FC236}">
                      <a16:creationId xmlns:a16="http://schemas.microsoft.com/office/drawing/2014/main" id="{29265B06-F740-E59D-EC39-0418BA683DDB}"/>
                    </a:ext>
                  </a:extLst>
                </p:cNvPr>
                <p:cNvSpPr txBox="1"/>
                <p:nvPr/>
              </p:nvSpPr>
              <p:spPr>
                <a:xfrm rot="857988">
                  <a:off x="7616046" y="3448486"/>
                  <a:ext cx="2019117" cy="4246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Calibri" panose="020F0502020204030204"/>
                    </a:rPr>
                    <a:t>Nguyên</a:t>
                  </a:r>
                  <a:r>
                    <a:rPr lang="en-US" sz="2400" dirty="0">
                      <a:solidFill>
                        <a:srgbClr val="FF0000"/>
                      </a:solidFill>
                      <a:latin typeface="Calibri" panose="020F0502020204030204"/>
                    </a:rPr>
                    <a:t> </a:t>
                  </a:r>
                  <a:endParaRPr kumimoji="0" lang="en-US" sz="2400" b="0" i="0" u="none" strike="noStrike" kern="1200" cap="none" spc="0" normalizeH="0" baseline="0" noProof="0" dirty="0">
                    <a:ln>
                      <a:noFill/>
                    </a:ln>
                    <a:solidFill>
                      <a:srgbClr val="FF0000"/>
                    </a:solidFill>
                    <a:effectLst/>
                    <a:uLnTx/>
                    <a:uFillTx/>
                    <a:latin typeface="Calibri" panose="020F0502020204030204"/>
                  </a:endParaRPr>
                </a:p>
              </p:txBody>
            </p:sp>
            <p:sp>
              <p:nvSpPr>
                <p:cNvPr id="16" name="TextBox 6">
                  <a:extLst>
                    <a:ext uri="{FF2B5EF4-FFF2-40B4-BE49-F238E27FC236}">
                      <a16:creationId xmlns:a16="http://schemas.microsoft.com/office/drawing/2014/main" id="{5808DF77-B73E-F681-8A0B-0534258A2736}"/>
                    </a:ext>
                  </a:extLst>
                </p:cNvPr>
                <p:cNvSpPr txBox="1"/>
                <p:nvPr/>
              </p:nvSpPr>
              <p:spPr>
                <a:xfrm rot="1424480">
                  <a:off x="6968549" y="3854057"/>
                  <a:ext cx="3019914" cy="4246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libri" panose="020F0502020204030204"/>
                    </a:rPr>
                    <a:t>Bảo</a:t>
                  </a:r>
                  <a:r>
                    <a:rPr lang="en-US" sz="2400" dirty="0">
                      <a:solidFill>
                        <a:prstClr val="black"/>
                      </a:solidFill>
                      <a:latin typeface="Calibri" panose="020F0502020204030204"/>
                    </a:rPr>
                    <a:t> </a:t>
                  </a:r>
                  <a:r>
                    <a:rPr lang="en-US" sz="2400" dirty="0" err="1">
                      <a:solidFill>
                        <a:prstClr val="black"/>
                      </a:solidFill>
                      <a:latin typeface="Calibri" panose="020F0502020204030204"/>
                    </a:rPr>
                    <a:t>Tâm</a:t>
                  </a:r>
                  <a:r>
                    <a:rPr lang="en-US" sz="2400" dirty="0">
                      <a:solidFill>
                        <a:prstClr val="black"/>
                      </a:solidFill>
                      <a:latin typeface="Calibri" panose="020F0502020204030204"/>
                    </a:rPr>
                    <a:t> </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sp>
              <p:nvSpPr>
                <p:cNvPr id="17" name="TextBox 7">
                  <a:extLst>
                    <a:ext uri="{FF2B5EF4-FFF2-40B4-BE49-F238E27FC236}">
                      <a16:creationId xmlns:a16="http://schemas.microsoft.com/office/drawing/2014/main" id="{E7733C61-3AAA-71C4-A24D-6E44E54C37B6}"/>
                    </a:ext>
                  </a:extLst>
                </p:cNvPr>
                <p:cNvSpPr txBox="1"/>
                <p:nvPr/>
              </p:nvSpPr>
              <p:spPr>
                <a:xfrm rot="2348183">
                  <a:off x="7249185" y="4298190"/>
                  <a:ext cx="2019117" cy="4246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libri" panose="020F0502020204030204"/>
                    </a:rPr>
                    <a:t>Trung</a:t>
                  </a:r>
                  <a:r>
                    <a:rPr lang="en-US" sz="2400" dirty="0">
                      <a:solidFill>
                        <a:prstClr val="black"/>
                      </a:solidFill>
                      <a:latin typeface="Calibri" panose="020F0502020204030204"/>
                    </a:rPr>
                    <a:t> </a:t>
                  </a:r>
                  <a:r>
                    <a:rPr lang="en-US" sz="2400" dirty="0" err="1">
                      <a:solidFill>
                        <a:prstClr val="black"/>
                      </a:solidFill>
                      <a:latin typeface="Calibri" panose="020F0502020204030204"/>
                    </a:rPr>
                    <a:t>Nhân</a:t>
                  </a:r>
                  <a:r>
                    <a:rPr lang="en-US" sz="2400" dirty="0">
                      <a:solidFill>
                        <a:prstClr val="black"/>
                      </a:solidFill>
                      <a:latin typeface="Calibri" panose="020F0502020204030204"/>
                    </a:rPr>
                    <a:t> </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sp>
              <p:nvSpPr>
                <p:cNvPr id="18" name="TextBox 10">
                  <a:extLst>
                    <a:ext uri="{FF2B5EF4-FFF2-40B4-BE49-F238E27FC236}">
                      <a16:creationId xmlns:a16="http://schemas.microsoft.com/office/drawing/2014/main" id="{DF0E5CA3-1139-9DB2-2E5F-D4234E0DE1E2}"/>
                    </a:ext>
                  </a:extLst>
                </p:cNvPr>
                <p:cNvSpPr txBox="1"/>
                <p:nvPr/>
              </p:nvSpPr>
              <p:spPr>
                <a:xfrm rot="4298837">
                  <a:off x="6334429" y="5429974"/>
                  <a:ext cx="2019117" cy="38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err="1">
                      <a:solidFill>
                        <a:srgbClr val="FF0000"/>
                      </a:solidFill>
                      <a:latin typeface="Calibri" panose="020F0502020204030204"/>
                    </a:rPr>
                    <a:t>Đức</a:t>
                  </a:r>
                  <a:r>
                    <a:rPr lang="en-US" sz="2400" noProof="0" dirty="0">
                      <a:solidFill>
                        <a:srgbClr val="FF0000"/>
                      </a:solidFill>
                      <a:latin typeface="Calibri" panose="020F0502020204030204"/>
                    </a:rPr>
                    <a:t> </a:t>
                  </a:r>
                  <a:endParaRPr kumimoji="0" lang="en-US" sz="2400" b="0" i="0" u="none" strike="noStrike" kern="1200" cap="none" spc="0" normalizeH="0" baseline="0" noProof="0" dirty="0">
                    <a:ln>
                      <a:noFill/>
                    </a:ln>
                    <a:solidFill>
                      <a:srgbClr val="FF0000"/>
                    </a:solidFill>
                    <a:effectLst/>
                    <a:uLnTx/>
                    <a:uFillTx/>
                    <a:latin typeface="Calibri" panose="020F0502020204030204"/>
                  </a:endParaRPr>
                </a:p>
              </p:txBody>
            </p:sp>
            <p:sp>
              <p:nvSpPr>
                <p:cNvPr id="19" name="TextBox 23">
                  <a:extLst>
                    <a:ext uri="{FF2B5EF4-FFF2-40B4-BE49-F238E27FC236}">
                      <a16:creationId xmlns:a16="http://schemas.microsoft.com/office/drawing/2014/main" id="{635C6800-1558-1CA4-3648-D1505CEFA4E8}"/>
                    </a:ext>
                  </a:extLst>
                </p:cNvPr>
                <p:cNvSpPr txBox="1"/>
                <p:nvPr/>
              </p:nvSpPr>
              <p:spPr>
                <a:xfrm rot="5100000">
                  <a:off x="5803676" y="5542318"/>
                  <a:ext cx="2019117" cy="38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libri" panose="020F0502020204030204"/>
                    </a:rPr>
                    <a:t>Hà</a:t>
                  </a:r>
                  <a:r>
                    <a:rPr lang="en-US" sz="2400" noProof="0" dirty="0">
                      <a:solidFill>
                        <a:prstClr val="black"/>
                      </a:solidFill>
                      <a:latin typeface="Calibri" panose="020F0502020204030204"/>
                    </a:rPr>
                    <a:t>  </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sp>
              <p:nvSpPr>
                <p:cNvPr id="20" name="TextBox 25">
                  <a:extLst>
                    <a:ext uri="{FF2B5EF4-FFF2-40B4-BE49-F238E27FC236}">
                      <a16:creationId xmlns:a16="http://schemas.microsoft.com/office/drawing/2014/main" id="{E9FFB6B6-F3A0-DAE9-B99B-06B3D0F24912}"/>
                    </a:ext>
                  </a:extLst>
                </p:cNvPr>
                <p:cNvSpPr txBox="1"/>
                <p:nvPr/>
              </p:nvSpPr>
              <p:spPr>
                <a:xfrm rot="6300000">
                  <a:off x="4422931" y="5575126"/>
                  <a:ext cx="2019117" cy="38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B0F0"/>
                      </a:solidFill>
                      <a:latin typeface="Calibri" panose="020F0502020204030204"/>
                    </a:rPr>
                    <a:t>Kiệt</a:t>
                  </a:r>
                  <a:endParaRPr kumimoji="0" lang="en-US" sz="2400" b="0" i="0" u="none" strike="noStrike" kern="1200" cap="none" spc="0" normalizeH="0" baseline="0" noProof="0" dirty="0">
                    <a:ln>
                      <a:noFill/>
                    </a:ln>
                    <a:solidFill>
                      <a:srgbClr val="FF0000"/>
                    </a:solidFill>
                    <a:effectLst/>
                    <a:uLnTx/>
                    <a:uFillTx/>
                    <a:latin typeface="Calibri" panose="020F0502020204030204"/>
                  </a:endParaRPr>
                </a:p>
              </p:txBody>
            </p:sp>
            <p:sp>
              <p:nvSpPr>
                <p:cNvPr id="21" name="TextBox 26">
                  <a:extLst>
                    <a:ext uri="{FF2B5EF4-FFF2-40B4-BE49-F238E27FC236}">
                      <a16:creationId xmlns:a16="http://schemas.microsoft.com/office/drawing/2014/main" id="{B858D961-DE98-962B-F62A-7B205DBE0FE4}"/>
                    </a:ext>
                  </a:extLst>
                </p:cNvPr>
                <p:cNvSpPr txBox="1"/>
                <p:nvPr/>
              </p:nvSpPr>
              <p:spPr>
                <a:xfrm rot="5400000">
                  <a:off x="5380713" y="5551951"/>
                  <a:ext cx="2019117" cy="38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libri" panose="020F0502020204030204"/>
                    </a:rPr>
                    <a:t>Quyên</a:t>
                  </a:r>
                  <a:r>
                    <a:rPr lang="en-US" sz="2400" dirty="0">
                      <a:solidFill>
                        <a:prstClr val="black"/>
                      </a:solidFill>
                      <a:latin typeface="Calibri" panose="020F0502020204030204"/>
                    </a:rPr>
                    <a:t> </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sp>
              <p:nvSpPr>
                <p:cNvPr id="22" name="TextBox 27">
                  <a:extLst>
                    <a:ext uri="{FF2B5EF4-FFF2-40B4-BE49-F238E27FC236}">
                      <a16:creationId xmlns:a16="http://schemas.microsoft.com/office/drawing/2014/main" id="{02EA71F2-1EC7-6C50-E174-C2EBCFAD34D7}"/>
                    </a:ext>
                  </a:extLst>
                </p:cNvPr>
                <p:cNvSpPr txBox="1"/>
                <p:nvPr/>
              </p:nvSpPr>
              <p:spPr>
                <a:xfrm rot="7500000">
                  <a:off x="4007372" y="5201098"/>
                  <a:ext cx="2019117" cy="403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Calibri" panose="020F0502020204030204"/>
                    </a:rPr>
                    <a:t>Nhân</a:t>
                  </a:r>
                  <a:r>
                    <a:rPr lang="en-US" sz="2400" dirty="0">
                      <a:solidFill>
                        <a:srgbClr val="FF0000"/>
                      </a:solidFill>
                      <a:latin typeface="Calibri" panose="020F0502020204030204"/>
                    </a:rPr>
                    <a:t> </a:t>
                  </a:r>
                  <a:endParaRPr kumimoji="0" lang="en-US" sz="2400" b="0" i="0" u="none" strike="noStrike" kern="1200" cap="none" spc="0" normalizeH="0" baseline="0" noProof="0" dirty="0">
                    <a:ln>
                      <a:noFill/>
                    </a:ln>
                    <a:solidFill>
                      <a:srgbClr val="FF0000"/>
                    </a:solidFill>
                    <a:effectLst/>
                    <a:uLnTx/>
                    <a:uFillTx/>
                    <a:latin typeface="Calibri" panose="020F0502020204030204"/>
                  </a:endParaRPr>
                </a:p>
              </p:txBody>
            </p:sp>
            <p:sp>
              <p:nvSpPr>
                <p:cNvPr id="23" name="TextBox 29">
                  <a:extLst>
                    <a:ext uri="{FF2B5EF4-FFF2-40B4-BE49-F238E27FC236}">
                      <a16:creationId xmlns:a16="http://schemas.microsoft.com/office/drawing/2014/main" id="{8FA056D3-541D-7B60-ACDB-5B28781F1737}"/>
                    </a:ext>
                  </a:extLst>
                </p:cNvPr>
                <p:cNvSpPr txBox="1"/>
                <p:nvPr/>
              </p:nvSpPr>
              <p:spPr>
                <a:xfrm rot="7969725">
                  <a:off x="3488001" y="4690584"/>
                  <a:ext cx="2122336" cy="38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alibri" panose="020F0502020204030204"/>
                    </a:rPr>
                    <a:t>Lâm</a:t>
                  </a:r>
                  <a:r>
                    <a:rPr lang="en-US" dirty="0">
                      <a:solidFill>
                        <a:srgbClr val="FFFF00"/>
                      </a:solidFill>
                      <a:latin typeface="Calibri" panose="020F0502020204030204"/>
                    </a:rPr>
                    <a:t> </a:t>
                  </a:r>
                  <a:endPar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24" name="TextBox 30">
                  <a:extLst>
                    <a:ext uri="{FF2B5EF4-FFF2-40B4-BE49-F238E27FC236}">
                      <a16:creationId xmlns:a16="http://schemas.microsoft.com/office/drawing/2014/main" id="{70D06FA1-609F-1A1A-AEDD-10ED0C96D51C}"/>
                    </a:ext>
                  </a:extLst>
                </p:cNvPr>
                <p:cNvSpPr txBox="1"/>
                <p:nvPr/>
              </p:nvSpPr>
              <p:spPr>
                <a:xfrm rot="8582207">
                  <a:off x="3229627" y="4266688"/>
                  <a:ext cx="2019117" cy="4246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Calibri" panose="020F0502020204030204"/>
                    </a:rPr>
                    <a:t>Trung</a:t>
                  </a:r>
                  <a:r>
                    <a:rPr lang="en-US" sz="2400" dirty="0">
                      <a:solidFill>
                        <a:srgbClr val="FF0000"/>
                      </a:solidFill>
                      <a:latin typeface="Calibri" panose="020F0502020204030204"/>
                    </a:rPr>
                    <a:t> </a:t>
                  </a:r>
                  <a:r>
                    <a:rPr lang="en-US" sz="2400" dirty="0" err="1">
                      <a:solidFill>
                        <a:srgbClr val="FF0000"/>
                      </a:solidFill>
                      <a:latin typeface="Calibri" panose="020F0502020204030204"/>
                    </a:rPr>
                    <a:t>Đong</a:t>
                  </a:r>
                  <a:r>
                    <a:rPr lang="en-US" dirty="0">
                      <a:solidFill>
                        <a:prstClr val="white"/>
                      </a:solidFill>
                      <a:latin typeface="Calibri" panose="020F0502020204030204"/>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32">
                  <a:extLst>
                    <a:ext uri="{FF2B5EF4-FFF2-40B4-BE49-F238E27FC236}">
                      <a16:creationId xmlns:a16="http://schemas.microsoft.com/office/drawing/2014/main" id="{819F4061-B087-54C0-F92D-93CEED991234}"/>
                    </a:ext>
                  </a:extLst>
                </p:cNvPr>
                <p:cNvSpPr txBox="1"/>
                <p:nvPr/>
              </p:nvSpPr>
              <p:spPr>
                <a:xfrm rot="9810883">
                  <a:off x="2864353" y="3489310"/>
                  <a:ext cx="2019117" cy="4246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F00FF"/>
                      </a:solidFill>
                      <a:latin typeface="Calibri" panose="020F0502020204030204"/>
                    </a:rPr>
                    <a:t>Anh </a:t>
                  </a:r>
                  <a:r>
                    <a:rPr lang="en-US" sz="2400" dirty="0" err="1">
                      <a:solidFill>
                        <a:srgbClr val="FF00FF"/>
                      </a:solidFill>
                      <a:latin typeface="Calibri" panose="020F0502020204030204"/>
                    </a:rPr>
                    <a:t>Đông</a:t>
                  </a:r>
                  <a:r>
                    <a:rPr lang="en-US" sz="2400" dirty="0">
                      <a:solidFill>
                        <a:srgbClr val="FF00FF"/>
                      </a:solidFill>
                      <a:latin typeface="Calibri" panose="020F0502020204030204"/>
                    </a:rPr>
                    <a:t> </a:t>
                  </a:r>
                  <a:endParaRPr kumimoji="0" lang="en-US" sz="2400" i="0" u="none" strike="noStrike" kern="1200" cap="none" spc="0" normalizeH="0" baseline="0" noProof="0" dirty="0">
                    <a:ln>
                      <a:noFill/>
                    </a:ln>
                    <a:solidFill>
                      <a:srgbClr val="FF00FF"/>
                    </a:solidFill>
                    <a:effectLst/>
                    <a:uLnTx/>
                    <a:uFillTx/>
                    <a:latin typeface="Calibri" panose="020F0502020204030204"/>
                  </a:endParaRPr>
                </a:p>
              </p:txBody>
            </p:sp>
            <p:sp>
              <p:nvSpPr>
                <p:cNvPr id="26" name="TextBox 33">
                  <a:extLst>
                    <a:ext uri="{FF2B5EF4-FFF2-40B4-BE49-F238E27FC236}">
                      <a16:creationId xmlns:a16="http://schemas.microsoft.com/office/drawing/2014/main" id="{A11188DF-5057-FD34-7B5E-0AE112AB7D64}"/>
                    </a:ext>
                  </a:extLst>
                </p:cNvPr>
                <p:cNvSpPr txBox="1"/>
                <p:nvPr/>
              </p:nvSpPr>
              <p:spPr>
                <a:xfrm rot="10485684">
                  <a:off x="2487373" y="3152979"/>
                  <a:ext cx="2019117" cy="4246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alibri" panose="020F0502020204030204"/>
                    </a:rPr>
                    <a:t>Khoa </a:t>
                  </a:r>
                  <a:endParaRPr kumimoji="0" lang="en-US" sz="2400" b="0" i="0" u="none" strike="noStrike" kern="1200" cap="none" spc="0" normalizeH="0" baseline="0" noProof="0" dirty="0">
                    <a:ln>
                      <a:noFill/>
                    </a:ln>
                    <a:solidFill>
                      <a:srgbClr val="002060"/>
                    </a:solidFill>
                    <a:effectLst/>
                    <a:uLnTx/>
                    <a:uFillTx/>
                    <a:latin typeface="Calibri" panose="020F0502020204030204"/>
                  </a:endParaRPr>
                </a:p>
              </p:txBody>
            </p:sp>
            <p:sp>
              <p:nvSpPr>
                <p:cNvPr id="27" name="TextBox 34">
                  <a:extLst>
                    <a:ext uri="{FF2B5EF4-FFF2-40B4-BE49-F238E27FC236}">
                      <a16:creationId xmlns:a16="http://schemas.microsoft.com/office/drawing/2014/main" id="{E95A342C-45BE-AD8A-89EC-F5A5D97650D3}"/>
                    </a:ext>
                  </a:extLst>
                </p:cNvPr>
                <p:cNvSpPr txBox="1"/>
                <p:nvPr/>
              </p:nvSpPr>
              <p:spPr>
                <a:xfrm rot="11242287">
                  <a:off x="2540268" y="2631025"/>
                  <a:ext cx="2019117" cy="4246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libri" panose="020F0502020204030204"/>
                    </a:rPr>
                    <a:t>Khiêm</a:t>
                  </a:r>
                  <a:r>
                    <a:rPr lang="en-US" sz="2400" noProof="0" dirty="0">
                      <a:solidFill>
                        <a:prstClr val="black"/>
                      </a:solidFill>
                      <a:latin typeface="Calibri" panose="020F0502020204030204"/>
                    </a:rPr>
                    <a:t>   </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sp>
              <p:nvSpPr>
                <p:cNvPr id="28" name="TextBox 35">
                  <a:extLst>
                    <a:ext uri="{FF2B5EF4-FFF2-40B4-BE49-F238E27FC236}">
                      <a16:creationId xmlns:a16="http://schemas.microsoft.com/office/drawing/2014/main" id="{0B2BE38F-EE3C-882A-03A4-73B4524510C1}"/>
                    </a:ext>
                  </a:extLst>
                </p:cNvPr>
                <p:cNvSpPr txBox="1"/>
                <p:nvPr/>
              </p:nvSpPr>
              <p:spPr>
                <a:xfrm rot="3126773">
                  <a:off x="6477747" y="4969149"/>
                  <a:ext cx="2313358" cy="38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FFF00"/>
                      </a:solidFill>
                      <a:latin typeface="Calibri" panose="020F0502020204030204"/>
                    </a:rPr>
                    <a:t>Kim </a:t>
                  </a:r>
                  <a:r>
                    <a:rPr lang="en-US" sz="2400" dirty="0" err="1">
                      <a:solidFill>
                        <a:srgbClr val="FFFF00"/>
                      </a:solidFill>
                      <a:latin typeface="Calibri" panose="020F0502020204030204"/>
                    </a:rPr>
                    <a:t>Châu</a:t>
                  </a:r>
                  <a:r>
                    <a:rPr lang="en-US" sz="2400" dirty="0">
                      <a:solidFill>
                        <a:srgbClr val="FFFF00"/>
                      </a:solidFill>
                      <a:latin typeface="Calibri" panose="020F0502020204030204"/>
                    </a:rPr>
                    <a:t> </a:t>
                  </a:r>
                  <a:endParaRPr kumimoji="0" lang="en-US" sz="2400" b="0" i="0" u="none" strike="noStrike" kern="1200" cap="none" spc="0" normalizeH="0" baseline="0" noProof="0" dirty="0">
                    <a:ln>
                      <a:noFill/>
                    </a:ln>
                    <a:solidFill>
                      <a:srgbClr val="FFFF00"/>
                    </a:solidFill>
                    <a:effectLst/>
                    <a:uLnTx/>
                    <a:uFillTx/>
                    <a:latin typeface="Calibri" panose="020F0502020204030204"/>
                  </a:endParaRPr>
                </a:p>
              </p:txBody>
            </p:sp>
            <p:sp>
              <p:nvSpPr>
                <p:cNvPr id="29" name="TextBox 36">
                  <a:extLst>
                    <a:ext uri="{FF2B5EF4-FFF2-40B4-BE49-F238E27FC236}">
                      <a16:creationId xmlns:a16="http://schemas.microsoft.com/office/drawing/2014/main" id="{F7D72C7F-D7FC-FD69-A545-6C6F830BA09A}"/>
                    </a:ext>
                  </a:extLst>
                </p:cNvPr>
                <p:cNvSpPr txBox="1"/>
                <p:nvPr/>
              </p:nvSpPr>
              <p:spPr>
                <a:xfrm rot="12110566">
                  <a:off x="2779346" y="1669844"/>
                  <a:ext cx="2019117" cy="4246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alibri" panose="020F0502020204030204"/>
                    </a:rPr>
                    <a:t>Lan</a:t>
                  </a:r>
                  <a:r>
                    <a:rPr lang="en-US" noProof="0" dirty="0">
                      <a:solidFill>
                        <a:srgbClr val="002060"/>
                      </a:solidFill>
                      <a:latin typeface="Calibri" panose="020F0502020204030204"/>
                    </a:rPr>
                    <a:t> </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0" name="TextBox 37">
                  <a:extLst>
                    <a:ext uri="{FF2B5EF4-FFF2-40B4-BE49-F238E27FC236}">
                      <a16:creationId xmlns:a16="http://schemas.microsoft.com/office/drawing/2014/main" id="{89E11859-4690-EEA3-6DEF-C01D90EF7DE5}"/>
                    </a:ext>
                  </a:extLst>
                </p:cNvPr>
                <p:cNvSpPr txBox="1"/>
                <p:nvPr/>
              </p:nvSpPr>
              <p:spPr>
                <a:xfrm rot="13500000">
                  <a:off x="3245046" y="884494"/>
                  <a:ext cx="2019117" cy="38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Calibri" panose="020F0502020204030204"/>
                    </a:rPr>
                    <a:t>Tấn</a:t>
                  </a:r>
                  <a:r>
                    <a:rPr lang="en-US" sz="2400" dirty="0">
                      <a:solidFill>
                        <a:srgbClr val="FF0000"/>
                      </a:solidFill>
                      <a:latin typeface="Calibri" panose="020F0502020204030204"/>
                    </a:rPr>
                    <a:t> </a:t>
                  </a:r>
                  <a:r>
                    <a:rPr lang="en-US" sz="2400" dirty="0" err="1">
                      <a:solidFill>
                        <a:srgbClr val="FF0000"/>
                      </a:solidFill>
                      <a:latin typeface="Calibri" panose="020F0502020204030204"/>
                    </a:rPr>
                    <a:t>Tài</a:t>
                  </a:r>
                  <a:r>
                    <a:rPr lang="en-US" dirty="0">
                      <a:solidFill>
                        <a:prstClr val="black"/>
                      </a:solidFill>
                      <a:latin typeface="Calibri" panose="020F0502020204030204"/>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8">
                  <a:extLst>
                    <a:ext uri="{FF2B5EF4-FFF2-40B4-BE49-F238E27FC236}">
                      <a16:creationId xmlns:a16="http://schemas.microsoft.com/office/drawing/2014/main" id="{9AAF502D-8E79-22C4-DF1C-F7862AE51904}"/>
                    </a:ext>
                  </a:extLst>
                </p:cNvPr>
                <p:cNvSpPr txBox="1"/>
                <p:nvPr/>
              </p:nvSpPr>
              <p:spPr>
                <a:xfrm rot="14100000">
                  <a:off x="3580825" y="575445"/>
                  <a:ext cx="2019117" cy="38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Lê </a:t>
                  </a:r>
                  <a:r>
                    <a:rPr lang="en-US" sz="2400" dirty="0" err="1">
                      <a:solidFill>
                        <a:prstClr val="black"/>
                      </a:solidFill>
                      <a:latin typeface="Calibri" panose="020F0502020204030204"/>
                    </a:rPr>
                    <a:t>Ngọc</a:t>
                  </a:r>
                  <a:r>
                    <a:rPr lang="en-US" dirty="0">
                      <a:solidFill>
                        <a:prstClr val="black"/>
                      </a:solidFill>
                      <a:latin typeface="Calibri" panose="020F0502020204030204"/>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41">
                  <a:extLst>
                    <a:ext uri="{FF2B5EF4-FFF2-40B4-BE49-F238E27FC236}">
                      <a16:creationId xmlns:a16="http://schemas.microsoft.com/office/drawing/2014/main" id="{F0F9F0C8-FDAF-C329-FAAF-5663227DB89F}"/>
                    </a:ext>
                  </a:extLst>
                </p:cNvPr>
                <p:cNvSpPr txBox="1"/>
                <p:nvPr/>
              </p:nvSpPr>
              <p:spPr>
                <a:xfrm rot="14616680">
                  <a:off x="4061951" y="452976"/>
                  <a:ext cx="2106324" cy="38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Calibri" panose="020F0502020204030204"/>
                    </a:rPr>
                    <a:t>Ngọc</a:t>
                  </a:r>
                  <a:r>
                    <a:rPr lang="en-US" sz="2400" dirty="0">
                      <a:solidFill>
                        <a:srgbClr val="FF0000"/>
                      </a:solidFill>
                      <a:latin typeface="Calibri" panose="020F0502020204030204"/>
                    </a:rPr>
                    <a:t> </a:t>
                  </a:r>
                  <a:r>
                    <a:rPr lang="en-US" sz="2400" dirty="0" err="1">
                      <a:solidFill>
                        <a:srgbClr val="FF0000"/>
                      </a:solidFill>
                      <a:latin typeface="Calibri" panose="020F0502020204030204"/>
                    </a:rPr>
                    <a:t>Châu</a:t>
                  </a:r>
                  <a:r>
                    <a:rPr lang="en-US" sz="2400" dirty="0">
                      <a:solidFill>
                        <a:srgbClr val="FF0000"/>
                      </a:solidFill>
                      <a:latin typeface="Calibri" panose="020F0502020204030204"/>
                    </a:rPr>
                    <a:t> </a:t>
                  </a:r>
                  <a:endParaRPr kumimoji="0" lang="en-US" sz="2400" b="0" i="0" u="none" strike="noStrike" kern="1200" cap="none" spc="0" normalizeH="0" baseline="0" noProof="0" dirty="0">
                    <a:ln>
                      <a:noFill/>
                    </a:ln>
                    <a:solidFill>
                      <a:srgbClr val="FF0000"/>
                    </a:solidFill>
                    <a:effectLst/>
                    <a:uLnTx/>
                    <a:uFillTx/>
                    <a:latin typeface="Calibri" panose="020F0502020204030204"/>
                  </a:endParaRPr>
                </a:p>
              </p:txBody>
            </p:sp>
            <p:sp>
              <p:nvSpPr>
                <p:cNvPr id="33" name="TextBox 42">
                  <a:extLst>
                    <a:ext uri="{FF2B5EF4-FFF2-40B4-BE49-F238E27FC236}">
                      <a16:creationId xmlns:a16="http://schemas.microsoft.com/office/drawing/2014/main" id="{38CB8BA8-3EFA-5437-9F13-B7C9527BE64E}"/>
                    </a:ext>
                  </a:extLst>
                </p:cNvPr>
                <p:cNvSpPr txBox="1"/>
                <p:nvPr/>
              </p:nvSpPr>
              <p:spPr>
                <a:xfrm rot="16500000">
                  <a:off x="5354556" y="163820"/>
                  <a:ext cx="2019117" cy="38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libri" panose="020F0502020204030204"/>
                    </a:rPr>
                    <a:t>Bảo</a:t>
                  </a:r>
                  <a:r>
                    <a:rPr lang="en-US" sz="2400" dirty="0">
                      <a:solidFill>
                        <a:prstClr val="black"/>
                      </a:solidFill>
                      <a:latin typeface="Calibri" panose="020F0502020204030204"/>
                    </a:rPr>
                    <a:t> </a:t>
                  </a:r>
                  <a:r>
                    <a:rPr lang="en-US" sz="2400" dirty="0" err="1">
                      <a:solidFill>
                        <a:prstClr val="black"/>
                      </a:solidFill>
                      <a:latin typeface="Calibri" panose="020F0502020204030204"/>
                    </a:rPr>
                    <a:t>Ngọc</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sp>
              <p:nvSpPr>
                <p:cNvPr id="34" name="TextBox 43">
                  <a:extLst>
                    <a:ext uri="{FF2B5EF4-FFF2-40B4-BE49-F238E27FC236}">
                      <a16:creationId xmlns:a16="http://schemas.microsoft.com/office/drawing/2014/main" id="{21CAA747-8A88-E5CA-77AC-8C156235711F}"/>
                    </a:ext>
                  </a:extLst>
                </p:cNvPr>
                <p:cNvSpPr txBox="1"/>
                <p:nvPr/>
              </p:nvSpPr>
              <p:spPr>
                <a:xfrm rot="17641215">
                  <a:off x="6248064" y="552195"/>
                  <a:ext cx="2019117" cy="403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C000">
                          <a:lumMod val="20000"/>
                          <a:lumOff val="80000"/>
                        </a:srgbClr>
                      </a:solidFill>
                      <a:latin typeface="Calibri" panose="020F0502020204030204"/>
                    </a:rPr>
                    <a:t>Gấm</a:t>
                  </a:r>
                  <a:r>
                    <a:rPr lang="en-US" sz="2400" dirty="0">
                      <a:solidFill>
                        <a:srgbClr val="FFC000">
                          <a:lumMod val="20000"/>
                          <a:lumOff val="80000"/>
                        </a:srgbClr>
                      </a:solidFill>
                      <a:latin typeface="Calibri" panose="020F0502020204030204"/>
                    </a:rPr>
                    <a:t> </a:t>
                  </a:r>
                  <a:endParaRPr kumimoji="0" lang="en-US" sz="2400" b="0" i="0" u="none" strike="noStrike" kern="1200" cap="none" spc="0" normalizeH="0" baseline="0" noProof="0" dirty="0">
                    <a:ln>
                      <a:noFill/>
                    </a:ln>
                    <a:solidFill>
                      <a:srgbClr val="FFC000">
                        <a:lumMod val="20000"/>
                        <a:lumOff val="80000"/>
                      </a:srgbClr>
                    </a:solidFill>
                    <a:effectLst/>
                    <a:uLnTx/>
                    <a:uFillTx/>
                    <a:latin typeface="Calibri" panose="020F0502020204030204"/>
                  </a:endParaRPr>
                </a:p>
              </p:txBody>
            </p:sp>
            <p:sp>
              <p:nvSpPr>
                <p:cNvPr id="35" name="TextBox 44">
                  <a:extLst>
                    <a:ext uri="{FF2B5EF4-FFF2-40B4-BE49-F238E27FC236}">
                      <a16:creationId xmlns:a16="http://schemas.microsoft.com/office/drawing/2014/main" id="{846D0463-3669-F79E-F21A-331ACDE0C046}"/>
                    </a:ext>
                  </a:extLst>
                </p:cNvPr>
                <p:cNvSpPr txBox="1"/>
                <p:nvPr/>
              </p:nvSpPr>
              <p:spPr>
                <a:xfrm rot="18217691">
                  <a:off x="6497843" y="756795"/>
                  <a:ext cx="2019117" cy="403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C000"/>
                      </a:solidFill>
                      <a:latin typeface="Calibri" panose="020F0502020204030204"/>
                    </a:rPr>
                    <a:t>Hồng</a:t>
                  </a:r>
                  <a:r>
                    <a:rPr lang="en-US" dirty="0">
                      <a:solidFill>
                        <a:srgbClr val="FFC000">
                          <a:lumMod val="20000"/>
                          <a:lumOff val="80000"/>
                        </a:srgbClr>
                      </a:solidFill>
                      <a:latin typeface="Calibri" panose="020F0502020204030204"/>
                    </a:rPr>
                    <a:t> </a:t>
                  </a:r>
                  <a:endParaRPr kumimoji="0" lang="en-US" sz="1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sp>
              <p:nvSpPr>
                <p:cNvPr id="36" name="TextBox 45">
                  <a:extLst>
                    <a:ext uri="{FF2B5EF4-FFF2-40B4-BE49-F238E27FC236}">
                      <a16:creationId xmlns:a16="http://schemas.microsoft.com/office/drawing/2014/main" id="{2148A9E5-1129-A1BF-F968-ACC63CD33075}"/>
                    </a:ext>
                  </a:extLst>
                </p:cNvPr>
                <p:cNvSpPr txBox="1"/>
                <p:nvPr/>
              </p:nvSpPr>
              <p:spPr>
                <a:xfrm rot="16031551">
                  <a:off x="4916608" y="249405"/>
                  <a:ext cx="2019117" cy="38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Calibri" panose="020F0502020204030204"/>
                    </a:rPr>
                    <a:t>Quỳnh</a:t>
                  </a:r>
                  <a:r>
                    <a:rPr lang="en-US" sz="2400" dirty="0">
                      <a:solidFill>
                        <a:srgbClr val="FF0000"/>
                      </a:solidFill>
                      <a:latin typeface="Calibri" panose="020F0502020204030204"/>
                    </a:rPr>
                    <a:t> </a:t>
                  </a:r>
                  <a:endParaRPr kumimoji="0" lang="en-US" sz="2400" b="0" i="0" u="none" strike="noStrike" kern="1200" cap="none" spc="0" normalizeH="0" baseline="0" noProof="0" dirty="0">
                    <a:ln>
                      <a:noFill/>
                    </a:ln>
                    <a:solidFill>
                      <a:srgbClr val="FF0000"/>
                    </a:solidFill>
                    <a:effectLst/>
                    <a:uLnTx/>
                    <a:uFillTx/>
                    <a:latin typeface="Calibri" panose="020F0502020204030204"/>
                  </a:endParaRPr>
                </a:p>
              </p:txBody>
            </p:sp>
            <p:sp>
              <p:nvSpPr>
                <p:cNvPr id="37" name="TextBox 46">
                  <a:extLst>
                    <a:ext uri="{FF2B5EF4-FFF2-40B4-BE49-F238E27FC236}">
                      <a16:creationId xmlns:a16="http://schemas.microsoft.com/office/drawing/2014/main" id="{C5A1679F-5CB5-D093-F669-8D072A0E73A9}"/>
                    </a:ext>
                  </a:extLst>
                </p:cNvPr>
                <p:cNvSpPr txBox="1"/>
                <p:nvPr/>
              </p:nvSpPr>
              <p:spPr>
                <a:xfrm rot="18900000">
                  <a:off x="6475911" y="1232374"/>
                  <a:ext cx="3359524" cy="4246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      </a:t>
                  </a:r>
                  <a:r>
                    <a:rPr lang="en-US" sz="2400" dirty="0">
                      <a:solidFill>
                        <a:srgbClr val="FF0000"/>
                      </a:solidFill>
                      <a:latin typeface="Calibri" panose="020F0502020204030204"/>
                    </a:rPr>
                    <a:t>Sang</a:t>
                  </a:r>
                  <a:r>
                    <a:rPr lang="en-US" dirty="0">
                      <a:solidFill>
                        <a:srgbClr val="FF0000"/>
                      </a:solidFill>
                      <a:latin typeface="Calibri" panose="020F0502020204030204"/>
                    </a:rPr>
                    <a:t> </a:t>
                  </a:r>
                  <a:endParaRPr kumimoji="0" lang="en-US" sz="1800" b="0" i="0" u="none" strike="noStrike" kern="1200" cap="none" spc="0" normalizeH="0" baseline="0" noProof="0" dirty="0">
                    <a:ln>
                      <a:noFill/>
                    </a:ln>
                    <a:solidFill>
                      <a:srgbClr val="FF0000"/>
                    </a:solidFill>
                    <a:effectLst/>
                    <a:uLnTx/>
                    <a:uFillTx/>
                    <a:latin typeface="Calibri" panose="020F0502020204030204"/>
                  </a:endParaRPr>
                </a:p>
              </p:txBody>
            </p:sp>
            <p:sp>
              <p:nvSpPr>
                <p:cNvPr id="38" name="TextBox 47">
                  <a:extLst>
                    <a:ext uri="{FF2B5EF4-FFF2-40B4-BE49-F238E27FC236}">
                      <a16:creationId xmlns:a16="http://schemas.microsoft.com/office/drawing/2014/main" id="{B8CB9196-D32C-3112-969C-752F8F821934}"/>
                    </a:ext>
                  </a:extLst>
                </p:cNvPr>
                <p:cNvSpPr txBox="1"/>
                <p:nvPr/>
              </p:nvSpPr>
              <p:spPr>
                <a:xfrm rot="20101333">
                  <a:off x="7387242" y="1679354"/>
                  <a:ext cx="2019117" cy="4246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70C0"/>
                      </a:solidFill>
                      <a:latin typeface="Calibri" panose="020F0502020204030204"/>
                    </a:rPr>
                    <a:t>Kiều</a:t>
                  </a:r>
                  <a:r>
                    <a:rPr lang="en-US" sz="2400" dirty="0">
                      <a:solidFill>
                        <a:srgbClr val="0070C0"/>
                      </a:solidFill>
                      <a:latin typeface="Calibri" panose="020F0502020204030204"/>
                    </a:rPr>
                    <a:t> Anh</a:t>
                  </a:r>
                  <a:r>
                    <a:rPr lang="en-US" sz="2400" noProof="0" dirty="0">
                      <a:solidFill>
                        <a:srgbClr val="0070C0"/>
                      </a:solidFill>
                      <a:latin typeface="Calibri" panose="020F0502020204030204"/>
                    </a:rPr>
                    <a:t> </a:t>
                  </a:r>
                  <a:endParaRPr kumimoji="0" lang="en-US" sz="2400" b="0" i="0" u="none" strike="noStrike" kern="1200" cap="none" spc="0" normalizeH="0" baseline="0" noProof="0" dirty="0">
                    <a:ln>
                      <a:noFill/>
                    </a:ln>
                    <a:solidFill>
                      <a:srgbClr val="0070C0"/>
                    </a:solidFill>
                    <a:effectLst/>
                    <a:uLnTx/>
                    <a:uFillTx/>
                    <a:latin typeface="Calibri" panose="020F0502020204030204"/>
                  </a:endParaRPr>
                </a:p>
              </p:txBody>
            </p:sp>
            <p:sp>
              <p:nvSpPr>
                <p:cNvPr id="39" name="TextBox 48">
                  <a:extLst>
                    <a:ext uri="{FF2B5EF4-FFF2-40B4-BE49-F238E27FC236}">
                      <a16:creationId xmlns:a16="http://schemas.microsoft.com/office/drawing/2014/main" id="{10BC9E04-B031-1819-7766-4A28DFB329A2}"/>
                    </a:ext>
                  </a:extLst>
                </p:cNvPr>
                <p:cNvSpPr txBox="1"/>
                <p:nvPr/>
              </p:nvSpPr>
              <p:spPr>
                <a:xfrm rot="16866998">
                  <a:off x="5635979" y="313897"/>
                  <a:ext cx="2223850" cy="38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libri" panose="020F0502020204030204"/>
                    </a:rPr>
                    <a:t>Mạnh</a:t>
                  </a:r>
                  <a:r>
                    <a:rPr lang="en-US" sz="2400" dirty="0">
                      <a:solidFill>
                        <a:prstClr val="black"/>
                      </a:solidFill>
                      <a:latin typeface="Calibri" panose="020F0502020204030204"/>
                    </a:rPr>
                    <a:t> </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sp>
              <p:nvSpPr>
                <p:cNvPr id="40" name="TextBox 49">
                  <a:extLst>
                    <a:ext uri="{FF2B5EF4-FFF2-40B4-BE49-F238E27FC236}">
                      <a16:creationId xmlns:a16="http://schemas.microsoft.com/office/drawing/2014/main" id="{A2B364BF-6AE7-857F-DAD5-CF49A73394BF}"/>
                    </a:ext>
                  </a:extLst>
                </p:cNvPr>
                <p:cNvSpPr txBox="1"/>
                <p:nvPr/>
              </p:nvSpPr>
              <p:spPr>
                <a:xfrm rot="309811">
                  <a:off x="7356519" y="2976797"/>
                  <a:ext cx="2697311" cy="4246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FF00"/>
                      </a:solidFill>
                      <a:latin typeface="Calibri" panose="020F0502020204030204"/>
                    </a:rPr>
                    <a:t>Bảo</a:t>
                  </a:r>
                  <a:r>
                    <a:rPr lang="en-US" sz="2400" dirty="0">
                      <a:solidFill>
                        <a:srgbClr val="FFFF00"/>
                      </a:solidFill>
                      <a:latin typeface="Calibri" panose="020F0502020204030204"/>
                    </a:rPr>
                    <a:t> </a:t>
                  </a:r>
                  <a:r>
                    <a:rPr lang="en-US" sz="2400" dirty="0" err="1">
                      <a:solidFill>
                        <a:srgbClr val="FFFF00"/>
                      </a:solidFill>
                      <a:latin typeface="Calibri" panose="020F0502020204030204"/>
                    </a:rPr>
                    <a:t>Châu</a:t>
                  </a:r>
                  <a:r>
                    <a:rPr lang="en-US" sz="2400" dirty="0">
                      <a:solidFill>
                        <a:srgbClr val="FFFF00"/>
                      </a:solidFill>
                      <a:latin typeface="Calibri" panose="020F0502020204030204"/>
                    </a:rPr>
                    <a:t> </a:t>
                  </a:r>
                  <a:endParaRPr kumimoji="0" lang="en-US" sz="2400" b="0" i="0" u="none" strike="noStrike" kern="1200" cap="none" spc="0" normalizeH="0" baseline="0" noProof="0" dirty="0">
                    <a:ln>
                      <a:noFill/>
                    </a:ln>
                    <a:solidFill>
                      <a:srgbClr val="FFFF00"/>
                    </a:solidFill>
                    <a:effectLst/>
                    <a:uLnTx/>
                    <a:uFillTx/>
                    <a:latin typeface="Calibri" panose="020F0502020204030204"/>
                  </a:endParaRPr>
                </a:p>
              </p:txBody>
            </p:sp>
            <p:sp>
              <p:nvSpPr>
                <p:cNvPr id="41" name="TextBox 50">
                  <a:extLst>
                    <a:ext uri="{FF2B5EF4-FFF2-40B4-BE49-F238E27FC236}">
                      <a16:creationId xmlns:a16="http://schemas.microsoft.com/office/drawing/2014/main" id="{5A339632-0382-428F-8288-1E0DFE0023BB}"/>
                    </a:ext>
                  </a:extLst>
                </p:cNvPr>
                <p:cNvSpPr txBox="1"/>
                <p:nvPr/>
              </p:nvSpPr>
              <p:spPr>
                <a:xfrm rot="21374623">
                  <a:off x="7676295" y="2573344"/>
                  <a:ext cx="2019117" cy="4246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Minh </a:t>
                  </a:r>
                  <a:r>
                    <a:rPr lang="en-US" sz="2400" dirty="0" err="1">
                      <a:solidFill>
                        <a:prstClr val="black"/>
                      </a:solidFill>
                      <a:latin typeface="Calibri" panose="020F0502020204030204"/>
                    </a:rPr>
                    <a:t>Trí</a:t>
                  </a:r>
                  <a:r>
                    <a:rPr lang="en-US" sz="2400" dirty="0">
                      <a:solidFill>
                        <a:prstClr val="black"/>
                      </a:solidFill>
                      <a:latin typeface="Calibri" panose="020F0502020204030204"/>
                    </a:rPr>
                    <a:t> </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grpSp>
          <p:sp>
            <p:nvSpPr>
              <p:cNvPr id="13" name="TextBox 34">
                <a:extLst>
                  <a:ext uri="{FF2B5EF4-FFF2-40B4-BE49-F238E27FC236}">
                    <a16:creationId xmlns:a16="http://schemas.microsoft.com/office/drawing/2014/main" id="{2CFA87E6-5E02-536C-8631-AFB8E43A2E1C}"/>
                  </a:ext>
                </a:extLst>
              </p:cNvPr>
              <p:cNvSpPr txBox="1"/>
              <p:nvPr/>
            </p:nvSpPr>
            <p:spPr>
              <a:xfrm rot="11242287">
                <a:off x="1761843" y="2513458"/>
                <a:ext cx="24179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Mai</a:t>
                </a:r>
                <a:r>
                  <a:rPr lang="en-US" sz="2400" noProof="0" dirty="0">
                    <a:solidFill>
                      <a:prstClr val="black"/>
                    </a:solidFill>
                    <a:latin typeface="Calibri" panose="020F0502020204030204"/>
                  </a:rPr>
                  <a:t>   </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grpSp>
        <p:sp>
          <p:nvSpPr>
            <p:cNvPr id="6" name="TextBox 43">
              <a:extLst>
                <a:ext uri="{FF2B5EF4-FFF2-40B4-BE49-F238E27FC236}">
                  <a16:creationId xmlns:a16="http://schemas.microsoft.com/office/drawing/2014/main" id="{3AA5FD88-C214-3C45-C5D0-A9549A29F4C0}"/>
                </a:ext>
              </a:extLst>
            </p:cNvPr>
            <p:cNvSpPr txBox="1"/>
            <p:nvPr/>
          </p:nvSpPr>
          <p:spPr>
            <a:xfrm rot="18817660">
              <a:off x="6611731" y="1608746"/>
              <a:ext cx="21953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alibri" panose="020F0502020204030204"/>
                </a:rPr>
                <a:t>Mẩn</a:t>
              </a:r>
              <a:r>
                <a:rPr lang="en-US" sz="2400" dirty="0">
                  <a:solidFill>
                    <a:srgbClr val="002060"/>
                  </a:solidFill>
                  <a:latin typeface="Calibri" panose="020F0502020204030204"/>
                </a:rPr>
                <a:t> </a:t>
              </a:r>
              <a:r>
                <a:rPr lang="en-US" sz="2400" dirty="0" err="1">
                  <a:solidFill>
                    <a:srgbClr val="002060"/>
                  </a:solidFill>
                  <a:latin typeface="Calibri" panose="020F0502020204030204"/>
                </a:rPr>
                <a:t>Nhi</a:t>
              </a:r>
              <a:r>
                <a:rPr lang="en-US" sz="2400" dirty="0">
                  <a:solidFill>
                    <a:srgbClr val="002060"/>
                  </a:solidFill>
                  <a:latin typeface="Calibri" panose="020F0502020204030204"/>
                </a:rPr>
                <a:t> </a:t>
              </a:r>
              <a:endParaRPr kumimoji="0" lang="en-US" sz="2400" b="0" i="0" u="none" strike="noStrike" kern="1200" cap="none" spc="0" normalizeH="0" baseline="0" noProof="0" dirty="0">
                <a:ln>
                  <a:noFill/>
                </a:ln>
                <a:solidFill>
                  <a:srgbClr val="002060"/>
                </a:solidFill>
                <a:effectLst/>
                <a:uLnTx/>
                <a:uFillTx/>
                <a:latin typeface="Calibri" panose="020F0502020204030204"/>
              </a:endParaRPr>
            </a:p>
          </p:txBody>
        </p:sp>
        <p:sp>
          <p:nvSpPr>
            <p:cNvPr id="7" name="TextBox 47">
              <a:extLst>
                <a:ext uri="{FF2B5EF4-FFF2-40B4-BE49-F238E27FC236}">
                  <a16:creationId xmlns:a16="http://schemas.microsoft.com/office/drawing/2014/main" id="{D7A87CA0-25DA-761C-0B2D-3FAF80804589}"/>
                </a:ext>
              </a:extLst>
            </p:cNvPr>
            <p:cNvSpPr txBox="1"/>
            <p:nvPr/>
          </p:nvSpPr>
          <p:spPr>
            <a:xfrm rot="20774522">
              <a:off x="7498869" y="2391340"/>
              <a:ext cx="24179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dirty="0">
                <a:ln>
                  <a:noFill/>
                </a:ln>
                <a:solidFill>
                  <a:srgbClr val="0070C0"/>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solidFill>
                    <a:srgbClr val="0070C0"/>
                  </a:solidFill>
                  <a:latin typeface="Calibri" panose="020F0502020204030204"/>
                </a:rPr>
                <a:t>Th</a:t>
              </a:r>
              <a:r>
                <a:rPr lang="en-US" sz="2400" dirty="0">
                  <a:solidFill>
                    <a:srgbClr val="0070C0"/>
                  </a:solidFill>
                  <a:latin typeface="Calibri" panose="020F0502020204030204"/>
                </a:rPr>
                <a:t>ọ</a:t>
              </a:r>
              <a:endParaRPr kumimoji="0" lang="en-US" sz="2400" b="0" i="0" u="none" strike="noStrike" kern="1200" cap="none" spc="0" normalizeH="0" baseline="0" noProof="0" dirty="0">
                <a:ln>
                  <a:noFill/>
                </a:ln>
                <a:solidFill>
                  <a:srgbClr val="0070C0"/>
                </a:solidFill>
                <a:effectLst/>
                <a:uLnTx/>
                <a:uFillTx/>
                <a:latin typeface="Calibri" panose="020F0502020204030204"/>
              </a:endParaRPr>
            </a:p>
          </p:txBody>
        </p:sp>
        <p:sp>
          <p:nvSpPr>
            <p:cNvPr id="8" name="TextBox 26">
              <a:extLst>
                <a:ext uri="{FF2B5EF4-FFF2-40B4-BE49-F238E27FC236}">
                  <a16:creationId xmlns:a16="http://schemas.microsoft.com/office/drawing/2014/main" id="{54DDF7E0-F25A-A136-B26C-5FE1E0D71CA8}"/>
                </a:ext>
              </a:extLst>
            </p:cNvPr>
            <p:cNvSpPr txBox="1"/>
            <p:nvPr/>
          </p:nvSpPr>
          <p:spPr>
            <a:xfrm rot="5868529">
              <a:off x="4726026" y="6081975"/>
              <a:ext cx="21953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libri" panose="020F0502020204030204"/>
                </a:rPr>
                <a:t>Hà</a:t>
              </a:r>
              <a:r>
                <a:rPr lang="en-US" sz="2400" dirty="0">
                  <a:solidFill>
                    <a:prstClr val="black"/>
                  </a:solidFill>
                  <a:latin typeface="Calibri" panose="020F0502020204030204"/>
                </a:rPr>
                <a:t> My </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sp>
          <p:nvSpPr>
            <p:cNvPr id="9" name="TextBox 27">
              <a:extLst>
                <a:ext uri="{FF2B5EF4-FFF2-40B4-BE49-F238E27FC236}">
                  <a16:creationId xmlns:a16="http://schemas.microsoft.com/office/drawing/2014/main" id="{D99AE832-5179-CC22-DE68-1E8B79AB30CB}"/>
                </a:ext>
              </a:extLst>
            </p:cNvPr>
            <p:cNvSpPr txBox="1"/>
            <p:nvPr/>
          </p:nvSpPr>
          <p:spPr>
            <a:xfrm rot="7500000">
              <a:off x="3312410" y="5498761"/>
              <a:ext cx="21953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Calibri" panose="020F0502020204030204"/>
                </a:rPr>
                <a:t>Hoàng</a:t>
              </a:r>
              <a:r>
                <a:rPr lang="en-US" sz="2400" dirty="0">
                  <a:solidFill>
                    <a:srgbClr val="FF0000"/>
                  </a:solidFill>
                  <a:latin typeface="Calibri" panose="020F0502020204030204"/>
                </a:rPr>
                <a:t> </a:t>
              </a:r>
              <a:endParaRPr kumimoji="0" lang="en-US" sz="2400" b="0" i="0" u="none" strike="noStrike" kern="1200" cap="none" spc="0" normalizeH="0" baseline="0" noProof="0" dirty="0">
                <a:ln>
                  <a:noFill/>
                </a:ln>
                <a:solidFill>
                  <a:srgbClr val="FF0000"/>
                </a:solidFill>
                <a:effectLst/>
                <a:uLnTx/>
                <a:uFillTx/>
                <a:latin typeface="Calibri" panose="020F0502020204030204"/>
              </a:endParaRPr>
            </a:p>
          </p:txBody>
        </p:sp>
        <p:sp>
          <p:nvSpPr>
            <p:cNvPr id="10" name="TextBox 36">
              <a:extLst>
                <a:ext uri="{FF2B5EF4-FFF2-40B4-BE49-F238E27FC236}">
                  <a16:creationId xmlns:a16="http://schemas.microsoft.com/office/drawing/2014/main" id="{09C21F6A-C697-0B93-054E-42A0F5DFEED5}"/>
                </a:ext>
              </a:extLst>
            </p:cNvPr>
            <p:cNvSpPr txBox="1"/>
            <p:nvPr/>
          </p:nvSpPr>
          <p:spPr>
            <a:xfrm rot="12770105">
              <a:off x="2452411" y="1612762"/>
              <a:ext cx="24179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alibri" panose="020F0502020204030204"/>
                </a:rPr>
                <a:t>Hiếu</a:t>
              </a:r>
              <a:r>
                <a:rPr lang="en-US" noProof="0" dirty="0">
                  <a:solidFill>
                    <a:srgbClr val="002060"/>
                  </a:solidFill>
                  <a:latin typeface="Calibri" panose="020F0502020204030204"/>
                </a:rPr>
                <a:t> </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TextBox 41">
              <a:extLst>
                <a:ext uri="{FF2B5EF4-FFF2-40B4-BE49-F238E27FC236}">
                  <a16:creationId xmlns:a16="http://schemas.microsoft.com/office/drawing/2014/main" id="{9F546B33-F97A-8C34-75E2-47228DBFB966}"/>
                </a:ext>
              </a:extLst>
            </p:cNvPr>
            <p:cNvSpPr txBox="1"/>
            <p:nvPr/>
          </p:nvSpPr>
          <p:spPr>
            <a:xfrm rot="14955567">
              <a:off x="4162230" y="701569"/>
              <a:ext cx="22901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Calibri" panose="020F0502020204030204"/>
                </a:rPr>
                <a:t>Thành</a:t>
              </a:r>
              <a:r>
                <a:rPr lang="en-US" sz="2400" dirty="0">
                  <a:solidFill>
                    <a:srgbClr val="FF0000"/>
                  </a:solidFill>
                  <a:latin typeface="Calibri" panose="020F0502020204030204"/>
                </a:rPr>
                <a:t> </a:t>
              </a:r>
              <a:r>
                <a:rPr lang="en-US" sz="2400" dirty="0" err="1">
                  <a:solidFill>
                    <a:srgbClr val="FF0000"/>
                  </a:solidFill>
                  <a:latin typeface="Calibri" panose="020F0502020204030204"/>
                </a:rPr>
                <a:t>Tài</a:t>
              </a:r>
              <a:r>
                <a:rPr lang="en-US" sz="2400" dirty="0">
                  <a:solidFill>
                    <a:srgbClr val="FF0000"/>
                  </a:solidFill>
                  <a:latin typeface="Calibri" panose="020F0502020204030204"/>
                </a:rPr>
                <a:t> </a:t>
              </a:r>
              <a:endParaRPr kumimoji="0" lang="en-US" sz="2400" b="0" i="0" u="none" strike="noStrike" kern="1200" cap="none" spc="0" normalizeH="0" baseline="0" noProof="0" dirty="0">
                <a:ln>
                  <a:noFill/>
                </a:ln>
                <a:solidFill>
                  <a:srgbClr val="FF0000"/>
                </a:solidFill>
                <a:effectLst/>
                <a:uLnTx/>
                <a:uFillTx/>
                <a:latin typeface="Calibri" panose="020F0502020204030204"/>
              </a:endParaRPr>
            </a:p>
          </p:txBody>
        </p:sp>
      </p:grpSp>
      <p:pic>
        <p:nvPicPr>
          <p:cNvPr id="71" name="Picture 54">
            <a:extLst>
              <a:ext uri="{FF2B5EF4-FFF2-40B4-BE49-F238E27FC236}">
                <a16:creationId xmlns:a16="http://schemas.microsoft.com/office/drawing/2014/main" id="{9D35EE59-ECA9-6374-099A-04130913FD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2" name="Picture 58">
            <a:extLst>
              <a:ext uri="{FF2B5EF4-FFF2-40B4-BE49-F238E27FC236}">
                <a16:creationId xmlns:a16="http://schemas.microsoft.com/office/drawing/2014/main" id="{D41A4A73-72CA-B8E9-3550-748443E4C7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8017" y="5724477"/>
            <a:ext cx="2798307" cy="1115665"/>
          </a:xfrm>
          <a:prstGeom prst="rect">
            <a:avLst/>
          </a:prstGeom>
        </p:spPr>
      </p:pic>
      <p:pic>
        <p:nvPicPr>
          <p:cNvPr id="73" name="Picture 59">
            <a:extLst>
              <a:ext uri="{FF2B5EF4-FFF2-40B4-BE49-F238E27FC236}">
                <a16:creationId xmlns:a16="http://schemas.microsoft.com/office/drawing/2014/main" id="{04EE186C-6E17-634C-D0A9-DD0596B979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4" name="Picture 60">
            <a:extLst>
              <a:ext uri="{FF2B5EF4-FFF2-40B4-BE49-F238E27FC236}">
                <a16:creationId xmlns:a16="http://schemas.microsoft.com/office/drawing/2014/main" id="{AF8ED7E2-A430-24BC-3D32-A03F5F6770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5" name="Picture 61">
            <a:extLst>
              <a:ext uri="{FF2B5EF4-FFF2-40B4-BE49-F238E27FC236}">
                <a16:creationId xmlns:a16="http://schemas.microsoft.com/office/drawing/2014/main" id="{95A3D2D4-F9B9-8020-602B-9D6BF271C0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6" name="Picture 62">
            <a:extLst>
              <a:ext uri="{FF2B5EF4-FFF2-40B4-BE49-F238E27FC236}">
                <a16:creationId xmlns:a16="http://schemas.microsoft.com/office/drawing/2014/main" id="{38E5F834-AD53-2DA0-2744-A819536D30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7" name="Picture 63">
            <a:extLst>
              <a:ext uri="{FF2B5EF4-FFF2-40B4-BE49-F238E27FC236}">
                <a16:creationId xmlns:a16="http://schemas.microsoft.com/office/drawing/2014/main" id="{88ED9D7E-4A6B-DF85-148D-92EAC87413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8" name="Picture 64">
            <a:extLst>
              <a:ext uri="{FF2B5EF4-FFF2-40B4-BE49-F238E27FC236}">
                <a16:creationId xmlns:a16="http://schemas.microsoft.com/office/drawing/2014/main" id="{E6463980-54AF-1052-1559-38AF4AB89E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9" name="Picture 65">
            <a:extLst>
              <a:ext uri="{FF2B5EF4-FFF2-40B4-BE49-F238E27FC236}">
                <a16:creationId xmlns:a16="http://schemas.microsoft.com/office/drawing/2014/main" id="{7105A964-EB47-A171-8AF9-34F0CAAC3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0" name="Picture 66">
            <a:extLst>
              <a:ext uri="{FF2B5EF4-FFF2-40B4-BE49-F238E27FC236}">
                <a16:creationId xmlns:a16="http://schemas.microsoft.com/office/drawing/2014/main" id="{E31A1524-3FED-32D5-3435-43CB7904A1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1" name="Picture 67">
            <a:extLst>
              <a:ext uri="{FF2B5EF4-FFF2-40B4-BE49-F238E27FC236}">
                <a16:creationId xmlns:a16="http://schemas.microsoft.com/office/drawing/2014/main" id="{8D7590B7-0F2E-6AE2-5E61-38BE6E3180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2" name="Picture 68">
            <a:extLst>
              <a:ext uri="{FF2B5EF4-FFF2-40B4-BE49-F238E27FC236}">
                <a16:creationId xmlns:a16="http://schemas.microsoft.com/office/drawing/2014/main" id="{03B3E243-533E-0C1D-9336-B3132949CC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3" name="Picture 69">
            <a:extLst>
              <a:ext uri="{FF2B5EF4-FFF2-40B4-BE49-F238E27FC236}">
                <a16:creationId xmlns:a16="http://schemas.microsoft.com/office/drawing/2014/main" id="{F6F0F16F-B136-700D-F8F1-FDA1B2CCDD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4" name="Picture 70">
            <a:extLst>
              <a:ext uri="{FF2B5EF4-FFF2-40B4-BE49-F238E27FC236}">
                <a16:creationId xmlns:a16="http://schemas.microsoft.com/office/drawing/2014/main" id="{9859867C-D22E-5109-0A91-689366D74B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5" name="Picture 71">
            <a:extLst>
              <a:ext uri="{FF2B5EF4-FFF2-40B4-BE49-F238E27FC236}">
                <a16:creationId xmlns:a16="http://schemas.microsoft.com/office/drawing/2014/main" id="{3DD5FA35-102A-77EB-9342-1BA4E392C7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6" name="Picture 72">
            <a:extLst>
              <a:ext uri="{FF2B5EF4-FFF2-40B4-BE49-F238E27FC236}">
                <a16:creationId xmlns:a16="http://schemas.microsoft.com/office/drawing/2014/main" id="{2B3E4136-F7C9-8DD5-F019-4414728FE3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7" name="Picture 73">
            <a:extLst>
              <a:ext uri="{FF2B5EF4-FFF2-40B4-BE49-F238E27FC236}">
                <a16:creationId xmlns:a16="http://schemas.microsoft.com/office/drawing/2014/main" id="{964AB2B4-E96B-D72E-1997-C6A856EA17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8" name="Picture 74">
            <a:extLst>
              <a:ext uri="{FF2B5EF4-FFF2-40B4-BE49-F238E27FC236}">
                <a16:creationId xmlns:a16="http://schemas.microsoft.com/office/drawing/2014/main" id="{05AB7500-EA95-8B1F-8D81-C75BCEBE09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9" name="Picture 75">
            <a:extLst>
              <a:ext uri="{FF2B5EF4-FFF2-40B4-BE49-F238E27FC236}">
                <a16:creationId xmlns:a16="http://schemas.microsoft.com/office/drawing/2014/main" id="{73A2C4F0-AAB2-FAE5-40E9-2CDCD3AE8A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0" name="Picture 76">
            <a:extLst>
              <a:ext uri="{FF2B5EF4-FFF2-40B4-BE49-F238E27FC236}">
                <a16:creationId xmlns:a16="http://schemas.microsoft.com/office/drawing/2014/main" id="{61B34BC0-CC0F-C385-1F59-4A572A89E0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1" name="Picture 77">
            <a:extLst>
              <a:ext uri="{FF2B5EF4-FFF2-40B4-BE49-F238E27FC236}">
                <a16:creationId xmlns:a16="http://schemas.microsoft.com/office/drawing/2014/main" id="{61EFC089-D912-EA53-0C27-8C1DA9CE91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2" name="Picture 78">
            <a:extLst>
              <a:ext uri="{FF2B5EF4-FFF2-40B4-BE49-F238E27FC236}">
                <a16:creationId xmlns:a16="http://schemas.microsoft.com/office/drawing/2014/main" id="{D13EDAF6-05F8-C41D-0AE9-37F358684C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3" name="Picture 79">
            <a:extLst>
              <a:ext uri="{FF2B5EF4-FFF2-40B4-BE49-F238E27FC236}">
                <a16:creationId xmlns:a16="http://schemas.microsoft.com/office/drawing/2014/main" id="{32F43DA2-5056-07F2-45F7-C659CB6B64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4" name="Picture 80">
            <a:extLst>
              <a:ext uri="{FF2B5EF4-FFF2-40B4-BE49-F238E27FC236}">
                <a16:creationId xmlns:a16="http://schemas.microsoft.com/office/drawing/2014/main" id="{60F11548-2F1A-EFCB-E86D-FF3F837A7F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5" name="Picture 81">
            <a:extLst>
              <a:ext uri="{FF2B5EF4-FFF2-40B4-BE49-F238E27FC236}">
                <a16:creationId xmlns:a16="http://schemas.microsoft.com/office/drawing/2014/main" id="{C10876FD-D66A-6D86-843F-CCB5237820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6" name="Picture 82">
            <a:extLst>
              <a:ext uri="{FF2B5EF4-FFF2-40B4-BE49-F238E27FC236}">
                <a16:creationId xmlns:a16="http://schemas.microsoft.com/office/drawing/2014/main" id="{761BE3E6-413F-5968-D5C3-FB1FFD3BA7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7" name="Picture 83">
            <a:extLst>
              <a:ext uri="{FF2B5EF4-FFF2-40B4-BE49-F238E27FC236}">
                <a16:creationId xmlns:a16="http://schemas.microsoft.com/office/drawing/2014/main" id="{8BE97E7D-8ED5-7CBA-CAFA-FE74912105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8" name="Picture 84">
            <a:extLst>
              <a:ext uri="{FF2B5EF4-FFF2-40B4-BE49-F238E27FC236}">
                <a16:creationId xmlns:a16="http://schemas.microsoft.com/office/drawing/2014/main" id="{AE0731C4-3DE3-EB5A-9209-3A05452214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9" name="Picture 85">
            <a:extLst>
              <a:ext uri="{FF2B5EF4-FFF2-40B4-BE49-F238E27FC236}">
                <a16:creationId xmlns:a16="http://schemas.microsoft.com/office/drawing/2014/main" id="{35E2FB1D-CB9A-100C-1C74-D33A111970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0" name="Picture 86">
            <a:extLst>
              <a:ext uri="{FF2B5EF4-FFF2-40B4-BE49-F238E27FC236}">
                <a16:creationId xmlns:a16="http://schemas.microsoft.com/office/drawing/2014/main" id="{81AD9410-9BA7-BF0D-2F73-4636B040E5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1" name="Picture 87">
            <a:extLst>
              <a:ext uri="{FF2B5EF4-FFF2-40B4-BE49-F238E27FC236}">
                <a16:creationId xmlns:a16="http://schemas.microsoft.com/office/drawing/2014/main" id="{F36BC54B-907F-5EB6-E5A0-C3E9577AC1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2" name="Picture 88">
            <a:extLst>
              <a:ext uri="{FF2B5EF4-FFF2-40B4-BE49-F238E27FC236}">
                <a16:creationId xmlns:a16="http://schemas.microsoft.com/office/drawing/2014/main" id="{6ADDD71C-A4BE-A97E-6869-03061399DC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3" name="Picture 89">
            <a:extLst>
              <a:ext uri="{FF2B5EF4-FFF2-40B4-BE49-F238E27FC236}">
                <a16:creationId xmlns:a16="http://schemas.microsoft.com/office/drawing/2014/main" id="{D33B97F3-417F-9A77-B98A-05D7DAD30A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4" name="Picture 90">
            <a:extLst>
              <a:ext uri="{FF2B5EF4-FFF2-40B4-BE49-F238E27FC236}">
                <a16:creationId xmlns:a16="http://schemas.microsoft.com/office/drawing/2014/main" id="{E8AE7135-3D65-7909-EE6A-D7E526B1F5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5" name="Picture 91">
            <a:extLst>
              <a:ext uri="{FF2B5EF4-FFF2-40B4-BE49-F238E27FC236}">
                <a16:creationId xmlns:a16="http://schemas.microsoft.com/office/drawing/2014/main" id="{075F61B3-959D-9C58-281A-D60B0314CA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6" name="Picture 92">
            <a:extLst>
              <a:ext uri="{FF2B5EF4-FFF2-40B4-BE49-F238E27FC236}">
                <a16:creationId xmlns:a16="http://schemas.microsoft.com/office/drawing/2014/main" id="{1BDFD4E5-FFA1-A5E6-7AE2-E062BD00D0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7" name="Picture 93">
            <a:extLst>
              <a:ext uri="{FF2B5EF4-FFF2-40B4-BE49-F238E27FC236}">
                <a16:creationId xmlns:a16="http://schemas.microsoft.com/office/drawing/2014/main" id="{96BA498C-65FC-54C7-2AC9-950BD2E157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8" name="Picture 94">
            <a:extLst>
              <a:ext uri="{FF2B5EF4-FFF2-40B4-BE49-F238E27FC236}">
                <a16:creationId xmlns:a16="http://schemas.microsoft.com/office/drawing/2014/main" id="{41BFEC93-2CC3-5FCE-AD01-0DA212548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9" name="Picture 95">
            <a:extLst>
              <a:ext uri="{FF2B5EF4-FFF2-40B4-BE49-F238E27FC236}">
                <a16:creationId xmlns:a16="http://schemas.microsoft.com/office/drawing/2014/main" id="{0B2471FF-DB26-B7E7-14CD-850351BE3A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10" name="Picture 96">
            <a:extLst>
              <a:ext uri="{FF2B5EF4-FFF2-40B4-BE49-F238E27FC236}">
                <a16:creationId xmlns:a16="http://schemas.microsoft.com/office/drawing/2014/main" id="{34062ABA-F6CC-1B9B-633E-65B64F6DFB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45836">
            <a:off x="9514407" y="2690891"/>
            <a:ext cx="1325312" cy="745578"/>
          </a:xfrm>
          <a:prstGeom prst="rect">
            <a:avLst/>
          </a:prstGeom>
        </p:spPr>
      </p:pic>
      <p:pic>
        <p:nvPicPr>
          <p:cNvPr id="111" name="vongquay">
            <a:hlinkClick r:id="" action="ppaction://media"/>
            <a:extLst>
              <a:ext uri="{FF2B5EF4-FFF2-40B4-BE49-F238E27FC236}">
                <a16:creationId xmlns:a16="http://schemas.microsoft.com/office/drawing/2014/main" id="{94605B74-C122-00B7-C115-BA5D874B62F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96724" y="-609892"/>
            <a:ext cx="609600" cy="609600"/>
          </a:xfrm>
          <a:prstGeom prst="rect">
            <a:avLst/>
          </a:prstGeom>
        </p:spPr>
      </p:pic>
      <p:sp>
        <p:nvSpPr>
          <p:cNvPr id="112" name="TextBox 111">
            <a:extLst>
              <a:ext uri="{FF2B5EF4-FFF2-40B4-BE49-F238E27FC236}">
                <a16:creationId xmlns:a16="http://schemas.microsoft.com/office/drawing/2014/main" id="{CDC90DC2-28E5-7508-FB32-14F0F0E89B6F}"/>
              </a:ext>
            </a:extLst>
          </p:cNvPr>
          <p:cNvSpPr txBox="1"/>
          <p:nvPr/>
        </p:nvSpPr>
        <p:spPr>
          <a:xfrm>
            <a:off x="-1" y="-67355"/>
            <a:ext cx="2054055" cy="280076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6600"/>
                </a:solidFill>
                <a:effectLst/>
                <a:uLnTx/>
                <a:uFillTx/>
                <a:latin typeface="Calibri" panose="020F0502020204030204"/>
                <a:ea typeface="+mn-ea"/>
                <a:cs typeface="+mn-cs"/>
              </a:rPr>
              <a:t>VÒNG QUAY</a:t>
            </a:r>
            <a:r>
              <a:rPr kumimoji="0" lang="en-US" sz="4400" b="1" i="0" u="none" strike="noStrike" kern="1200" cap="none" spc="0" normalizeH="0" noProof="0" dirty="0">
                <a:ln>
                  <a:noFill/>
                </a:ln>
                <a:solidFill>
                  <a:srgbClr val="FF6600"/>
                </a:solidFill>
                <a:effectLst/>
                <a:uLnTx/>
                <a:uFillTx/>
                <a:latin typeface="Calibri" panose="020F0502020204030204"/>
                <a:ea typeface="+mn-ea"/>
                <a:cs typeface="+mn-cs"/>
              </a:rPr>
              <a:t> </a:t>
            </a:r>
            <a:r>
              <a:rPr kumimoji="0" lang="en-US" sz="4400" b="1" i="0" u="none" strike="noStrike" kern="1200" cap="none" spc="0" normalizeH="0" baseline="0" noProof="0" dirty="0">
                <a:ln>
                  <a:noFill/>
                </a:ln>
                <a:solidFill>
                  <a:srgbClr val="FF6600"/>
                </a:solidFill>
                <a:effectLst/>
                <a:uLnTx/>
                <a:uFillTx/>
                <a:latin typeface="Calibri" panose="020F0502020204030204"/>
                <a:ea typeface="+mn-ea"/>
                <a:cs typeface="+mn-cs"/>
              </a:rPr>
              <a:t>MAY MẮN</a:t>
            </a:r>
          </a:p>
        </p:txBody>
      </p:sp>
      <p:pic>
        <p:nvPicPr>
          <p:cNvPr id="113" name="Far_Away_Sting">
            <a:hlinkClick r:id="" action="ppaction://media"/>
            <a:extLst>
              <a:ext uri="{FF2B5EF4-FFF2-40B4-BE49-F238E27FC236}">
                <a16:creationId xmlns:a16="http://schemas.microsoft.com/office/drawing/2014/main" id="{D6849DAF-6E84-BF00-C7E3-FC07C317D38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89736" y="-797130"/>
            <a:ext cx="609600" cy="609600"/>
          </a:xfrm>
          <a:prstGeom prst="rect">
            <a:avLst/>
          </a:prstGeom>
        </p:spPr>
      </p:pic>
    </p:spTree>
    <p:extLst>
      <p:ext uri="{BB962C8B-B14F-4D97-AF65-F5344CB8AC3E}">
        <p14:creationId xmlns:p14="http://schemas.microsoft.com/office/powerpoint/2010/main" val="29494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113"/>
                                        </p:tgtEl>
                                      </p:cBhvr>
                                    </p:cmd>
                                  </p:childTnLst>
                                </p:cTn>
                              </p:par>
                              <p:par>
                                <p:cTn id="7" presetID="23" presetClass="emph" presetSubtype="0" repeatCount="indefinite" fill="hold" grpId="0" nodeType="withEffect">
                                  <p:stCondLst>
                                    <p:cond delay="0"/>
                                  </p:stCondLst>
                                  <p:childTnLst>
                                    <p:animClr clrSpc="hsl" dir="cw">
                                      <p:cBhvr override="childStyle">
                                        <p:cTn id="8" dur="500" fill="hold"/>
                                        <p:tgtEl>
                                          <p:spTgt spid="112"/>
                                        </p:tgtEl>
                                        <p:attrNameLst>
                                          <p:attrName>style.color</p:attrName>
                                        </p:attrNameLst>
                                      </p:cBhvr>
                                      <p:by>
                                        <p:hsl h="10842353" s="0" l="0"/>
                                      </p:by>
                                    </p:animClr>
                                    <p:animClr clrSpc="hsl" dir="cw">
                                      <p:cBhvr>
                                        <p:cTn id="9" dur="500" fill="hold"/>
                                        <p:tgtEl>
                                          <p:spTgt spid="112"/>
                                        </p:tgtEl>
                                        <p:attrNameLst>
                                          <p:attrName>fillcolor</p:attrName>
                                        </p:attrNameLst>
                                      </p:cBhvr>
                                      <p:by>
                                        <p:hsl h="10842353" s="0" l="0"/>
                                      </p:by>
                                    </p:animClr>
                                    <p:animClr clrSpc="hsl" dir="cw">
                                      <p:cBhvr>
                                        <p:cTn id="10" dur="500" fill="hold"/>
                                        <p:tgtEl>
                                          <p:spTgt spid="112"/>
                                        </p:tgtEl>
                                        <p:attrNameLst>
                                          <p:attrName>stroke.color</p:attrName>
                                        </p:attrNameLst>
                                      </p:cBhvr>
                                      <p:by>
                                        <p:hsl h="10842353" s="0" l="0"/>
                                      </p:by>
                                    </p:animClr>
                                    <p:set>
                                      <p:cBhvr>
                                        <p:cTn id="11" dur="500" fill="hold"/>
                                        <p:tgtEl>
                                          <p:spTgt spid="112"/>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73"/>
                                        </p:tgtEl>
                                      </p:cBhvr>
                                    </p:animEffect>
                                    <p:set>
                                      <p:cBhvr>
                                        <p:cTn id="16" dur="1" fill="hold">
                                          <p:stCondLst>
                                            <p:cond delay="9"/>
                                          </p:stCondLst>
                                        </p:cTn>
                                        <p:tgtEl>
                                          <p:spTgt spid="73"/>
                                        </p:tgtEl>
                                        <p:attrNameLst>
                                          <p:attrName>style.visibility</p:attrName>
                                        </p:attrNameLst>
                                      </p:cBhvr>
                                      <p:to>
                                        <p:strVal val="hidden"/>
                                      </p:to>
                                    </p:set>
                                  </p:childTnLst>
                                </p:cTn>
                              </p:par>
                              <p:par>
                                <p:cTn id="17" presetID="3" presetClass="mediacall" presetSubtype="0" fill="hold" nodeType="withEffect">
                                  <p:stCondLst>
                                    <p:cond delay="0"/>
                                  </p:stCondLst>
                                  <p:childTnLst>
                                    <p:cmd type="call" cmd="stop">
                                      <p:cBhvr>
                                        <p:cTn id="18" dur="1" fill="hold"/>
                                        <p:tgtEl>
                                          <p:spTgt spid="111"/>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
                                        <p:tgtEl>
                                          <p:spTgt spid="74"/>
                                        </p:tgtEl>
                                      </p:cBhvr>
                                    </p:animEffect>
                                    <p:set>
                                      <p:cBhvr>
                                        <p:cTn id="23" dur="1" fill="hold">
                                          <p:stCondLst>
                                            <p:cond delay="9"/>
                                          </p:stCondLst>
                                        </p:cTn>
                                        <p:tgtEl>
                                          <p:spTgt spid="74"/>
                                        </p:tgtEl>
                                        <p:attrNameLst>
                                          <p:attrName>style.visibility</p:attrName>
                                        </p:attrNameLst>
                                      </p:cBhvr>
                                      <p:to>
                                        <p:strVal val="hidden"/>
                                      </p:to>
                                    </p:set>
                                  </p:childTnLst>
                                </p:cTn>
                              </p:par>
                              <p:par>
                                <p:cTn id="24" presetID="3" presetClass="mediacall" presetSubtype="0" fill="hold" nodeType="withEffect">
                                  <p:stCondLst>
                                    <p:cond delay="0"/>
                                  </p:stCondLst>
                                  <p:childTnLst>
                                    <p:cmd type="call" cmd="stop">
                                      <p:cBhvr>
                                        <p:cTn id="25" dur="1" fill="hold"/>
                                        <p:tgtEl>
                                          <p:spTgt spid="111"/>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75"/>
                                        </p:tgtEl>
                                      </p:cBhvr>
                                    </p:animEffect>
                                    <p:set>
                                      <p:cBhvr>
                                        <p:cTn id="30" dur="1" fill="hold">
                                          <p:stCondLst>
                                            <p:cond delay="9"/>
                                          </p:stCondLst>
                                        </p:cTn>
                                        <p:tgtEl>
                                          <p:spTgt spid="75"/>
                                        </p:tgtEl>
                                        <p:attrNameLst>
                                          <p:attrName>style.visibility</p:attrName>
                                        </p:attrNameLst>
                                      </p:cBhvr>
                                      <p:to>
                                        <p:strVal val="hidden"/>
                                      </p:to>
                                    </p:set>
                                  </p:childTnLst>
                                </p:cTn>
                              </p:par>
                              <p:par>
                                <p:cTn id="31" presetID="3" presetClass="mediacall" presetSubtype="0" fill="hold" nodeType="withEffect">
                                  <p:stCondLst>
                                    <p:cond delay="0"/>
                                  </p:stCondLst>
                                  <p:childTnLst>
                                    <p:cmd type="call" cmd="stop">
                                      <p:cBhvr>
                                        <p:cTn id="32" dur="1" fill="hold"/>
                                        <p:tgtEl>
                                          <p:spTgt spid="111"/>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76"/>
                                        </p:tgtEl>
                                      </p:cBhvr>
                                    </p:animEffect>
                                    <p:set>
                                      <p:cBhvr>
                                        <p:cTn id="37" dur="1" fill="hold">
                                          <p:stCondLst>
                                            <p:cond delay="9"/>
                                          </p:stCondLst>
                                        </p:cTn>
                                        <p:tgtEl>
                                          <p:spTgt spid="76"/>
                                        </p:tgtEl>
                                        <p:attrNameLst>
                                          <p:attrName>style.visibility</p:attrName>
                                        </p:attrNameLst>
                                      </p:cBhvr>
                                      <p:to>
                                        <p:strVal val="hidden"/>
                                      </p:to>
                                    </p:set>
                                  </p:childTnLst>
                                </p:cTn>
                              </p:par>
                              <p:par>
                                <p:cTn id="38" presetID="3" presetClass="mediacall" presetSubtype="0" fill="hold" nodeType="withEffect">
                                  <p:stCondLst>
                                    <p:cond delay="0"/>
                                  </p:stCondLst>
                                  <p:childTnLst>
                                    <p:cmd type="call" cmd="stop">
                                      <p:cBhvr>
                                        <p:cTn id="39" dur="1" fill="hold"/>
                                        <p:tgtEl>
                                          <p:spTgt spid="111"/>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
                                        <p:tgtEl>
                                          <p:spTgt spid="77"/>
                                        </p:tgtEl>
                                      </p:cBhvr>
                                    </p:animEffect>
                                    <p:set>
                                      <p:cBhvr>
                                        <p:cTn id="44" dur="1" fill="hold">
                                          <p:stCondLst>
                                            <p:cond delay="9"/>
                                          </p:stCondLst>
                                        </p:cTn>
                                        <p:tgtEl>
                                          <p:spTgt spid="77"/>
                                        </p:tgtEl>
                                        <p:attrNameLst>
                                          <p:attrName>style.visibility</p:attrName>
                                        </p:attrNameLst>
                                      </p:cBhvr>
                                      <p:to>
                                        <p:strVal val="hidden"/>
                                      </p:to>
                                    </p:set>
                                  </p:childTnLst>
                                </p:cTn>
                              </p:par>
                              <p:par>
                                <p:cTn id="45" presetID="3" presetClass="mediacall" presetSubtype="0" fill="hold" nodeType="withEffect">
                                  <p:stCondLst>
                                    <p:cond delay="0"/>
                                  </p:stCondLst>
                                  <p:childTnLst>
                                    <p:cmd type="call" cmd="stop">
                                      <p:cBhvr>
                                        <p:cTn id="46" dur="1" fill="hold"/>
                                        <p:tgtEl>
                                          <p:spTgt spid="111"/>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
                                        <p:tgtEl>
                                          <p:spTgt spid="78"/>
                                        </p:tgtEl>
                                      </p:cBhvr>
                                    </p:animEffect>
                                    <p:set>
                                      <p:cBhvr>
                                        <p:cTn id="51" dur="1" fill="hold">
                                          <p:stCondLst>
                                            <p:cond delay="9"/>
                                          </p:stCondLst>
                                        </p:cTn>
                                        <p:tgtEl>
                                          <p:spTgt spid="78"/>
                                        </p:tgtEl>
                                        <p:attrNameLst>
                                          <p:attrName>style.visibility</p:attrName>
                                        </p:attrNameLst>
                                      </p:cBhvr>
                                      <p:to>
                                        <p:strVal val="hidden"/>
                                      </p:to>
                                    </p:set>
                                  </p:childTnLst>
                                </p:cTn>
                              </p:par>
                              <p:par>
                                <p:cTn id="52" presetID="3" presetClass="mediacall" presetSubtype="0" fill="hold" nodeType="withEffect">
                                  <p:stCondLst>
                                    <p:cond delay="0"/>
                                  </p:stCondLst>
                                  <p:childTnLst>
                                    <p:cmd type="call" cmd="stop">
                                      <p:cBhvr>
                                        <p:cTn id="53" dur="1" fill="hold"/>
                                        <p:tgtEl>
                                          <p:spTgt spid="111"/>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
                                        <p:tgtEl>
                                          <p:spTgt spid="79"/>
                                        </p:tgtEl>
                                      </p:cBhvr>
                                    </p:animEffect>
                                    <p:set>
                                      <p:cBhvr>
                                        <p:cTn id="58" dur="1" fill="hold">
                                          <p:stCondLst>
                                            <p:cond delay="9"/>
                                          </p:stCondLst>
                                        </p:cTn>
                                        <p:tgtEl>
                                          <p:spTgt spid="79"/>
                                        </p:tgtEl>
                                        <p:attrNameLst>
                                          <p:attrName>style.visibility</p:attrName>
                                        </p:attrNameLst>
                                      </p:cBhvr>
                                      <p:to>
                                        <p:strVal val="hidden"/>
                                      </p:to>
                                    </p:set>
                                  </p:childTnLst>
                                </p:cTn>
                              </p:par>
                              <p:par>
                                <p:cTn id="59" presetID="3" presetClass="mediacall" presetSubtype="0" fill="hold" nodeType="withEffect">
                                  <p:stCondLst>
                                    <p:cond delay="0"/>
                                  </p:stCondLst>
                                  <p:childTnLst>
                                    <p:cmd type="call" cmd="stop">
                                      <p:cBhvr>
                                        <p:cTn id="60" dur="1" fill="hold"/>
                                        <p:tgtEl>
                                          <p:spTgt spid="111"/>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
                                        <p:tgtEl>
                                          <p:spTgt spid="80"/>
                                        </p:tgtEl>
                                      </p:cBhvr>
                                    </p:animEffect>
                                    <p:set>
                                      <p:cBhvr>
                                        <p:cTn id="65" dur="1" fill="hold">
                                          <p:stCondLst>
                                            <p:cond delay="9"/>
                                          </p:stCondLst>
                                        </p:cTn>
                                        <p:tgtEl>
                                          <p:spTgt spid="80"/>
                                        </p:tgtEl>
                                        <p:attrNameLst>
                                          <p:attrName>style.visibility</p:attrName>
                                        </p:attrNameLst>
                                      </p:cBhvr>
                                      <p:to>
                                        <p:strVal val="hidden"/>
                                      </p:to>
                                    </p:set>
                                  </p:childTnLst>
                                </p:cTn>
                              </p:par>
                              <p:par>
                                <p:cTn id="66" presetID="3" presetClass="mediacall" presetSubtype="0" fill="hold" nodeType="withEffect">
                                  <p:stCondLst>
                                    <p:cond delay="0"/>
                                  </p:stCondLst>
                                  <p:childTnLst>
                                    <p:cmd type="call" cmd="stop">
                                      <p:cBhvr>
                                        <p:cTn id="67" dur="1" fill="hold"/>
                                        <p:tgtEl>
                                          <p:spTgt spid="111"/>
                                        </p:tgtEl>
                                      </p:cBhvr>
                                    </p:cmd>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
                                        <p:tgtEl>
                                          <p:spTgt spid="81"/>
                                        </p:tgtEl>
                                      </p:cBhvr>
                                    </p:animEffect>
                                    <p:set>
                                      <p:cBhvr>
                                        <p:cTn id="72" dur="1" fill="hold">
                                          <p:stCondLst>
                                            <p:cond delay="9"/>
                                          </p:stCondLst>
                                        </p:cTn>
                                        <p:tgtEl>
                                          <p:spTgt spid="81"/>
                                        </p:tgtEl>
                                        <p:attrNameLst>
                                          <p:attrName>style.visibility</p:attrName>
                                        </p:attrNameLst>
                                      </p:cBhvr>
                                      <p:to>
                                        <p:strVal val="hidden"/>
                                      </p:to>
                                    </p:set>
                                  </p:childTnLst>
                                </p:cTn>
                              </p:par>
                              <p:par>
                                <p:cTn id="73" presetID="3" presetClass="mediacall" presetSubtype="0" fill="hold" nodeType="withEffect">
                                  <p:stCondLst>
                                    <p:cond delay="0"/>
                                  </p:stCondLst>
                                  <p:childTnLst>
                                    <p:cmd type="call" cmd="stop">
                                      <p:cBhvr>
                                        <p:cTn id="74" dur="1" fill="hold"/>
                                        <p:tgtEl>
                                          <p:spTgt spid="111"/>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
                                        <p:tgtEl>
                                          <p:spTgt spid="82"/>
                                        </p:tgtEl>
                                      </p:cBhvr>
                                    </p:animEffect>
                                    <p:set>
                                      <p:cBhvr>
                                        <p:cTn id="79" dur="1" fill="hold">
                                          <p:stCondLst>
                                            <p:cond delay="9"/>
                                          </p:stCondLst>
                                        </p:cTn>
                                        <p:tgtEl>
                                          <p:spTgt spid="82"/>
                                        </p:tgtEl>
                                        <p:attrNameLst>
                                          <p:attrName>style.visibility</p:attrName>
                                        </p:attrNameLst>
                                      </p:cBhvr>
                                      <p:to>
                                        <p:strVal val="hidden"/>
                                      </p:to>
                                    </p:set>
                                  </p:childTnLst>
                                </p:cTn>
                              </p:par>
                              <p:par>
                                <p:cTn id="80" presetID="3" presetClass="mediacall" presetSubtype="0" fill="hold" nodeType="withEffect">
                                  <p:stCondLst>
                                    <p:cond delay="0"/>
                                  </p:stCondLst>
                                  <p:childTnLst>
                                    <p:cmd type="call" cmd="stop">
                                      <p:cBhvr>
                                        <p:cTn id="81" dur="1" fill="hold"/>
                                        <p:tgtEl>
                                          <p:spTgt spid="111"/>
                                        </p:tgtEl>
                                      </p:cBhvr>
                                    </p:cmd>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
                                        <p:tgtEl>
                                          <p:spTgt spid="83"/>
                                        </p:tgtEl>
                                      </p:cBhvr>
                                    </p:animEffect>
                                    <p:set>
                                      <p:cBhvr>
                                        <p:cTn id="86" dur="1" fill="hold">
                                          <p:stCondLst>
                                            <p:cond delay="9"/>
                                          </p:stCondLst>
                                        </p:cTn>
                                        <p:tgtEl>
                                          <p:spTgt spid="83"/>
                                        </p:tgtEl>
                                        <p:attrNameLst>
                                          <p:attrName>style.visibility</p:attrName>
                                        </p:attrNameLst>
                                      </p:cBhvr>
                                      <p:to>
                                        <p:strVal val="hidden"/>
                                      </p:to>
                                    </p:set>
                                  </p:childTnLst>
                                </p:cTn>
                              </p:par>
                              <p:par>
                                <p:cTn id="87" presetID="3" presetClass="mediacall" presetSubtype="0" fill="hold" nodeType="withEffect">
                                  <p:stCondLst>
                                    <p:cond delay="0"/>
                                  </p:stCondLst>
                                  <p:childTnLst>
                                    <p:cmd type="call" cmd="stop">
                                      <p:cBhvr>
                                        <p:cTn id="88" dur="1" fill="hold"/>
                                        <p:tgtEl>
                                          <p:spTgt spid="111"/>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
                                        <p:tgtEl>
                                          <p:spTgt spid="84"/>
                                        </p:tgtEl>
                                      </p:cBhvr>
                                    </p:animEffect>
                                    <p:set>
                                      <p:cBhvr>
                                        <p:cTn id="93" dur="1" fill="hold">
                                          <p:stCondLst>
                                            <p:cond delay="9"/>
                                          </p:stCondLst>
                                        </p:cTn>
                                        <p:tgtEl>
                                          <p:spTgt spid="84"/>
                                        </p:tgtEl>
                                        <p:attrNameLst>
                                          <p:attrName>style.visibility</p:attrName>
                                        </p:attrNameLst>
                                      </p:cBhvr>
                                      <p:to>
                                        <p:strVal val="hidden"/>
                                      </p:to>
                                    </p:set>
                                  </p:childTnLst>
                                </p:cTn>
                              </p:par>
                              <p:par>
                                <p:cTn id="94" presetID="3" presetClass="mediacall" presetSubtype="0" fill="hold" nodeType="withEffect">
                                  <p:stCondLst>
                                    <p:cond delay="0"/>
                                  </p:stCondLst>
                                  <p:childTnLst>
                                    <p:cmd type="call" cmd="stop">
                                      <p:cBhvr>
                                        <p:cTn id="95" dur="1" fill="hold"/>
                                        <p:tgtEl>
                                          <p:spTgt spid="111"/>
                                        </p:tgtEl>
                                      </p:cBhvr>
                                    </p:cmd>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
                                        <p:tgtEl>
                                          <p:spTgt spid="85"/>
                                        </p:tgtEl>
                                      </p:cBhvr>
                                    </p:animEffect>
                                    <p:set>
                                      <p:cBhvr>
                                        <p:cTn id="100" dur="1" fill="hold">
                                          <p:stCondLst>
                                            <p:cond delay="9"/>
                                          </p:stCondLst>
                                        </p:cTn>
                                        <p:tgtEl>
                                          <p:spTgt spid="85"/>
                                        </p:tgtEl>
                                        <p:attrNameLst>
                                          <p:attrName>style.visibility</p:attrName>
                                        </p:attrNameLst>
                                      </p:cBhvr>
                                      <p:to>
                                        <p:strVal val="hidden"/>
                                      </p:to>
                                    </p:set>
                                  </p:childTnLst>
                                </p:cTn>
                              </p:par>
                              <p:par>
                                <p:cTn id="101" presetID="3" presetClass="mediacall" presetSubtype="0" fill="hold" nodeType="withEffect">
                                  <p:stCondLst>
                                    <p:cond delay="0"/>
                                  </p:stCondLst>
                                  <p:childTnLst>
                                    <p:cmd type="call" cmd="stop">
                                      <p:cBhvr>
                                        <p:cTn id="102" dur="1" fill="hold"/>
                                        <p:tgtEl>
                                          <p:spTgt spid="111"/>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
                                        <p:tgtEl>
                                          <p:spTgt spid="86"/>
                                        </p:tgtEl>
                                      </p:cBhvr>
                                    </p:animEffect>
                                    <p:set>
                                      <p:cBhvr>
                                        <p:cTn id="107" dur="1" fill="hold">
                                          <p:stCondLst>
                                            <p:cond delay="9"/>
                                          </p:stCondLst>
                                        </p:cTn>
                                        <p:tgtEl>
                                          <p:spTgt spid="86"/>
                                        </p:tgtEl>
                                        <p:attrNameLst>
                                          <p:attrName>style.visibility</p:attrName>
                                        </p:attrNameLst>
                                      </p:cBhvr>
                                      <p:to>
                                        <p:strVal val="hidden"/>
                                      </p:to>
                                    </p:set>
                                  </p:childTnLst>
                                </p:cTn>
                              </p:par>
                              <p:par>
                                <p:cTn id="108" presetID="3" presetClass="mediacall" presetSubtype="0" fill="hold" nodeType="withEffect">
                                  <p:stCondLst>
                                    <p:cond delay="0"/>
                                  </p:stCondLst>
                                  <p:childTnLst>
                                    <p:cmd type="call" cmd="stop">
                                      <p:cBhvr>
                                        <p:cTn id="109" dur="1" fill="hold"/>
                                        <p:tgtEl>
                                          <p:spTgt spid="111"/>
                                        </p:tgtEl>
                                      </p:cBhvr>
                                    </p:cmd>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10"/>
                                        <p:tgtEl>
                                          <p:spTgt spid="87"/>
                                        </p:tgtEl>
                                      </p:cBhvr>
                                    </p:animEffect>
                                    <p:set>
                                      <p:cBhvr>
                                        <p:cTn id="114" dur="1" fill="hold">
                                          <p:stCondLst>
                                            <p:cond delay="9"/>
                                          </p:stCondLst>
                                        </p:cTn>
                                        <p:tgtEl>
                                          <p:spTgt spid="87"/>
                                        </p:tgtEl>
                                        <p:attrNameLst>
                                          <p:attrName>style.visibility</p:attrName>
                                        </p:attrNameLst>
                                      </p:cBhvr>
                                      <p:to>
                                        <p:strVal val="hidden"/>
                                      </p:to>
                                    </p:set>
                                  </p:childTnLst>
                                </p:cTn>
                              </p:par>
                              <p:par>
                                <p:cTn id="115" presetID="3" presetClass="mediacall" presetSubtype="0" fill="hold" nodeType="withEffect">
                                  <p:stCondLst>
                                    <p:cond delay="0"/>
                                  </p:stCondLst>
                                  <p:childTnLst>
                                    <p:cmd type="call" cmd="stop">
                                      <p:cBhvr>
                                        <p:cTn id="116" dur="1" fill="hold"/>
                                        <p:tgtEl>
                                          <p:spTgt spid="111"/>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
                                        <p:tgtEl>
                                          <p:spTgt spid="88"/>
                                        </p:tgtEl>
                                      </p:cBhvr>
                                    </p:animEffect>
                                    <p:set>
                                      <p:cBhvr>
                                        <p:cTn id="121" dur="1" fill="hold">
                                          <p:stCondLst>
                                            <p:cond delay="9"/>
                                          </p:stCondLst>
                                        </p:cTn>
                                        <p:tgtEl>
                                          <p:spTgt spid="88"/>
                                        </p:tgtEl>
                                        <p:attrNameLst>
                                          <p:attrName>style.visibility</p:attrName>
                                        </p:attrNameLst>
                                      </p:cBhvr>
                                      <p:to>
                                        <p:strVal val="hidden"/>
                                      </p:to>
                                    </p:set>
                                  </p:childTnLst>
                                </p:cTn>
                              </p:par>
                              <p:par>
                                <p:cTn id="122" presetID="3" presetClass="mediacall" presetSubtype="0" fill="hold" nodeType="withEffect">
                                  <p:stCondLst>
                                    <p:cond delay="0"/>
                                  </p:stCondLst>
                                  <p:childTnLst>
                                    <p:cmd type="call" cmd="stop">
                                      <p:cBhvr>
                                        <p:cTn id="123" dur="1" fill="hold"/>
                                        <p:tgtEl>
                                          <p:spTgt spid="111"/>
                                        </p:tgtEl>
                                      </p:cBhvr>
                                    </p:cmd>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
                                        <p:tgtEl>
                                          <p:spTgt spid="89"/>
                                        </p:tgtEl>
                                      </p:cBhvr>
                                    </p:animEffect>
                                    <p:set>
                                      <p:cBhvr>
                                        <p:cTn id="128" dur="1" fill="hold">
                                          <p:stCondLst>
                                            <p:cond delay="9"/>
                                          </p:stCondLst>
                                        </p:cTn>
                                        <p:tgtEl>
                                          <p:spTgt spid="89"/>
                                        </p:tgtEl>
                                        <p:attrNameLst>
                                          <p:attrName>style.visibility</p:attrName>
                                        </p:attrNameLst>
                                      </p:cBhvr>
                                      <p:to>
                                        <p:strVal val="hidden"/>
                                      </p:to>
                                    </p:set>
                                  </p:childTnLst>
                                </p:cTn>
                              </p:par>
                              <p:par>
                                <p:cTn id="129" presetID="3" presetClass="mediacall" presetSubtype="0" fill="hold" nodeType="withEffect">
                                  <p:stCondLst>
                                    <p:cond delay="0"/>
                                  </p:stCondLst>
                                  <p:childTnLst>
                                    <p:cmd type="call" cmd="stop">
                                      <p:cBhvr>
                                        <p:cTn id="130" dur="1" fill="hold"/>
                                        <p:tgtEl>
                                          <p:spTgt spid="111"/>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10"/>
                                        <p:tgtEl>
                                          <p:spTgt spid="90"/>
                                        </p:tgtEl>
                                      </p:cBhvr>
                                    </p:animEffect>
                                    <p:set>
                                      <p:cBhvr>
                                        <p:cTn id="135" dur="1" fill="hold">
                                          <p:stCondLst>
                                            <p:cond delay="9"/>
                                          </p:stCondLst>
                                        </p:cTn>
                                        <p:tgtEl>
                                          <p:spTgt spid="90"/>
                                        </p:tgtEl>
                                        <p:attrNameLst>
                                          <p:attrName>style.visibility</p:attrName>
                                        </p:attrNameLst>
                                      </p:cBhvr>
                                      <p:to>
                                        <p:strVal val="hidden"/>
                                      </p:to>
                                    </p:set>
                                  </p:childTnLst>
                                </p:cTn>
                              </p:par>
                              <p:par>
                                <p:cTn id="136" presetID="3" presetClass="mediacall" presetSubtype="0" fill="hold" nodeType="withEffect">
                                  <p:stCondLst>
                                    <p:cond delay="0"/>
                                  </p:stCondLst>
                                  <p:childTnLst>
                                    <p:cmd type="call" cmd="stop">
                                      <p:cBhvr>
                                        <p:cTn id="137" dur="1" fill="hold"/>
                                        <p:tgtEl>
                                          <p:spTgt spid="111"/>
                                        </p:tgtEl>
                                      </p:cBhvr>
                                    </p:cmd>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
                                        <p:tgtEl>
                                          <p:spTgt spid="91"/>
                                        </p:tgtEl>
                                      </p:cBhvr>
                                    </p:animEffect>
                                    <p:set>
                                      <p:cBhvr>
                                        <p:cTn id="142" dur="1" fill="hold">
                                          <p:stCondLst>
                                            <p:cond delay="9"/>
                                          </p:stCondLst>
                                        </p:cTn>
                                        <p:tgtEl>
                                          <p:spTgt spid="91"/>
                                        </p:tgtEl>
                                        <p:attrNameLst>
                                          <p:attrName>style.visibility</p:attrName>
                                        </p:attrNameLst>
                                      </p:cBhvr>
                                      <p:to>
                                        <p:strVal val="hidden"/>
                                      </p:to>
                                    </p:set>
                                  </p:childTnLst>
                                </p:cTn>
                              </p:par>
                              <p:par>
                                <p:cTn id="143" presetID="3" presetClass="mediacall" presetSubtype="0" fill="hold" nodeType="withEffect">
                                  <p:stCondLst>
                                    <p:cond delay="0"/>
                                  </p:stCondLst>
                                  <p:childTnLst>
                                    <p:cmd type="call" cmd="stop">
                                      <p:cBhvr>
                                        <p:cTn id="144" dur="1" fill="hold"/>
                                        <p:tgtEl>
                                          <p:spTgt spid="111"/>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
                                        <p:tgtEl>
                                          <p:spTgt spid="92"/>
                                        </p:tgtEl>
                                      </p:cBhvr>
                                    </p:animEffect>
                                    <p:set>
                                      <p:cBhvr>
                                        <p:cTn id="149" dur="1" fill="hold">
                                          <p:stCondLst>
                                            <p:cond delay="9"/>
                                          </p:stCondLst>
                                        </p:cTn>
                                        <p:tgtEl>
                                          <p:spTgt spid="92"/>
                                        </p:tgtEl>
                                        <p:attrNameLst>
                                          <p:attrName>style.visibility</p:attrName>
                                        </p:attrNameLst>
                                      </p:cBhvr>
                                      <p:to>
                                        <p:strVal val="hidden"/>
                                      </p:to>
                                    </p:set>
                                  </p:childTnLst>
                                </p:cTn>
                              </p:par>
                              <p:par>
                                <p:cTn id="150" presetID="3" presetClass="mediacall" presetSubtype="0" fill="hold" nodeType="withEffect">
                                  <p:stCondLst>
                                    <p:cond delay="0"/>
                                  </p:stCondLst>
                                  <p:childTnLst>
                                    <p:cmd type="call" cmd="stop">
                                      <p:cBhvr>
                                        <p:cTn id="151" dur="1" fill="hold"/>
                                        <p:tgtEl>
                                          <p:spTgt spid="111"/>
                                        </p:tgtEl>
                                      </p:cBhvr>
                                    </p:cmd>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10"/>
                                        <p:tgtEl>
                                          <p:spTgt spid="93"/>
                                        </p:tgtEl>
                                      </p:cBhvr>
                                    </p:animEffect>
                                    <p:set>
                                      <p:cBhvr>
                                        <p:cTn id="156" dur="1" fill="hold">
                                          <p:stCondLst>
                                            <p:cond delay="9"/>
                                          </p:stCondLst>
                                        </p:cTn>
                                        <p:tgtEl>
                                          <p:spTgt spid="93"/>
                                        </p:tgtEl>
                                        <p:attrNameLst>
                                          <p:attrName>style.visibility</p:attrName>
                                        </p:attrNameLst>
                                      </p:cBhvr>
                                      <p:to>
                                        <p:strVal val="hidden"/>
                                      </p:to>
                                    </p:set>
                                  </p:childTnLst>
                                </p:cTn>
                              </p:par>
                              <p:par>
                                <p:cTn id="157" presetID="3" presetClass="mediacall" presetSubtype="0" fill="hold" nodeType="withEffect">
                                  <p:stCondLst>
                                    <p:cond delay="0"/>
                                  </p:stCondLst>
                                  <p:childTnLst>
                                    <p:cmd type="call" cmd="stop">
                                      <p:cBhvr>
                                        <p:cTn id="158" dur="1" fill="hold"/>
                                        <p:tgtEl>
                                          <p:spTgt spid="111"/>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10"/>
                                        <p:tgtEl>
                                          <p:spTgt spid="94"/>
                                        </p:tgtEl>
                                      </p:cBhvr>
                                    </p:animEffect>
                                    <p:set>
                                      <p:cBhvr>
                                        <p:cTn id="163" dur="1" fill="hold">
                                          <p:stCondLst>
                                            <p:cond delay="9"/>
                                          </p:stCondLst>
                                        </p:cTn>
                                        <p:tgtEl>
                                          <p:spTgt spid="94"/>
                                        </p:tgtEl>
                                        <p:attrNameLst>
                                          <p:attrName>style.visibility</p:attrName>
                                        </p:attrNameLst>
                                      </p:cBhvr>
                                      <p:to>
                                        <p:strVal val="hidden"/>
                                      </p:to>
                                    </p:set>
                                  </p:childTnLst>
                                </p:cTn>
                              </p:par>
                              <p:par>
                                <p:cTn id="164" presetID="3" presetClass="mediacall" presetSubtype="0" fill="hold" nodeType="withEffect">
                                  <p:stCondLst>
                                    <p:cond delay="0"/>
                                  </p:stCondLst>
                                  <p:childTnLst>
                                    <p:cmd type="call" cmd="stop">
                                      <p:cBhvr>
                                        <p:cTn id="165" dur="1" fill="hold"/>
                                        <p:tgtEl>
                                          <p:spTgt spid="111"/>
                                        </p:tgtEl>
                                      </p:cBhvr>
                                    </p:cmd>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
                                        <p:tgtEl>
                                          <p:spTgt spid="95"/>
                                        </p:tgtEl>
                                      </p:cBhvr>
                                    </p:animEffect>
                                    <p:set>
                                      <p:cBhvr>
                                        <p:cTn id="170" dur="1" fill="hold">
                                          <p:stCondLst>
                                            <p:cond delay="9"/>
                                          </p:stCondLst>
                                        </p:cTn>
                                        <p:tgtEl>
                                          <p:spTgt spid="95"/>
                                        </p:tgtEl>
                                        <p:attrNameLst>
                                          <p:attrName>style.visibility</p:attrName>
                                        </p:attrNameLst>
                                      </p:cBhvr>
                                      <p:to>
                                        <p:strVal val="hidden"/>
                                      </p:to>
                                    </p:set>
                                  </p:childTnLst>
                                </p:cTn>
                              </p:par>
                              <p:par>
                                <p:cTn id="171" presetID="3" presetClass="mediacall" presetSubtype="0" fill="hold" nodeType="withEffect">
                                  <p:stCondLst>
                                    <p:cond delay="0"/>
                                  </p:stCondLst>
                                  <p:childTnLst>
                                    <p:cmd type="call" cmd="stop">
                                      <p:cBhvr>
                                        <p:cTn id="172" dur="1" fill="hold"/>
                                        <p:tgtEl>
                                          <p:spTgt spid="111"/>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10"/>
                                        <p:tgtEl>
                                          <p:spTgt spid="96"/>
                                        </p:tgtEl>
                                      </p:cBhvr>
                                    </p:animEffect>
                                    <p:set>
                                      <p:cBhvr>
                                        <p:cTn id="177" dur="1" fill="hold">
                                          <p:stCondLst>
                                            <p:cond delay="9"/>
                                          </p:stCondLst>
                                        </p:cTn>
                                        <p:tgtEl>
                                          <p:spTgt spid="96"/>
                                        </p:tgtEl>
                                        <p:attrNameLst>
                                          <p:attrName>style.visibility</p:attrName>
                                        </p:attrNameLst>
                                      </p:cBhvr>
                                      <p:to>
                                        <p:strVal val="hidden"/>
                                      </p:to>
                                    </p:set>
                                  </p:childTnLst>
                                </p:cTn>
                              </p:par>
                              <p:par>
                                <p:cTn id="178" presetID="3" presetClass="mediacall" presetSubtype="0" fill="hold" nodeType="withEffect">
                                  <p:stCondLst>
                                    <p:cond delay="0"/>
                                  </p:stCondLst>
                                  <p:childTnLst>
                                    <p:cmd type="call" cmd="stop">
                                      <p:cBhvr>
                                        <p:cTn id="179" dur="1" fill="hold"/>
                                        <p:tgtEl>
                                          <p:spTgt spid="111"/>
                                        </p:tgtEl>
                                      </p:cBhvr>
                                    </p:cmd>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10"/>
                                        <p:tgtEl>
                                          <p:spTgt spid="97"/>
                                        </p:tgtEl>
                                      </p:cBhvr>
                                    </p:animEffect>
                                    <p:set>
                                      <p:cBhvr>
                                        <p:cTn id="184" dur="1" fill="hold">
                                          <p:stCondLst>
                                            <p:cond delay="9"/>
                                          </p:stCondLst>
                                        </p:cTn>
                                        <p:tgtEl>
                                          <p:spTgt spid="97"/>
                                        </p:tgtEl>
                                        <p:attrNameLst>
                                          <p:attrName>style.visibility</p:attrName>
                                        </p:attrNameLst>
                                      </p:cBhvr>
                                      <p:to>
                                        <p:strVal val="hidden"/>
                                      </p:to>
                                    </p:set>
                                  </p:childTnLst>
                                </p:cTn>
                              </p:par>
                              <p:par>
                                <p:cTn id="185" presetID="3" presetClass="mediacall" presetSubtype="0" fill="hold" nodeType="withEffect">
                                  <p:stCondLst>
                                    <p:cond delay="0"/>
                                  </p:stCondLst>
                                  <p:childTnLst>
                                    <p:cmd type="call" cmd="stop">
                                      <p:cBhvr>
                                        <p:cTn id="186" dur="1" fill="hold"/>
                                        <p:tgtEl>
                                          <p:spTgt spid="111"/>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10"/>
                                        <p:tgtEl>
                                          <p:spTgt spid="98"/>
                                        </p:tgtEl>
                                      </p:cBhvr>
                                    </p:animEffect>
                                    <p:set>
                                      <p:cBhvr>
                                        <p:cTn id="191" dur="1" fill="hold">
                                          <p:stCondLst>
                                            <p:cond delay="9"/>
                                          </p:stCondLst>
                                        </p:cTn>
                                        <p:tgtEl>
                                          <p:spTgt spid="98"/>
                                        </p:tgtEl>
                                        <p:attrNameLst>
                                          <p:attrName>style.visibility</p:attrName>
                                        </p:attrNameLst>
                                      </p:cBhvr>
                                      <p:to>
                                        <p:strVal val="hidden"/>
                                      </p:to>
                                    </p:set>
                                  </p:childTnLst>
                                </p:cTn>
                              </p:par>
                              <p:par>
                                <p:cTn id="192" presetID="3" presetClass="mediacall" presetSubtype="0" fill="hold" nodeType="withEffect">
                                  <p:stCondLst>
                                    <p:cond delay="0"/>
                                  </p:stCondLst>
                                  <p:childTnLst>
                                    <p:cmd type="call" cmd="stop">
                                      <p:cBhvr>
                                        <p:cTn id="193" dur="1" fill="hold"/>
                                        <p:tgtEl>
                                          <p:spTgt spid="111"/>
                                        </p:tgtEl>
                                      </p:cBhvr>
                                    </p:cmd>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nodeType="clickEffect">
                                  <p:stCondLst>
                                    <p:cond delay="0"/>
                                  </p:stCondLst>
                                  <p:childTnLst>
                                    <p:animEffect transition="out" filter="fade">
                                      <p:cBhvr>
                                        <p:cTn id="197" dur="10"/>
                                        <p:tgtEl>
                                          <p:spTgt spid="99"/>
                                        </p:tgtEl>
                                      </p:cBhvr>
                                    </p:animEffect>
                                    <p:set>
                                      <p:cBhvr>
                                        <p:cTn id="198" dur="1" fill="hold">
                                          <p:stCondLst>
                                            <p:cond delay="9"/>
                                          </p:stCondLst>
                                        </p:cTn>
                                        <p:tgtEl>
                                          <p:spTgt spid="99"/>
                                        </p:tgtEl>
                                        <p:attrNameLst>
                                          <p:attrName>style.visibility</p:attrName>
                                        </p:attrNameLst>
                                      </p:cBhvr>
                                      <p:to>
                                        <p:strVal val="hidden"/>
                                      </p:to>
                                    </p:set>
                                  </p:childTnLst>
                                </p:cTn>
                              </p:par>
                              <p:par>
                                <p:cTn id="199" presetID="3" presetClass="mediacall" presetSubtype="0" fill="hold" nodeType="withEffect">
                                  <p:stCondLst>
                                    <p:cond delay="0"/>
                                  </p:stCondLst>
                                  <p:childTnLst>
                                    <p:cmd type="call" cmd="stop">
                                      <p:cBhvr>
                                        <p:cTn id="200" dur="1" fill="hold"/>
                                        <p:tgtEl>
                                          <p:spTgt spid="111"/>
                                        </p:tgtEl>
                                      </p:cBhvr>
                                    </p:cmd>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10"/>
                                        <p:tgtEl>
                                          <p:spTgt spid="100"/>
                                        </p:tgtEl>
                                      </p:cBhvr>
                                    </p:animEffect>
                                    <p:set>
                                      <p:cBhvr>
                                        <p:cTn id="205" dur="1" fill="hold">
                                          <p:stCondLst>
                                            <p:cond delay="9"/>
                                          </p:stCondLst>
                                        </p:cTn>
                                        <p:tgtEl>
                                          <p:spTgt spid="100"/>
                                        </p:tgtEl>
                                        <p:attrNameLst>
                                          <p:attrName>style.visibility</p:attrName>
                                        </p:attrNameLst>
                                      </p:cBhvr>
                                      <p:to>
                                        <p:strVal val="hidden"/>
                                      </p:to>
                                    </p:set>
                                  </p:childTnLst>
                                </p:cTn>
                              </p:par>
                              <p:par>
                                <p:cTn id="206" presetID="3" presetClass="mediacall" presetSubtype="0" fill="hold" nodeType="withEffect">
                                  <p:stCondLst>
                                    <p:cond delay="0"/>
                                  </p:stCondLst>
                                  <p:childTnLst>
                                    <p:cmd type="call" cmd="stop">
                                      <p:cBhvr>
                                        <p:cTn id="207" dur="1" fill="hold"/>
                                        <p:tgtEl>
                                          <p:spTgt spid="111"/>
                                        </p:tgtEl>
                                      </p:cBhvr>
                                    </p:cmd>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10"/>
                                        <p:tgtEl>
                                          <p:spTgt spid="101"/>
                                        </p:tgtEl>
                                      </p:cBhvr>
                                    </p:animEffect>
                                    <p:set>
                                      <p:cBhvr>
                                        <p:cTn id="212" dur="1" fill="hold">
                                          <p:stCondLst>
                                            <p:cond delay="9"/>
                                          </p:stCondLst>
                                        </p:cTn>
                                        <p:tgtEl>
                                          <p:spTgt spid="101"/>
                                        </p:tgtEl>
                                        <p:attrNameLst>
                                          <p:attrName>style.visibility</p:attrName>
                                        </p:attrNameLst>
                                      </p:cBhvr>
                                      <p:to>
                                        <p:strVal val="hidden"/>
                                      </p:to>
                                    </p:set>
                                  </p:childTnLst>
                                </p:cTn>
                              </p:par>
                              <p:par>
                                <p:cTn id="213" presetID="3" presetClass="mediacall" presetSubtype="0" fill="hold" nodeType="withEffect">
                                  <p:stCondLst>
                                    <p:cond delay="0"/>
                                  </p:stCondLst>
                                  <p:childTnLst>
                                    <p:cmd type="call" cmd="stop">
                                      <p:cBhvr>
                                        <p:cTn id="214" dur="1" fill="hold"/>
                                        <p:tgtEl>
                                          <p:spTgt spid="111"/>
                                        </p:tgtEl>
                                      </p:cBhvr>
                                    </p:cmd>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10"/>
                                        <p:tgtEl>
                                          <p:spTgt spid="102"/>
                                        </p:tgtEl>
                                      </p:cBhvr>
                                    </p:animEffect>
                                    <p:set>
                                      <p:cBhvr>
                                        <p:cTn id="219" dur="1" fill="hold">
                                          <p:stCondLst>
                                            <p:cond delay="9"/>
                                          </p:stCondLst>
                                        </p:cTn>
                                        <p:tgtEl>
                                          <p:spTgt spid="102"/>
                                        </p:tgtEl>
                                        <p:attrNameLst>
                                          <p:attrName>style.visibility</p:attrName>
                                        </p:attrNameLst>
                                      </p:cBhvr>
                                      <p:to>
                                        <p:strVal val="hidden"/>
                                      </p:to>
                                    </p:set>
                                  </p:childTnLst>
                                </p:cTn>
                              </p:par>
                              <p:par>
                                <p:cTn id="220" presetID="3" presetClass="mediacall" presetSubtype="0" fill="hold" nodeType="withEffect">
                                  <p:stCondLst>
                                    <p:cond delay="0"/>
                                  </p:stCondLst>
                                  <p:childTnLst>
                                    <p:cmd type="call" cmd="stop">
                                      <p:cBhvr>
                                        <p:cTn id="221" dur="1" fill="hold"/>
                                        <p:tgtEl>
                                          <p:spTgt spid="111"/>
                                        </p:tgtEl>
                                      </p:cBhvr>
                                    </p:cmd>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10"/>
                                        <p:tgtEl>
                                          <p:spTgt spid="103"/>
                                        </p:tgtEl>
                                      </p:cBhvr>
                                    </p:animEffect>
                                    <p:set>
                                      <p:cBhvr>
                                        <p:cTn id="226" dur="1" fill="hold">
                                          <p:stCondLst>
                                            <p:cond delay="9"/>
                                          </p:stCondLst>
                                        </p:cTn>
                                        <p:tgtEl>
                                          <p:spTgt spid="103"/>
                                        </p:tgtEl>
                                        <p:attrNameLst>
                                          <p:attrName>style.visibility</p:attrName>
                                        </p:attrNameLst>
                                      </p:cBhvr>
                                      <p:to>
                                        <p:strVal val="hidden"/>
                                      </p:to>
                                    </p:set>
                                  </p:childTnLst>
                                </p:cTn>
                              </p:par>
                              <p:par>
                                <p:cTn id="227" presetID="3" presetClass="mediacall" presetSubtype="0" fill="hold" nodeType="withEffect">
                                  <p:stCondLst>
                                    <p:cond delay="0"/>
                                  </p:stCondLst>
                                  <p:childTnLst>
                                    <p:cmd type="call" cmd="stop">
                                      <p:cBhvr>
                                        <p:cTn id="228" dur="1" fill="hold"/>
                                        <p:tgtEl>
                                          <p:spTgt spid="111"/>
                                        </p:tgtEl>
                                      </p:cBhvr>
                                    </p:cmd>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
                                        <p:tgtEl>
                                          <p:spTgt spid="104"/>
                                        </p:tgtEl>
                                      </p:cBhvr>
                                    </p:animEffect>
                                    <p:set>
                                      <p:cBhvr>
                                        <p:cTn id="233" dur="1" fill="hold">
                                          <p:stCondLst>
                                            <p:cond delay="9"/>
                                          </p:stCondLst>
                                        </p:cTn>
                                        <p:tgtEl>
                                          <p:spTgt spid="104"/>
                                        </p:tgtEl>
                                        <p:attrNameLst>
                                          <p:attrName>style.visibility</p:attrName>
                                        </p:attrNameLst>
                                      </p:cBhvr>
                                      <p:to>
                                        <p:strVal val="hidden"/>
                                      </p:to>
                                    </p:set>
                                  </p:childTnLst>
                                </p:cTn>
                              </p:par>
                              <p:par>
                                <p:cTn id="234" presetID="3" presetClass="mediacall" presetSubtype="0" fill="hold" nodeType="withEffect">
                                  <p:stCondLst>
                                    <p:cond delay="0"/>
                                  </p:stCondLst>
                                  <p:childTnLst>
                                    <p:cmd type="call" cmd="stop">
                                      <p:cBhvr>
                                        <p:cTn id="235" dur="1" fill="hold"/>
                                        <p:tgtEl>
                                          <p:spTgt spid="111"/>
                                        </p:tgtEl>
                                      </p:cBhvr>
                                    </p:cmd>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10"/>
                                        <p:tgtEl>
                                          <p:spTgt spid="105"/>
                                        </p:tgtEl>
                                      </p:cBhvr>
                                    </p:animEffect>
                                    <p:set>
                                      <p:cBhvr>
                                        <p:cTn id="240" dur="1" fill="hold">
                                          <p:stCondLst>
                                            <p:cond delay="9"/>
                                          </p:stCondLst>
                                        </p:cTn>
                                        <p:tgtEl>
                                          <p:spTgt spid="105"/>
                                        </p:tgtEl>
                                        <p:attrNameLst>
                                          <p:attrName>style.visibility</p:attrName>
                                        </p:attrNameLst>
                                      </p:cBhvr>
                                      <p:to>
                                        <p:strVal val="hidden"/>
                                      </p:to>
                                    </p:set>
                                  </p:childTnLst>
                                </p:cTn>
                              </p:par>
                              <p:par>
                                <p:cTn id="241" presetID="3" presetClass="mediacall" presetSubtype="0" fill="hold" nodeType="withEffect">
                                  <p:stCondLst>
                                    <p:cond delay="0"/>
                                  </p:stCondLst>
                                  <p:childTnLst>
                                    <p:cmd type="call" cmd="stop">
                                      <p:cBhvr>
                                        <p:cTn id="242" dur="1" fill="hold"/>
                                        <p:tgtEl>
                                          <p:spTgt spid="111"/>
                                        </p:tgtEl>
                                      </p:cBhvr>
                                    </p:cmd>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10"/>
                                        <p:tgtEl>
                                          <p:spTgt spid="106"/>
                                        </p:tgtEl>
                                      </p:cBhvr>
                                    </p:animEffect>
                                    <p:set>
                                      <p:cBhvr>
                                        <p:cTn id="247" dur="1" fill="hold">
                                          <p:stCondLst>
                                            <p:cond delay="9"/>
                                          </p:stCondLst>
                                        </p:cTn>
                                        <p:tgtEl>
                                          <p:spTgt spid="106"/>
                                        </p:tgtEl>
                                        <p:attrNameLst>
                                          <p:attrName>style.visibility</p:attrName>
                                        </p:attrNameLst>
                                      </p:cBhvr>
                                      <p:to>
                                        <p:strVal val="hidden"/>
                                      </p:to>
                                    </p:set>
                                  </p:childTnLst>
                                </p:cTn>
                              </p:par>
                              <p:par>
                                <p:cTn id="248" presetID="3" presetClass="mediacall" presetSubtype="0" fill="hold" nodeType="withEffect">
                                  <p:stCondLst>
                                    <p:cond delay="0"/>
                                  </p:stCondLst>
                                  <p:childTnLst>
                                    <p:cmd type="call" cmd="stop">
                                      <p:cBhvr>
                                        <p:cTn id="249" dur="1" fill="hold"/>
                                        <p:tgtEl>
                                          <p:spTgt spid="111"/>
                                        </p:tgtEl>
                                      </p:cBhvr>
                                    </p:cmd>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10"/>
                                        <p:tgtEl>
                                          <p:spTgt spid="107"/>
                                        </p:tgtEl>
                                      </p:cBhvr>
                                    </p:animEffect>
                                    <p:set>
                                      <p:cBhvr>
                                        <p:cTn id="254" dur="1" fill="hold">
                                          <p:stCondLst>
                                            <p:cond delay="9"/>
                                          </p:stCondLst>
                                        </p:cTn>
                                        <p:tgtEl>
                                          <p:spTgt spid="107"/>
                                        </p:tgtEl>
                                        <p:attrNameLst>
                                          <p:attrName>style.visibility</p:attrName>
                                        </p:attrNameLst>
                                      </p:cBhvr>
                                      <p:to>
                                        <p:strVal val="hidden"/>
                                      </p:to>
                                    </p:set>
                                  </p:childTnLst>
                                </p:cTn>
                              </p:par>
                              <p:par>
                                <p:cTn id="255" presetID="3" presetClass="mediacall" presetSubtype="0" fill="hold" nodeType="withEffect">
                                  <p:stCondLst>
                                    <p:cond delay="0"/>
                                  </p:stCondLst>
                                  <p:childTnLst>
                                    <p:cmd type="call" cmd="stop">
                                      <p:cBhvr>
                                        <p:cTn id="256" dur="1" fill="hold"/>
                                        <p:tgtEl>
                                          <p:spTgt spid="111"/>
                                        </p:tgtEl>
                                      </p:cBhvr>
                                    </p:cmd>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nodeType="clickEffect">
                                  <p:stCondLst>
                                    <p:cond delay="0"/>
                                  </p:stCondLst>
                                  <p:childTnLst>
                                    <p:animEffect transition="out" filter="fade">
                                      <p:cBhvr>
                                        <p:cTn id="260" dur="10"/>
                                        <p:tgtEl>
                                          <p:spTgt spid="108"/>
                                        </p:tgtEl>
                                      </p:cBhvr>
                                    </p:animEffect>
                                    <p:set>
                                      <p:cBhvr>
                                        <p:cTn id="261" dur="1" fill="hold">
                                          <p:stCondLst>
                                            <p:cond delay="9"/>
                                          </p:stCondLst>
                                        </p:cTn>
                                        <p:tgtEl>
                                          <p:spTgt spid="108"/>
                                        </p:tgtEl>
                                        <p:attrNameLst>
                                          <p:attrName>style.visibility</p:attrName>
                                        </p:attrNameLst>
                                      </p:cBhvr>
                                      <p:to>
                                        <p:strVal val="hidden"/>
                                      </p:to>
                                    </p:set>
                                  </p:childTnLst>
                                </p:cTn>
                              </p:par>
                              <p:par>
                                <p:cTn id="262" presetID="3" presetClass="mediacall" presetSubtype="0" fill="hold" nodeType="withEffect">
                                  <p:stCondLst>
                                    <p:cond delay="0"/>
                                  </p:stCondLst>
                                  <p:childTnLst>
                                    <p:cmd type="call" cmd="stop">
                                      <p:cBhvr>
                                        <p:cTn id="263" dur="1" fill="hold"/>
                                        <p:tgtEl>
                                          <p:spTgt spid="111"/>
                                        </p:tgtEl>
                                      </p:cBhvr>
                                    </p:cmd>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nodeType="clickEffect">
                                  <p:stCondLst>
                                    <p:cond delay="0"/>
                                  </p:stCondLst>
                                  <p:childTnLst>
                                    <p:animEffect transition="out" filter="fade">
                                      <p:cBhvr>
                                        <p:cTn id="267" dur="10"/>
                                        <p:tgtEl>
                                          <p:spTgt spid="109"/>
                                        </p:tgtEl>
                                      </p:cBhvr>
                                    </p:animEffect>
                                    <p:set>
                                      <p:cBhvr>
                                        <p:cTn id="268" dur="1" fill="hold">
                                          <p:stCondLst>
                                            <p:cond delay="9"/>
                                          </p:stCondLst>
                                        </p:cTn>
                                        <p:tgtEl>
                                          <p:spTgt spid="109"/>
                                        </p:tgtEl>
                                        <p:attrNameLst>
                                          <p:attrName>style.visibility</p:attrName>
                                        </p:attrNameLst>
                                      </p:cBhvr>
                                      <p:to>
                                        <p:strVal val="hidden"/>
                                      </p:to>
                                    </p:set>
                                  </p:childTnLst>
                                </p:cTn>
                              </p:par>
                              <p:par>
                                <p:cTn id="269" presetID="3" presetClass="mediacall" presetSubtype="0" fill="hold" nodeType="withEffect">
                                  <p:stCondLst>
                                    <p:cond delay="0"/>
                                  </p:stCondLst>
                                  <p:childTnLst>
                                    <p:cmd type="call" cmd="stop">
                                      <p:cBhvr>
                                        <p:cTn id="270" dur="1" fill="hold"/>
                                        <p:tgtEl>
                                          <p:spTgt spid="111"/>
                                        </p:tgtEl>
                                      </p:cBhvr>
                                    </p:cmd>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10"/>
                                        <p:tgtEl>
                                          <p:spTgt spid="110"/>
                                        </p:tgtEl>
                                      </p:cBhvr>
                                    </p:animEffect>
                                    <p:set>
                                      <p:cBhvr>
                                        <p:cTn id="275" dur="1" fill="hold">
                                          <p:stCondLst>
                                            <p:cond delay="9"/>
                                          </p:stCondLst>
                                        </p:cTn>
                                        <p:tgtEl>
                                          <p:spTgt spid="110"/>
                                        </p:tgtEl>
                                        <p:attrNameLst>
                                          <p:attrName>style.visibility</p:attrName>
                                        </p:attrNameLst>
                                      </p:cBhvr>
                                      <p:to>
                                        <p:strVal val="hidden"/>
                                      </p:to>
                                    </p:set>
                                  </p:childTnLst>
                                </p:cTn>
                              </p:par>
                              <p:par>
                                <p:cTn id="276" presetID="3" presetClass="mediacall" presetSubtype="0" fill="hold" nodeType="withEffect">
                                  <p:stCondLst>
                                    <p:cond delay="0"/>
                                  </p:stCondLst>
                                  <p:childTnLst>
                                    <p:cmd type="call" cmd="stop">
                                      <p:cBhvr>
                                        <p:cTn id="277" dur="1" fill="hold"/>
                                        <p:tgtEl>
                                          <p:spTgt spid="111"/>
                                        </p:tgtEl>
                                      </p:cBhvr>
                                    </p:cmd>
                                  </p:childTnLst>
                                </p:cTn>
                              </p:par>
                              <p:par>
                                <p:cTn id="278" presetID="3" presetClass="mediacall" presetSubtype="0" fill="hold" nodeType="withEffect">
                                  <p:stCondLst>
                                    <p:cond delay="0"/>
                                  </p:stCondLst>
                                  <p:childTnLst>
                                    <p:cmd type="call" cmd="stop">
                                      <p:cBhvr>
                                        <p:cTn id="279" dur="1" fill="hold"/>
                                        <p:tgtEl>
                                          <p:spTgt spid="111"/>
                                        </p:tgtEl>
                                      </p:cBhvr>
                                    </p:cmd>
                                  </p:childTnLst>
                                </p:cTn>
                              </p:par>
                              <p:par>
                                <p:cTn id="280" presetID="3" presetClass="mediacall" presetSubtype="0" fill="hold" nodeType="withEffect">
                                  <p:stCondLst>
                                    <p:cond delay="0"/>
                                  </p:stCondLst>
                                  <p:childTnLst>
                                    <p:cmd type="call" cmd="stop">
                                      <p:cBhvr>
                                        <p:cTn id="281" dur="1" fill="hold"/>
                                        <p:tgtEl>
                                          <p:spTgt spid="111"/>
                                        </p:tgtEl>
                                      </p:cBhvr>
                                    </p:cmd>
                                  </p:childTnLst>
                                </p:cTn>
                              </p:par>
                              <p:par>
                                <p:cTn id="282" presetID="3" presetClass="mediacall" presetSubtype="0" fill="hold" nodeType="withEffect">
                                  <p:stCondLst>
                                    <p:cond delay="0"/>
                                  </p:stCondLst>
                                  <p:childTnLst>
                                    <p:cmd type="call" cmd="stop">
                                      <p:cBhvr>
                                        <p:cTn id="283" dur="1" fill="hold"/>
                                        <p:tgtEl>
                                          <p:spTgt spid="111"/>
                                        </p:tgtEl>
                                      </p:cBhvr>
                                    </p:cmd>
                                  </p:childTnLst>
                                </p:cTn>
                              </p:par>
                              <p:par>
                                <p:cTn id="284" presetID="3" presetClass="mediacall" presetSubtype="0" fill="hold" nodeType="withEffect">
                                  <p:stCondLst>
                                    <p:cond delay="0"/>
                                  </p:stCondLst>
                                  <p:childTnLst>
                                    <p:cmd type="call" cmd="stop">
                                      <p:cBhvr>
                                        <p:cTn id="285" dur="1" fill="hold"/>
                                        <p:tgtEl>
                                          <p:spTgt spid="111"/>
                                        </p:tgtEl>
                                      </p:cBhvr>
                                    </p:cmd>
                                  </p:childTnLst>
                                </p:cTn>
                              </p:par>
                              <p:par>
                                <p:cTn id="286" presetID="3" presetClass="mediacall" presetSubtype="0" fill="hold" nodeType="withEffect">
                                  <p:stCondLst>
                                    <p:cond delay="0"/>
                                  </p:stCondLst>
                                  <p:childTnLst>
                                    <p:cmd type="call" cmd="stop">
                                      <p:cBhvr>
                                        <p:cTn id="287" dur="1" fill="hold"/>
                                        <p:tgtEl>
                                          <p:spTgt spid="111"/>
                                        </p:tgtEl>
                                      </p:cBhvr>
                                    </p:cmd>
                                  </p:childTnLst>
                                </p:cTn>
                              </p:par>
                              <p:par>
                                <p:cTn id="288" presetID="3" presetClass="mediacall" presetSubtype="0" fill="hold" nodeType="withEffect">
                                  <p:stCondLst>
                                    <p:cond delay="0"/>
                                  </p:stCondLst>
                                  <p:childTnLst>
                                    <p:cmd type="call" cmd="stop">
                                      <p:cBhvr>
                                        <p:cTn id="289" dur="1" fill="hold"/>
                                        <p:tgtEl>
                                          <p:spTgt spid="111"/>
                                        </p:tgtEl>
                                      </p:cBhvr>
                                    </p:cmd>
                                  </p:childTnLst>
                                </p:cTn>
                              </p:par>
                              <p:par>
                                <p:cTn id="290" presetID="3" presetClass="mediacall" presetSubtype="0" fill="hold" nodeType="withEffect">
                                  <p:stCondLst>
                                    <p:cond delay="0"/>
                                  </p:stCondLst>
                                  <p:childTnLst>
                                    <p:cmd type="call" cmd="stop">
                                      <p:cBhvr>
                                        <p:cTn id="291" dur="1" fill="hold"/>
                                        <p:tgtEl>
                                          <p:spTgt spid="111"/>
                                        </p:tgtEl>
                                      </p:cBhvr>
                                    </p:cmd>
                                  </p:childTnLst>
                                </p:cTn>
                              </p:par>
                              <p:par>
                                <p:cTn id="292" presetID="3" presetClass="mediacall" presetSubtype="0" fill="hold" nodeType="withEffect">
                                  <p:stCondLst>
                                    <p:cond delay="0"/>
                                  </p:stCondLst>
                                  <p:childTnLst>
                                    <p:cmd type="call" cmd="stop">
                                      <p:cBhvr>
                                        <p:cTn id="293" dur="1" fill="hold"/>
                                        <p:tgtEl>
                                          <p:spTgt spid="111"/>
                                        </p:tgtEl>
                                      </p:cBhvr>
                                    </p:cmd>
                                  </p:childTnLst>
                                </p:cTn>
                              </p:par>
                              <p:par>
                                <p:cTn id="294" presetID="3" presetClass="mediacall" presetSubtype="0" fill="hold" nodeType="withEffect">
                                  <p:stCondLst>
                                    <p:cond delay="0"/>
                                  </p:stCondLst>
                                  <p:childTnLst>
                                    <p:cmd type="call" cmd="stop">
                                      <p:cBhvr>
                                        <p:cTn id="295" dur="1" fill="hold"/>
                                        <p:tgtEl>
                                          <p:spTgt spid="111"/>
                                        </p:tgtEl>
                                      </p:cBhvr>
                                    </p:cmd>
                                  </p:childTnLst>
                                </p:cTn>
                              </p:par>
                              <p:par>
                                <p:cTn id="296" presetID="3" presetClass="mediacall" presetSubtype="0" fill="hold" nodeType="withEffect">
                                  <p:stCondLst>
                                    <p:cond delay="0"/>
                                  </p:stCondLst>
                                  <p:childTnLst>
                                    <p:cmd type="call" cmd="stop">
                                      <p:cBhvr>
                                        <p:cTn id="297" dur="1" fill="hold"/>
                                        <p:tgtEl>
                                          <p:spTgt spid="111"/>
                                        </p:tgtEl>
                                      </p:cBhvr>
                                    </p:cmd>
                                  </p:childTnLst>
                                </p:cTn>
                              </p:par>
                              <p:par>
                                <p:cTn id="298" presetID="3" presetClass="mediacall" presetSubtype="0" fill="hold" nodeType="withEffect">
                                  <p:stCondLst>
                                    <p:cond delay="0"/>
                                  </p:stCondLst>
                                  <p:childTnLst>
                                    <p:cmd type="call" cmd="stop">
                                      <p:cBhvr>
                                        <p:cTn id="299" dur="1" fill="hold"/>
                                        <p:tgtEl>
                                          <p:spTgt spid="111"/>
                                        </p:tgtEl>
                                      </p:cBhvr>
                                    </p:cmd>
                                  </p:childTnLst>
                                </p:cTn>
                              </p:par>
                              <p:par>
                                <p:cTn id="300" presetID="3" presetClass="mediacall" presetSubtype="0" fill="hold" nodeType="withEffect">
                                  <p:stCondLst>
                                    <p:cond delay="0"/>
                                  </p:stCondLst>
                                  <p:childTnLst>
                                    <p:cmd type="call" cmd="stop">
                                      <p:cBhvr>
                                        <p:cTn id="301" dur="1" fill="hold"/>
                                        <p:tgtEl>
                                          <p:spTgt spid="1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2" restart="whenNotActive" fill="hold" evtFilter="cancelBubble" nodeType="interactiveSeq">
                <p:stCondLst>
                  <p:cond evt="onClick" delay="0">
                    <p:tgtEl>
                      <p:spTgt spid="72"/>
                    </p:tgtEl>
                  </p:cond>
                </p:stCondLst>
                <p:endSync evt="end" delay="0">
                  <p:rtn val="all"/>
                </p:endSync>
                <p:childTnLst>
                  <p:par>
                    <p:cTn id="303" fill="hold">
                      <p:stCondLst>
                        <p:cond delay="0"/>
                      </p:stCondLst>
                      <p:childTnLst>
                        <p:par>
                          <p:cTn id="304" fill="hold">
                            <p:stCondLst>
                              <p:cond delay="0"/>
                            </p:stCondLst>
                            <p:childTnLst>
                              <p:par>
                                <p:cTn id="305" presetID="30" presetClass="emph" presetSubtype="0" fill="hold" nodeType="clickEffect">
                                  <p:stCondLst>
                                    <p:cond delay="0"/>
                                  </p:stCondLst>
                                  <p:childTnLst>
                                    <p:animClr clrSpc="hsl" dir="cw">
                                      <p:cBhvr override="childStyle">
                                        <p:cTn id="306" dur="500" fill="hold"/>
                                        <p:tgtEl>
                                          <p:spTgt spid="72"/>
                                        </p:tgtEl>
                                        <p:attrNameLst>
                                          <p:attrName>style.color</p:attrName>
                                        </p:attrNameLst>
                                      </p:cBhvr>
                                      <p:by>
                                        <p:hsl h="0" s="12549" l="25098"/>
                                      </p:by>
                                    </p:animClr>
                                    <p:animClr clrSpc="hsl" dir="cw">
                                      <p:cBhvr>
                                        <p:cTn id="307" dur="500" fill="hold"/>
                                        <p:tgtEl>
                                          <p:spTgt spid="72"/>
                                        </p:tgtEl>
                                        <p:attrNameLst>
                                          <p:attrName>fillcolor</p:attrName>
                                        </p:attrNameLst>
                                      </p:cBhvr>
                                      <p:by>
                                        <p:hsl h="0" s="12549" l="25098"/>
                                      </p:by>
                                    </p:animClr>
                                    <p:animClr clrSpc="hsl" dir="cw">
                                      <p:cBhvr>
                                        <p:cTn id="308" dur="500" fill="hold"/>
                                        <p:tgtEl>
                                          <p:spTgt spid="72"/>
                                        </p:tgtEl>
                                        <p:attrNameLst>
                                          <p:attrName>stroke.color</p:attrName>
                                        </p:attrNameLst>
                                      </p:cBhvr>
                                      <p:by>
                                        <p:hsl h="0" s="12549" l="25098"/>
                                      </p:by>
                                    </p:animClr>
                                    <p:set>
                                      <p:cBhvr>
                                        <p:cTn id="309" dur="500" fill="hold"/>
                                        <p:tgtEl>
                                          <p:spTgt spid="72"/>
                                        </p:tgtEl>
                                        <p:attrNameLst>
                                          <p:attrName>fill.type</p:attrName>
                                        </p:attrNameLst>
                                      </p:cBhvr>
                                      <p:to>
                                        <p:strVal val="solid"/>
                                      </p:to>
                                    </p:set>
                                  </p:childTnLst>
                                </p:cTn>
                              </p:par>
                              <p:par>
                                <p:cTn id="310" presetID="8" presetClass="emph" presetSubtype="0" fill="hold" nodeType="withEffect">
                                  <p:stCondLst>
                                    <p:cond delay="0"/>
                                  </p:stCondLst>
                                  <p:childTnLst>
                                    <p:animRot by="43200000">
                                      <p:cBhvr>
                                        <p:cTn id="311" dur="2000" fill="hold"/>
                                        <p:tgtEl>
                                          <p:spTgt spid="4"/>
                                        </p:tgtEl>
                                        <p:attrNameLst>
                                          <p:attrName>r</p:attrName>
                                        </p:attrNameLst>
                                      </p:cBhvr>
                                    </p:animRot>
                                  </p:childTnLst>
                                </p:cTn>
                              </p:par>
                              <p:par>
                                <p:cTn id="312" presetID="8" presetClass="emph" presetSubtype="0" fill="hold" nodeType="withEffect">
                                  <p:stCondLst>
                                    <p:cond delay="0"/>
                                  </p:stCondLst>
                                  <p:childTnLst>
                                    <p:animRot by="21600000">
                                      <p:cBhvr>
                                        <p:cTn id="313" dur="500" fill="hold"/>
                                        <p:tgtEl>
                                          <p:spTgt spid="4"/>
                                        </p:tgtEl>
                                        <p:attrNameLst>
                                          <p:attrName>r</p:attrName>
                                        </p:attrNameLst>
                                      </p:cBhvr>
                                    </p:animRot>
                                  </p:childTnLst>
                                </p:cTn>
                              </p:par>
                              <p:par>
                                <p:cTn id="314" presetID="1" presetClass="mediacall" presetSubtype="0" fill="hold" nodeType="withEffect">
                                  <p:stCondLst>
                                    <p:cond delay="0"/>
                                  </p:stCondLst>
                                  <p:childTnLst>
                                    <p:cmd type="call" cmd="playFrom(0.0)">
                                      <p:cBhvr>
                                        <p:cTn id="315" dur="30406" fill="hold"/>
                                        <p:tgtEl>
                                          <p:spTgt spid="111"/>
                                        </p:tgtEl>
                                      </p:cBhvr>
                                    </p:cmd>
                                  </p:childTnLst>
                                </p:cTn>
                              </p:par>
                            </p:childTnLst>
                          </p:cTn>
                        </p:par>
                      </p:childTnLst>
                    </p:cTn>
                  </p:par>
                </p:childTnLst>
              </p:cTn>
              <p:nextCondLst>
                <p:cond evt="onClick" delay="0">
                  <p:tgtEl>
                    <p:spTgt spid="72"/>
                  </p:tgtEl>
                </p:cond>
              </p:nextCondLst>
            </p:seq>
            <p:audio>
              <p:cMediaNode vol="80000">
                <p:cTn id="316" repeatCount="indefinite" fill="hold" display="0">
                  <p:stCondLst>
                    <p:cond delay="indefinite"/>
                  </p:stCondLst>
                  <p:endCondLst>
                    <p:cond evt="onStopAudio" delay="0">
                      <p:tgtEl>
                        <p:sldTgt/>
                      </p:tgtEl>
                    </p:cond>
                    <p:cond evt="onNext" delay="0">
                      <p:tgtEl>
                        <p:sldTgt/>
                      </p:tgtEl>
                    </p:cond>
                  </p:endCondLst>
                </p:cTn>
                <p:tgtEl>
                  <p:spTgt spid="111"/>
                </p:tgtEl>
              </p:cMediaNode>
            </p:audio>
            <p:audio>
              <p:cMediaNode vol="80000">
                <p:cTn id="317" fill="hold" display="0">
                  <p:stCondLst>
                    <p:cond delay="indefinite"/>
                  </p:stCondLst>
                  <p:endCondLst>
                    <p:cond evt="onStopAudio" delay="0">
                      <p:tgtEl>
                        <p:sldTgt/>
                      </p:tgtEl>
                    </p:cond>
                  </p:endCondLst>
                </p:cTn>
                <p:tgtEl>
                  <p:spTgt spid="113"/>
                </p:tgtEl>
              </p:cMediaNode>
            </p:audio>
          </p:childTnLst>
        </p:cTn>
      </p:par>
    </p:tnLst>
    <p:bldLst>
      <p:bldP spid="1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6309ACD-5E81-39EE-0489-C8EC354D54DC}"/>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CB03EA80-C11F-BC6E-AEEB-6447365DA5C4}"/>
              </a:ext>
            </a:extLst>
          </p:cNvPr>
          <p:cNvSpPr>
            <a:spLocks noGrp="1"/>
          </p:cNvSpPr>
          <p:nvPr>
            <p:ph idx="1"/>
          </p:nvPr>
        </p:nvSpPr>
        <p:spPr/>
        <p:txBody>
          <a:bodyPr/>
          <a:lstStyle/>
          <a:p>
            <a:endParaRPr lang="vi-VN"/>
          </a:p>
        </p:txBody>
      </p:sp>
      <p:pic>
        <p:nvPicPr>
          <p:cNvPr id="4" name="图片 3">
            <a:extLst>
              <a:ext uri="{FF2B5EF4-FFF2-40B4-BE49-F238E27FC236}">
                <a16:creationId xmlns:a16="http://schemas.microsoft.com/office/drawing/2014/main" id="{203AAC2A-9942-14E2-4064-D2207A682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ộp Văn bản 4">
            <a:extLst>
              <a:ext uri="{FF2B5EF4-FFF2-40B4-BE49-F238E27FC236}">
                <a16:creationId xmlns:a16="http://schemas.microsoft.com/office/drawing/2014/main" id="{0DD3805E-4987-F7FD-4ACC-3AFF07AED5F8}"/>
              </a:ext>
            </a:extLst>
          </p:cNvPr>
          <p:cNvSpPr txBox="1"/>
          <p:nvPr/>
        </p:nvSpPr>
        <p:spPr>
          <a:xfrm>
            <a:off x="520995" y="365125"/>
            <a:ext cx="3179135"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KHỞI ĐỘNG</a:t>
            </a:r>
            <a:endParaRPr lang="vi-VN" sz="4000" dirty="0">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B0219D7-9717-781A-97EF-522B8C9EE0FC}"/>
              </a:ext>
            </a:extLst>
          </p:cNvPr>
          <p:cNvSpPr txBox="1"/>
          <p:nvPr/>
        </p:nvSpPr>
        <p:spPr>
          <a:xfrm>
            <a:off x="965771" y="1448656"/>
            <a:ext cx="4017195" cy="584775"/>
          </a:xfrm>
          <a:prstGeom prst="rect">
            <a:avLst/>
          </a:prstGeom>
          <a:noFill/>
        </p:spPr>
        <p:txBody>
          <a:bodyPr wrap="square" rtlCol="0">
            <a:spAutoFit/>
          </a:bodyPr>
          <a:lstStyle/>
          <a:p>
            <a:r>
              <a:rPr lang="en-US" sz="3200" dirty="0" err="1">
                <a:latin typeface="+mj-lt"/>
              </a:rPr>
              <a:t>ui</a:t>
            </a:r>
            <a:r>
              <a:rPr lang="en-US" sz="3200" dirty="0">
                <a:latin typeface="+mj-lt"/>
              </a:rPr>
              <a:t>, </a:t>
            </a:r>
            <a:r>
              <a:rPr lang="en-US" sz="3200" dirty="0" err="1">
                <a:latin typeface="+mj-lt"/>
              </a:rPr>
              <a:t>ưi</a:t>
            </a:r>
            <a:r>
              <a:rPr lang="en-US" sz="3200" dirty="0">
                <a:latin typeface="+mj-lt"/>
              </a:rPr>
              <a:t>, </a:t>
            </a:r>
            <a:r>
              <a:rPr lang="en-US" sz="3200" dirty="0" err="1">
                <a:latin typeface="+mj-lt"/>
              </a:rPr>
              <a:t>núi</a:t>
            </a:r>
            <a:r>
              <a:rPr lang="en-US" sz="3200" dirty="0">
                <a:latin typeface="+mj-lt"/>
              </a:rPr>
              <a:t>, </a:t>
            </a:r>
            <a:r>
              <a:rPr lang="en-US" sz="3200" dirty="0" err="1">
                <a:latin typeface="+mj-lt"/>
              </a:rPr>
              <a:t>gửi</a:t>
            </a:r>
            <a:r>
              <a:rPr lang="en-US" sz="3200" dirty="0">
                <a:latin typeface="+mj-lt"/>
              </a:rPr>
              <a:t>, </a:t>
            </a:r>
            <a:r>
              <a:rPr lang="en-US" sz="3200" dirty="0" err="1">
                <a:latin typeface="+mj-lt"/>
              </a:rPr>
              <a:t>túi</a:t>
            </a:r>
            <a:r>
              <a:rPr lang="en-US" sz="3200" dirty="0">
                <a:latin typeface="+mj-lt"/>
              </a:rPr>
              <a:t>, </a:t>
            </a:r>
            <a:r>
              <a:rPr lang="en-US" sz="3200" dirty="0" err="1">
                <a:latin typeface="+mj-lt"/>
              </a:rPr>
              <a:t>ngửi</a:t>
            </a:r>
            <a:endParaRPr lang="vi-VN" sz="3200" dirty="0">
              <a:latin typeface="+mj-lt"/>
            </a:endParaRPr>
          </a:p>
        </p:txBody>
      </p:sp>
      <p:sp>
        <p:nvSpPr>
          <p:cNvPr id="7" name="Hộp Văn bản 6">
            <a:extLst>
              <a:ext uri="{FF2B5EF4-FFF2-40B4-BE49-F238E27FC236}">
                <a16:creationId xmlns:a16="http://schemas.microsoft.com/office/drawing/2014/main" id="{3069CD23-EBF8-73EA-D1F8-19F75FB5764C}"/>
              </a:ext>
            </a:extLst>
          </p:cNvPr>
          <p:cNvSpPr txBox="1"/>
          <p:nvPr/>
        </p:nvSpPr>
        <p:spPr>
          <a:xfrm>
            <a:off x="994883" y="3224368"/>
            <a:ext cx="4450420" cy="584775"/>
          </a:xfrm>
          <a:prstGeom prst="rect">
            <a:avLst/>
          </a:prstGeom>
          <a:noFill/>
        </p:spPr>
        <p:txBody>
          <a:bodyPr wrap="square" rtlCol="0">
            <a:spAutoFit/>
          </a:bodyPr>
          <a:lstStyle/>
          <a:p>
            <a:r>
              <a:rPr lang="en-US" sz="3200" dirty="0" err="1">
                <a:latin typeface="+mj-lt"/>
              </a:rPr>
              <a:t>mùi</a:t>
            </a:r>
            <a:r>
              <a:rPr lang="en-US" sz="3200" dirty="0">
                <a:latin typeface="+mj-lt"/>
              </a:rPr>
              <a:t> </a:t>
            </a:r>
            <a:r>
              <a:rPr lang="en-US" sz="3200" dirty="0" err="1">
                <a:latin typeface="+mj-lt"/>
              </a:rPr>
              <a:t>thơm</a:t>
            </a:r>
            <a:r>
              <a:rPr lang="en-US" sz="3200" dirty="0">
                <a:latin typeface="+mj-lt"/>
              </a:rPr>
              <a:t>, </a:t>
            </a:r>
            <a:r>
              <a:rPr lang="en-US" sz="3200" dirty="0" err="1">
                <a:latin typeface="+mj-lt"/>
              </a:rPr>
              <a:t>vui</a:t>
            </a:r>
            <a:r>
              <a:rPr lang="en-US" sz="3200" dirty="0">
                <a:latin typeface="+mj-lt"/>
              </a:rPr>
              <a:t> </a:t>
            </a:r>
            <a:r>
              <a:rPr lang="en-US" sz="3200" dirty="0" err="1">
                <a:latin typeface="+mj-lt"/>
              </a:rPr>
              <a:t>vẻ</a:t>
            </a:r>
            <a:r>
              <a:rPr lang="en-US" sz="3200" dirty="0">
                <a:latin typeface="+mj-lt"/>
              </a:rPr>
              <a:t>, </a:t>
            </a:r>
            <a:r>
              <a:rPr lang="en-US" sz="3200" dirty="0" err="1">
                <a:latin typeface="+mj-lt"/>
              </a:rPr>
              <a:t>gửi</a:t>
            </a:r>
            <a:r>
              <a:rPr lang="en-US" sz="3200" dirty="0">
                <a:latin typeface="+mj-lt"/>
              </a:rPr>
              <a:t> </a:t>
            </a:r>
            <a:r>
              <a:rPr lang="en-US" sz="3200" dirty="0" err="1">
                <a:latin typeface="+mj-lt"/>
              </a:rPr>
              <a:t>thư</a:t>
            </a:r>
            <a:endParaRPr lang="vi-VN" sz="3200" dirty="0">
              <a:latin typeface="+mj-lt"/>
            </a:endParaRPr>
          </a:p>
        </p:txBody>
      </p:sp>
    </p:spTree>
    <p:extLst>
      <p:ext uri="{BB962C8B-B14F-4D97-AF65-F5344CB8AC3E}">
        <p14:creationId xmlns:p14="http://schemas.microsoft.com/office/powerpoint/2010/main" val="3417644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2EA5DE10-480B-A69D-4A7D-ED8AB9C7DF54}"/>
              </a:ext>
            </a:extLst>
          </p:cNvPr>
          <p:cNvSpPr txBox="1"/>
          <p:nvPr/>
        </p:nvSpPr>
        <p:spPr>
          <a:xfrm>
            <a:off x="2362200" y="152401"/>
            <a:ext cx="7696200" cy="584775"/>
          </a:xfrm>
          <a:prstGeom prst="rect">
            <a:avLst/>
          </a:prstGeom>
          <a:noFill/>
        </p:spPr>
        <p:txBody>
          <a:bodyPr wrap="square" rtlCol="0">
            <a:spAutoFit/>
          </a:bodyPr>
          <a:lstStyle/>
          <a:p>
            <a:r>
              <a:rPr lang="vi-VN" sz="3200" dirty="0">
                <a:latin typeface="+mj-lt"/>
              </a:rPr>
              <a:t>      </a:t>
            </a:r>
            <a:r>
              <a:rPr lang="vi-VN" sz="3200" dirty="0" err="1">
                <a:latin typeface="+mj-lt"/>
              </a:rPr>
              <a:t>Thứ</a:t>
            </a:r>
            <a:r>
              <a:rPr lang="vi-VN" sz="3200" dirty="0">
                <a:latin typeface="+mj-lt"/>
              </a:rPr>
              <a:t> ba </a:t>
            </a:r>
            <a:r>
              <a:rPr lang="vi-VN" sz="3200" dirty="0" err="1">
                <a:latin typeface="+mj-lt"/>
              </a:rPr>
              <a:t>ngày</a:t>
            </a:r>
            <a:r>
              <a:rPr lang="vi-VN" sz="3200" dirty="0">
                <a:latin typeface="+mj-lt"/>
              </a:rPr>
              <a:t> 8 </a:t>
            </a:r>
            <a:r>
              <a:rPr lang="vi-VN" sz="3200" dirty="0" err="1">
                <a:latin typeface="+mj-lt"/>
              </a:rPr>
              <a:t>tháng</a:t>
            </a:r>
            <a:r>
              <a:rPr lang="vi-VN" sz="3200" dirty="0">
                <a:latin typeface="+mj-lt"/>
              </a:rPr>
              <a:t> 11 năm 2022</a:t>
            </a:r>
          </a:p>
        </p:txBody>
      </p:sp>
      <p:sp>
        <p:nvSpPr>
          <p:cNvPr id="5" name="Hộp Văn bản 4">
            <a:extLst>
              <a:ext uri="{FF2B5EF4-FFF2-40B4-BE49-F238E27FC236}">
                <a16:creationId xmlns:a16="http://schemas.microsoft.com/office/drawing/2014/main" id="{6922C23C-C7F6-CAF6-F63E-BEF925C36855}"/>
              </a:ext>
            </a:extLst>
          </p:cNvPr>
          <p:cNvSpPr txBox="1"/>
          <p:nvPr/>
        </p:nvSpPr>
        <p:spPr>
          <a:xfrm>
            <a:off x="4953000" y="685801"/>
            <a:ext cx="2057400" cy="584775"/>
          </a:xfrm>
          <a:prstGeom prst="rect">
            <a:avLst/>
          </a:prstGeom>
          <a:noFill/>
        </p:spPr>
        <p:txBody>
          <a:bodyPr wrap="square" rtlCol="0">
            <a:spAutoFit/>
          </a:bodyPr>
          <a:lstStyle/>
          <a:p>
            <a:r>
              <a:rPr lang="vi-VN" sz="3200" u="sng" dirty="0" err="1">
                <a:latin typeface="+mj-lt"/>
              </a:rPr>
              <a:t>Tiếng</a:t>
            </a:r>
            <a:r>
              <a:rPr lang="vi-VN" sz="3200" u="sng" dirty="0">
                <a:latin typeface="+mj-lt"/>
              </a:rPr>
              <a:t> </a:t>
            </a:r>
            <a:r>
              <a:rPr lang="vi-VN" sz="3200" u="sng" dirty="0" err="1">
                <a:latin typeface="+mj-lt"/>
              </a:rPr>
              <a:t>Việt</a:t>
            </a:r>
            <a:endParaRPr lang="vi-VN" sz="3200" u="sng" dirty="0">
              <a:latin typeface="+mj-lt"/>
            </a:endParaRPr>
          </a:p>
        </p:txBody>
      </p:sp>
      <p:sp>
        <p:nvSpPr>
          <p:cNvPr id="6" name="Hộp Văn bản 5">
            <a:extLst>
              <a:ext uri="{FF2B5EF4-FFF2-40B4-BE49-F238E27FC236}">
                <a16:creationId xmlns:a16="http://schemas.microsoft.com/office/drawing/2014/main" id="{6A174969-A251-A0E5-AEB3-190D28923B35}"/>
              </a:ext>
            </a:extLst>
          </p:cNvPr>
          <p:cNvSpPr txBox="1"/>
          <p:nvPr/>
        </p:nvSpPr>
        <p:spPr>
          <a:xfrm>
            <a:off x="2819400" y="1447800"/>
            <a:ext cx="5257800" cy="584775"/>
          </a:xfrm>
          <a:prstGeom prst="rect">
            <a:avLst/>
          </a:prstGeom>
          <a:noFill/>
        </p:spPr>
        <p:txBody>
          <a:bodyPr wrap="square" rtlCol="0">
            <a:spAutoFit/>
          </a:bodyPr>
          <a:lstStyle/>
          <a:p>
            <a:r>
              <a:rPr lang="vi-VN" sz="3200" dirty="0" err="1">
                <a:latin typeface="+mj-lt"/>
              </a:rPr>
              <a:t>Bài</a:t>
            </a:r>
            <a:r>
              <a:rPr lang="vi-VN" sz="3200" dirty="0">
                <a:latin typeface="+mj-lt"/>
              </a:rPr>
              <a:t> 42:      </a:t>
            </a:r>
            <a:endParaRPr lang="vi-VN" sz="3200" b="1" dirty="0">
              <a:solidFill>
                <a:srgbClr val="7030A0"/>
              </a:solidFill>
              <a:latin typeface="+mj-lt"/>
            </a:endParaRPr>
          </a:p>
        </p:txBody>
      </p:sp>
      <p:sp>
        <p:nvSpPr>
          <p:cNvPr id="2" name="TextBox 5">
            <a:extLst>
              <a:ext uri="{FF2B5EF4-FFF2-40B4-BE49-F238E27FC236}">
                <a16:creationId xmlns:a16="http://schemas.microsoft.com/office/drawing/2014/main" id="{DDB0AF31-EFB3-D82C-A64A-04D530B7394C}"/>
              </a:ext>
            </a:extLst>
          </p:cNvPr>
          <p:cNvSpPr txBox="1"/>
          <p:nvPr/>
        </p:nvSpPr>
        <p:spPr>
          <a:xfrm>
            <a:off x="4502561" y="1175888"/>
            <a:ext cx="1429407" cy="1015663"/>
          </a:xfrm>
          <a:prstGeom prst="rect">
            <a:avLst/>
          </a:prstGeom>
          <a:noFill/>
        </p:spPr>
        <p:txBody>
          <a:bodyPr wrap="square" rtlCol="0">
            <a:spAutoFit/>
          </a:bodyPr>
          <a:lstStyle/>
          <a:p>
            <a:r>
              <a:rPr lang="en-US" sz="6000" b="1" dirty="0" err="1">
                <a:solidFill>
                  <a:srgbClr val="FF0000"/>
                </a:solidFill>
                <a:latin typeface="VNI-Avo" pitchFamily="2" charset="0"/>
              </a:rPr>
              <a:t>ao</a:t>
            </a:r>
            <a:endParaRPr lang="en-US" sz="6000" b="1" dirty="0">
              <a:solidFill>
                <a:srgbClr val="FF0000"/>
              </a:solidFill>
              <a:latin typeface="VNI-Avo" pitchFamily="2" charset="0"/>
            </a:endParaRPr>
          </a:p>
        </p:txBody>
      </p:sp>
      <p:sp>
        <p:nvSpPr>
          <p:cNvPr id="3" name="TextBox 6">
            <a:extLst>
              <a:ext uri="{FF2B5EF4-FFF2-40B4-BE49-F238E27FC236}">
                <a16:creationId xmlns:a16="http://schemas.microsoft.com/office/drawing/2014/main" id="{D22644E5-4042-8BAF-F0C0-9C993891DA24}"/>
              </a:ext>
            </a:extLst>
          </p:cNvPr>
          <p:cNvSpPr txBox="1"/>
          <p:nvPr/>
        </p:nvSpPr>
        <p:spPr>
          <a:xfrm>
            <a:off x="6305576" y="1186161"/>
            <a:ext cx="1598202" cy="1015663"/>
          </a:xfrm>
          <a:prstGeom prst="rect">
            <a:avLst/>
          </a:prstGeom>
          <a:noFill/>
        </p:spPr>
        <p:txBody>
          <a:bodyPr wrap="square" rtlCol="0">
            <a:spAutoFit/>
          </a:bodyPr>
          <a:lstStyle/>
          <a:p>
            <a:r>
              <a:rPr lang="en-US" sz="6000" b="1" dirty="0" err="1">
                <a:solidFill>
                  <a:srgbClr val="FF0000"/>
                </a:solidFill>
                <a:latin typeface="VNI-Avo" pitchFamily="2" charset="0"/>
              </a:rPr>
              <a:t>eo</a:t>
            </a:r>
            <a:endParaRPr lang="en-US" sz="6000" b="1" dirty="0">
              <a:solidFill>
                <a:srgbClr val="FF0000"/>
              </a:solidFill>
              <a:latin typeface="VNI-Avo" pitchFamily="2" charset="0"/>
            </a:endParaRPr>
          </a:p>
        </p:txBody>
      </p:sp>
    </p:spTree>
    <p:extLst>
      <p:ext uri="{BB962C8B-B14F-4D97-AF65-F5344CB8AC3E}">
        <p14:creationId xmlns:p14="http://schemas.microsoft.com/office/powerpoint/2010/main" val="521591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22786" y="5864196"/>
            <a:ext cx="8178275" cy="707886"/>
          </a:xfrm>
          <a:prstGeom prst="rect">
            <a:avLst/>
          </a:prstGeom>
          <a:noFill/>
        </p:spPr>
        <p:txBody>
          <a:bodyPr wrap="square" rtlCol="0">
            <a:spAutoFit/>
          </a:bodyPr>
          <a:lstStyle/>
          <a:p>
            <a:r>
              <a:rPr lang="en-US" sz="4000" b="1">
                <a:latin typeface="VNI-Avo" pitchFamily="2" charset="0"/>
              </a:rPr>
              <a:t>Ao thu laïnh leõo nöôùc trong veo.</a:t>
            </a:r>
          </a:p>
        </p:txBody>
      </p:sp>
      <p:sp>
        <p:nvSpPr>
          <p:cNvPr id="6" name="Rectangle 5"/>
          <p:cNvSpPr/>
          <p:nvPr/>
        </p:nvSpPr>
        <p:spPr>
          <a:xfrm>
            <a:off x="2322786" y="5879767"/>
            <a:ext cx="896399" cy="707886"/>
          </a:xfrm>
          <a:prstGeom prst="rect">
            <a:avLst/>
          </a:prstGeom>
        </p:spPr>
        <p:txBody>
          <a:bodyPr wrap="none">
            <a:spAutoFit/>
          </a:bodyPr>
          <a:lstStyle/>
          <a:p>
            <a:r>
              <a:rPr lang="en-US" sz="4000" b="1">
                <a:solidFill>
                  <a:srgbClr val="FF0000"/>
                </a:solidFill>
                <a:latin typeface="VNI-Avo" pitchFamily="2" charset="0"/>
              </a:rPr>
              <a:t>Ao</a:t>
            </a:r>
            <a:endParaRPr lang="en-US" sz="4000">
              <a:solidFill>
                <a:srgbClr val="FF0000"/>
              </a:solidFill>
            </a:endParaRPr>
          </a:p>
        </p:txBody>
      </p:sp>
      <p:sp>
        <p:nvSpPr>
          <p:cNvPr id="8" name="Rectangle 7"/>
          <p:cNvSpPr/>
          <p:nvPr/>
        </p:nvSpPr>
        <p:spPr>
          <a:xfrm>
            <a:off x="5474488" y="5885216"/>
            <a:ext cx="848309" cy="707886"/>
          </a:xfrm>
          <a:prstGeom prst="rect">
            <a:avLst/>
          </a:prstGeom>
        </p:spPr>
        <p:txBody>
          <a:bodyPr wrap="none">
            <a:spAutoFit/>
          </a:bodyPr>
          <a:lstStyle/>
          <a:p>
            <a:r>
              <a:rPr lang="en-US" sz="4000" b="1">
                <a:solidFill>
                  <a:srgbClr val="FF0000"/>
                </a:solidFill>
                <a:latin typeface="VNI-Avo" pitchFamily="2" charset="0"/>
              </a:rPr>
              <a:t>eo</a:t>
            </a:r>
            <a:endParaRPr lang="en-US" sz="4000">
              <a:solidFill>
                <a:srgbClr val="FF0000"/>
              </a:solidFill>
            </a:endParaRPr>
          </a:p>
        </p:txBody>
      </p:sp>
      <p:sp>
        <p:nvSpPr>
          <p:cNvPr id="10" name="Rectangle 9">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3" name="Picture 2"/>
          <p:cNvPicPr>
            <a:picLocks noChangeAspect="1"/>
          </p:cNvPicPr>
          <p:nvPr/>
        </p:nvPicPr>
        <p:blipFill>
          <a:blip r:embed="rId3"/>
          <a:stretch>
            <a:fillRect/>
          </a:stretch>
        </p:blipFill>
        <p:spPr>
          <a:xfrm>
            <a:off x="249411" y="271583"/>
            <a:ext cx="11235404" cy="5393493"/>
          </a:xfrm>
          <a:prstGeom prst="rect">
            <a:avLst/>
          </a:prstGeom>
        </p:spPr>
      </p:pic>
      <p:sp>
        <p:nvSpPr>
          <p:cNvPr id="9" name="Rectangle 8"/>
          <p:cNvSpPr/>
          <p:nvPr/>
        </p:nvSpPr>
        <p:spPr>
          <a:xfrm>
            <a:off x="9460536" y="5884640"/>
            <a:ext cx="848309" cy="707886"/>
          </a:xfrm>
          <a:prstGeom prst="rect">
            <a:avLst/>
          </a:prstGeom>
        </p:spPr>
        <p:txBody>
          <a:bodyPr wrap="none">
            <a:spAutoFit/>
          </a:bodyPr>
          <a:lstStyle/>
          <a:p>
            <a:r>
              <a:rPr lang="en-US" sz="4000" b="1">
                <a:solidFill>
                  <a:srgbClr val="FF0000"/>
                </a:solidFill>
                <a:latin typeface="VNI-Avo" pitchFamily="2" charset="0"/>
              </a:rPr>
              <a:t>eo</a:t>
            </a:r>
            <a:endParaRPr lang="en-US" sz="4000">
              <a:solidFill>
                <a:srgbClr val="FF0000"/>
              </a:solidFill>
            </a:endParaRPr>
          </a:p>
        </p:txBody>
      </p:sp>
    </p:spTree>
    <p:extLst>
      <p:ext uri="{BB962C8B-B14F-4D97-AF65-F5344CB8AC3E}">
        <p14:creationId xmlns:p14="http://schemas.microsoft.com/office/powerpoint/2010/main" val="157977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648" y="148473"/>
            <a:ext cx="2629267" cy="1238423"/>
          </a:xfrm>
          <a:prstGeom prst="rect">
            <a:avLst/>
          </a:prstGeom>
        </p:spPr>
      </p:pic>
      <p:sp>
        <p:nvSpPr>
          <p:cNvPr id="6" name="TextBox 5"/>
          <p:cNvSpPr txBox="1"/>
          <p:nvPr/>
        </p:nvSpPr>
        <p:spPr>
          <a:xfrm>
            <a:off x="4225160" y="148473"/>
            <a:ext cx="1429407" cy="1015663"/>
          </a:xfrm>
          <a:prstGeom prst="rect">
            <a:avLst/>
          </a:prstGeom>
          <a:noFill/>
        </p:spPr>
        <p:txBody>
          <a:bodyPr wrap="square" rtlCol="0">
            <a:spAutoFit/>
          </a:bodyPr>
          <a:lstStyle/>
          <a:p>
            <a:r>
              <a:rPr lang="en-US" sz="6000" b="1" dirty="0" err="1">
                <a:solidFill>
                  <a:srgbClr val="FF0000"/>
                </a:solidFill>
                <a:latin typeface="VNI-Avo" pitchFamily="2" charset="0"/>
              </a:rPr>
              <a:t>ao</a:t>
            </a:r>
            <a:endParaRPr lang="en-US" sz="6000" b="1" dirty="0">
              <a:solidFill>
                <a:srgbClr val="FF0000"/>
              </a:solidFill>
              <a:latin typeface="VNI-Avo" pitchFamily="2" charset="0"/>
            </a:endParaRPr>
          </a:p>
        </p:txBody>
      </p:sp>
      <p:sp>
        <p:nvSpPr>
          <p:cNvPr id="7" name="TextBox 6"/>
          <p:cNvSpPr txBox="1"/>
          <p:nvPr/>
        </p:nvSpPr>
        <p:spPr>
          <a:xfrm>
            <a:off x="6305576" y="148473"/>
            <a:ext cx="1598202" cy="1015663"/>
          </a:xfrm>
          <a:prstGeom prst="rect">
            <a:avLst/>
          </a:prstGeom>
          <a:noFill/>
        </p:spPr>
        <p:txBody>
          <a:bodyPr wrap="square" rtlCol="0">
            <a:spAutoFit/>
          </a:bodyPr>
          <a:lstStyle/>
          <a:p>
            <a:r>
              <a:rPr lang="en-US" sz="6000" b="1" dirty="0" err="1">
                <a:solidFill>
                  <a:srgbClr val="FF0000"/>
                </a:solidFill>
                <a:latin typeface="VNI-Avo" pitchFamily="2" charset="0"/>
              </a:rPr>
              <a:t>eo</a:t>
            </a:r>
            <a:endParaRPr lang="en-US" sz="6000" b="1" dirty="0">
              <a:solidFill>
                <a:srgbClr val="FF0000"/>
              </a:solidFill>
              <a:latin typeface="VNI-Avo" pitchFamily="2" charset="0"/>
            </a:endParaRPr>
          </a:p>
        </p:txBody>
      </p:sp>
      <p:graphicFrame>
        <p:nvGraphicFramePr>
          <p:cNvPr id="9" name="Table 8"/>
          <p:cNvGraphicFramePr>
            <a:graphicFrameLocks noGrp="1"/>
          </p:cNvGraphicFramePr>
          <p:nvPr>
            <p:extLst>
              <p:ext uri="{D42A27DB-BD31-4B8C-83A1-F6EECF244321}">
                <p14:modId xmlns:p14="http://schemas.microsoft.com/office/powerpoint/2010/main" val="643733521"/>
              </p:ext>
            </p:extLst>
          </p:nvPr>
        </p:nvGraphicFramePr>
        <p:xfrm>
          <a:off x="4305109" y="1164136"/>
          <a:ext cx="2844800" cy="1524000"/>
        </p:xfrm>
        <a:graphic>
          <a:graphicData uri="http://schemas.openxmlformats.org/drawingml/2006/table">
            <a:tbl>
              <a:tblPr firstRow="1" bandRow="1">
                <a:tableStyleId>{5C22544A-7EE6-4342-B048-85BDC9FD1C3A}</a:tableStyleId>
              </a:tblPr>
              <a:tblGrid>
                <a:gridCol w="1422400">
                  <a:extLst>
                    <a:ext uri="{9D8B030D-6E8A-4147-A177-3AD203B41FA5}">
                      <a16:colId xmlns:a16="http://schemas.microsoft.com/office/drawing/2014/main" val="228737469"/>
                    </a:ext>
                  </a:extLst>
                </a:gridCol>
                <a:gridCol w="1422400">
                  <a:extLst>
                    <a:ext uri="{9D8B030D-6E8A-4147-A177-3AD203B41FA5}">
                      <a16:colId xmlns:a16="http://schemas.microsoft.com/office/drawing/2014/main" val="3225892531"/>
                    </a:ext>
                  </a:extLst>
                </a:gridCol>
              </a:tblGrid>
              <a:tr h="433699">
                <a:tc>
                  <a:txBody>
                    <a:bodyPr/>
                    <a:lstStyle/>
                    <a:p>
                      <a:pPr algn="ctr"/>
                      <a:r>
                        <a:rPr lang="en-US" sz="4400">
                          <a:solidFill>
                            <a:srgbClr val="0000FF"/>
                          </a:solidFill>
                          <a:latin typeface="VNI-Avo" pitchFamily="2" charset="0"/>
                        </a:rPr>
                        <a:t>l</a:t>
                      </a:r>
                    </a:p>
                  </a:txBody>
                  <a:tcPr/>
                </a:tc>
                <a:tc>
                  <a:txBody>
                    <a:bodyPr/>
                    <a:lstStyle/>
                    <a:p>
                      <a:pPr algn="ctr"/>
                      <a:r>
                        <a:rPr lang="en-US" sz="4400">
                          <a:solidFill>
                            <a:srgbClr val="FF00FF"/>
                          </a:solidFill>
                          <a:latin typeface="VNI-Avo" pitchFamily="2" charset="0"/>
                        </a:rPr>
                        <a:t>eo</a:t>
                      </a:r>
                    </a:p>
                  </a:txBody>
                  <a:tcPr/>
                </a:tc>
                <a:extLst>
                  <a:ext uri="{0D108BD9-81ED-4DB2-BD59-A6C34878D82A}">
                    <a16:rowId xmlns:a16="http://schemas.microsoft.com/office/drawing/2014/main" val="289549917"/>
                  </a:ext>
                </a:extLst>
              </a:tr>
              <a:tr h="433699">
                <a:tc gridSpan="2">
                  <a:txBody>
                    <a:bodyPr/>
                    <a:lstStyle/>
                    <a:p>
                      <a:pPr algn="ctr"/>
                      <a:r>
                        <a:rPr lang="en-US" sz="4400" b="1" i="0">
                          <a:solidFill>
                            <a:srgbClr val="FF0000"/>
                          </a:solidFill>
                          <a:latin typeface="VNI-Avo" pitchFamily="2" charset="0"/>
                        </a:rPr>
                        <a:t>leõo</a:t>
                      </a:r>
                    </a:p>
                  </a:txBody>
                  <a:tcPr/>
                </a:tc>
                <a:tc hMerge="1">
                  <a:txBody>
                    <a:bodyPr/>
                    <a:lstStyle/>
                    <a:p>
                      <a:endParaRPr lang="en-US"/>
                    </a:p>
                  </a:txBody>
                  <a:tcPr/>
                </a:tc>
                <a:extLst>
                  <a:ext uri="{0D108BD9-81ED-4DB2-BD59-A6C34878D82A}">
                    <a16:rowId xmlns:a16="http://schemas.microsoft.com/office/drawing/2014/main" val="2864091340"/>
                  </a:ext>
                </a:extLst>
              </a:tr>
            </a:tbl>
          </a:graphicData>
        </a:graphic>
      </p:graphicFrame>
      <p:sp>
        <p:nvSpPr>
          <p:cNvPr id="10" name="TextBox 9"/>
          <p:cNvSpPr txBox="1"/>
          <p:nvPr/>
        </p:nvSpPr>
        <p:spPr>
          <a:xfrm>
            <a:off x="306922" y="2795939"/>
            <a:ext cx="1764281" cy="769441"/>
          </a:xfrm>
          <a:prstGeom prst="rect">
            <a:avLst/>
          </a:prstGeom>
          <a:noFill/>
        </p:spPr>
        <p:txBody>
          <a:bodyPr wrap="square" rtlCol="0">
            <a:spAutoFit/>
          </a:bodyPr>
          <a:lstStyle/>
          <a:p>
            <a:r>
              <a:rPr lang="en-US" sz="4400">
                <a:latin typeface="VNI-Avo" pitchFamily="2" charset="0"/>
              </a:rPr>
              <a:t>chaøo</a:t>
            </a:r>
          </a:p>
        </p:txBody>
      </p:sp>
      <p:sp>
        <p:nvSpPr>
          <p:cNvPr id="11" name="TextBox 10"/>
          <p:cNvSpPr txBox="1"/>
          <p:nvPr/>
        </p:nvSpPr>
        <p:spPr>
          <a:xfrm>
            <a:off x="2055384" y="2795938"/>
            <a:ext cx="1764281" cy="769441"/>
          </a:xfrm>
          <a:prstGeom prst="rect">
            <a:avLst/>
          </a:prstGeom>
          <a:noFill/>
        </p:spPr>
        <p:txBody>
          <a:bodyPr wrap="square" rtlCol="0">
            <a:spAutoFit/>
          </a:bodyPr>
          <a:lstStyle/>
          <a:p>
            <a:r>
              <a:rPr lang="en-US" sz="4400">
                <a:latin typeface="VNI-Avo" pitchFamily="2" charset="0"/>
              </a:rPr>
              <a:t>dao</a:t>
            </a:r>
          </a:p>
        </p:txBody>
      </p:sp>
      <p:sp>
        <p:nvSpPr>
          <p:cNvPr id="12" name="TextBox 11"/>
          <p:cNvSpPr txBox="1"/>
          <p:nvPr/>
        </p:nvSpPr>
        <p:spPr>
          <a:xfrm>
            <a:off x="3624513" y="2795938"/>
            <a:ext cx="1764281" cy="769441"/>
          </a:xfrm>
          <a:prstGeom prst="rect">
            <a:avLst/>
          </a:prstGeom>
          <a:noFill/>
        </p:spPr>
        <p:txBody>
          <a:bodyPr wrap="square" rtlCol="0">
            <a:spAutoFit/>
          </a:bodyPr>
          <a:lstStyle/>
          <a:p>
            <a:r>
              <a:rPr lang="en-US" sz="4400">
                <a:latin typeface="VNI-Avo" pitchFamily="2" charset="0"/>
              </a:rPr>
              <a:t>saùo</a:t>
            </a:r>
          </a:p>
        </p:txBody>
      </p:sp>
      <p:sp>
        <p:nvSpPr>
          <p:cNvPr id="13" name="TextBox 12"/>
          <p:cNvSpPr txBox="1"/>
          <p:nvPr/>
        </p:nvSpPr>
        <p:spPr>
          <a:xfrm>
            <a:off x="6068409" y="2785613"/>
            <a:ext cx="1764281" cy="769441"/>
          </a:xfrm>
          <a:prstGeom prst="rect">
            <a:avLst/>
          </a:prstGeom>
          <a:noFill/>
        </p:spPr>
        <p:txBody>
          <a:bodyPr wrap="square" rtlCol="0">
            <a:spAutoFit/>
          </a:bodyPr>
          <a:lstStyle/>
          <a:p>
            <a:r>
              <a:rPr lang="en-US" sz="4400">
                <a:latin typeface="VNI-Avo" pitchFamily="2" charset="0"/>
              </a:rPr>
              <a:t>deûo</a:t>
            </a:r>
          </a:p>
        </p:txBody>
      </p:sp>
      <p:sp>
        <p:nvSpPr>
          <p:cNvPr id="14" name="TextBox 13"/>
          <p:cNvSpPr txBox="1"/>
          <p:nvPr/>
        </p:nvSpPr>
        <p:spPr>
          <a:xfrm>
            <a:off x="7701024" y="2795149"/>
            <a:ext cx="1764281" cy="769441"/>
          </a:xfrm>
          <a:prstGeom prst="rect">
            <a:avLst/>
          </a:prstGeom>
          <a:noFill/>
        </p:spPr>
        <p:txBody>
          <a:bodyPr wrap="square" rtlCol="0">
            <a:spAutoFit/>
          </a:bodyPr>
          <a:lstStyle/>
          <a:p>
            <a:r>
              <a:rPr lang="en-US" sz="4400">
                <a:latin typeface="VNI-Avo" pitchFamily="2" charset="0"/>
              </a:rPr>
              <a:t>ñeõo</a:t>
            </a:r>
          </a:p>
        </p:txBody>
      </p:sp>
      <p:sp>
        <p:nvSpPr>
          <p:cNvPr id="15" name="TextBox 14"/>
          <p:cNvSpPr txBox="1"/>
          <p:nvPr/>
        </p:nvSpPr>
        <p:spPr>
          <a:xfrm>
            <a:off x="9550886" y="2795758"/>
            <a:ext cx="1716203" cy="769441"/>
          </a:xfrm>
          <a:prstGeom prst="rect">
            <a:avLst/>
          </a:prstGeom>
          <a:noFill/>
        </p:spPr>
        <p:txBody>
          <a:bodyPr wrap="square" rtlCol="0">
            <a:spAutoFit/>
          </a:bodyPr>
          <a:lstStyle/>
          <a:p>
            <a:r>
              <a:rPr lang="en-US" sz="4400">
                <a:latin typeface="VNI-Avo" pitchFamily="2" charset="0"/>
              </a:rPr>
              <a:t>keïo</a:t>
            </a:r>
          </a:p>
        </p:txBody>
      </p:sp>
      <p:sp>
        <p:nvSpPr>
          <p:cNvPr id="16" name="TextBox 15"/>
          <p:cNvSpPr txBox="1"/>
          <p:nvPr/>
        </p:nvSpPr>
        <p:spPr>
          <a:xfrm>
            <a:off x="420414" y="5828441"/>
            <a:ext cx="3573517" cy="769441"/>
          </a:xfrm>
          <a:prstGeom prst="rect">
            <a:avLst/>
          </a:prstGeom>
          <a:noFill/>
        </p:spPr>
        <p:txBody>
          <a:bodyPr wrap="square" rtlCol="0">
            <a:spAutoFit/>
          </a:bodyPr>
          <a:lstStyle/>
          <a:p>
            <a:r>
              <a:rPr lang="en-US" sz="4400">
                <a:latin typeface="VNI-Avo" pitchFamily="2" charset="0"/>
              </a:rPr>
              <a:t>ngoâi sao</a:t>
            </a:r>
          </a:p>
        </p:txBody>
      </p:sp>
      <p:sp>
        <p:nvSpPr>
          <p:cNvPr id="17" name="TextBox 16"/>
          <p:cNvSpPr txBox="1"/>
          <p:nvPr/>
        </p:nvSpPr>
        <p:spPr>
          <a:xfrm>
            <a:off x="3447639" y="5883288"/>
            <a:ext cx="2984447" cy="769441"/>
          </a:xfrm>
          <a:prstGeom prst="rect">
            <a:avLst/>
          </a:prstGeom>
          <a:noFill/>
        </p:spPr>
        <p:txBody>
          <a:bodyPr wrap="square" rtlCol="0">
            <a:spAutoFit/>
          </a:bodyPr>
          <a:lstStyle/>
          <a:p>
            <a:r>
              <a:rPr lang="en-US" sz="4400">
                <a:latin typeface="VNI-Avo" pitchFamily="2" charset="0"/>
              </a:rPr>
              <a:t>quaû taùo</a:t>
            </a:r>
          </a:p>
        </p:txBody>
      </p:sp>
      <p:sp>
        <p:nvSpPr>
          <p:cNvPr id="18" name="TextBox 17"/>
          <p:cNvSpPr txBox="1"/>
          <p:nvPr/>
        </p:nvSpPr>
        <p:spPr>
          <a:xfrm>
            <a:off x="6264259" y="5870348"/>
            <a:ext cx="3124066" cy="769441"/>
          </a:xfrm>
          <a:prstGeom prst="rect">
            <a:avLst/>
          </a:prstGeom>
          <a:noFill/>
        </p:spPr>
        <p:txBody>
          <a:bodyPr wrap="square" rtlCol="0">
            <a:spAutoFit/>
          </a:bodyPr>
          <a:lstStyle/>
          <a:p>
            <a:r>
              <a:rPr lang="en-US" sz="4400">
                <a:latin typeface="VNI-Avo" pitchFamily="2" charset="0"/>
              </a:rPr>
              <a:t>caùi keïo</a:t>
            </a:r>
          </a:p>
        </p:txBody>
      </p:sp>
      <p:sp>
        <p:nvSpPr>
          <p:cNvPr id="23" name="Rectangle 22">
            <a:hlinkClick r:id="rId3"/>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sp>
        <p:nvSpPr>
          <p:cNvPr id="22" name="TextBox 21"/>
          <p:cNvSpPr txBox="1"/>
          <p:nvPr/>
        </p:nvSpPr>
        <p:spPr>
          <a:xfrm>
            <a:off x="8947819" y="5870348"/>
            <a:ext cx="3124066" cy="769441"/>
          </a:xfrm>
          <a:prstGeom prst="rect">
            <a:avLst/>
          </a:prstGeom>
          <a:noFill/>
        </p:spPr>
        <p:txBody>
          <a:bodyPr wrap="square" rtlCol="0">
            <a:spAutoFit/>
          </a:bodyPr>
          <a:lstStyle/>
          <a:p>
            <a:r>
              <a:rPr lang="en-US" sz="4400">
                <a:latin typeface="VNI-Avo" pitchFamily="2" charset="0"/>
              </a:rPr>
              <a:t>ao beøo</a:t>
            </a:r>
          </a:p>
        </p:txBody>
      </p:sp>
      <p:pic>
        <p:nvPicPr>
          <p:cNvPr id="2" name="Picture 1"/>
          <p:cNvPicPr>
            <a:picLocks noChangeAspect="1"/>
          </p:cNvPicPr>
          <p:nvPr/>
        </p:nvPicPr>
        <p:blipFill>
          <a:blip r:embed="rId4"/>
          <a:stretch>
            <a:fillRect/>
          </a:stretch>
        </p:blipFill>
        <p:spPr>
          <a:xfrm>
            <a:off x="967564" y="3991512"/>
            <a:ext cx="1648055" cy="1524213"/>
          </a:xfrm>
          <a:prstGeom prst="rect">
            <a:avLst/>
          </a:prstGeom>
        </p:spPr>
      </p:pic>
      <p:pic>
        <p:nvPicPr>
          <p:cNvPr id="3" name="Picture 2"/>
          <p:cNvPicPr>
            <a:picLocks noChangeAspect="1"/>
          </p:cNvPicPr>
          <p:nvPr/>
        </p:nvPicPr>
        <p:blipFill>
          <a:blip r:embed="rId5"/>
          <a:stretch>
            <a:fillRect/>
          </a:stretch>
        </p:blipFill>
        <p:spPr>
          <a:xfrm>
            <a:off x="3884314" y="4071660"/>
            <a:ext cx="1781424" cy="1600423"/>
          </a:xfrm>
          <a:prstGeom prst="rect">
            <a:avLst/>
          </a:prstGeom>
        </p:spPr>
      </p:pic>
      <p:pic>
        <p:nvPicPr>
          <p:cNvPr id="4" name="Picture 3"/>
          <p:cNvPicPr>
            <a:picLocks noChangeAspect="1"/>
          </p:cNvPicPr>
          <p:nvPr/>
        </p:nvPicPr>
        <p:blipFill>
          <a:blip r:embed="rId6"/>
          <a:stretch>
            <a:fillRect/>
          </a:stretch>
        </p:blipFill>
        <p:spPr>
          <a:xfrm>
            <a:off x="6640442" y="4372565"/>
            <a:ext cx="1790950" cy="1143160"/>
          </a:xfrm>
          <a:prstGeom prst="rect">
            <a:avLst/>
          </a:prstGeom>
        </p:spPr>
      </p:pic>
      <p:pic>
        <p:nvPicPr>
          <p:cNvPr id="8" name="Picture 7"/>
          <p:cNvPicPr>
            <a:picLocks noChangeAspect="1"/>
          </p:cNvPicPr>
          <p:nvPr/>
        </p:nvPicPr>
        <p:blipFill>
          <a:blip r:embed="rId7"/>
          <a:stretch>
            <a:fillRect/>
          </a:stretch>
        </p:blipFill>
        <p:spPr>
          <a:xfrm>
            <a:off x="8820447" y="4082015"/>
            <a:ext cx="2791215" cy="1590897"/>
          </a:xfrm>
          <a:prstGeom prst="rect">
            <a:avLst/>
          </a:prstGeom>
        </p:spPr>
      </p:pic>
    </p:spTree>
    <p:extLst>
      <p:ext uri="{BB962C8B-B14F-4D97-AF65-F5344CB8AC3E}">
        <p14:creationId xmlns:p14="http://schemas.microsoft.com/office/powerpoint/2010/main" val="31385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500" fill="hold"/>
                                        <p:tgtEl>
                                          <p:spTgt spid="3"/>
                                        </p:tgtEl>
                                        <p:attrNameLst>
                                          <p:attrName>ppt_x</p:attrName>
                                        </p:attrNameLst>
                                      </p:cBhvr>
                                      <p:tavLst>
                                        <p:tav tm="0">
                                          <p:val>
                                            <p:strVal val="#ppt_x"/>
                                          </p:val>
                                        </p:tav>
                                        <p:tav tm="100000">
                                          <p:val>
                                            <p:strVal val="#ppt_x"/>
                                          </p:val>
                                        </p:tav>
                                      </p:tavLst>
                                    </p:anim>
                                    <p:anim calcmode="lin" valueType="num">
                                      <p:cBhvr additive="base">
                                        <p:cTn id="6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additive="base">
                                        <p:cTn id="77" dur="500" fill="hold"/>
                                        <p:tgtEl>
                                          <p:spTgt spid="4"/>
                                        </p:tgtEl>
                                        <p:attrNameLst>
                                          <p:attrName>ppt_x</p:attrName>
                                        </p:attrNameLst>
                                      </p:cBhvr>
                                      <p:tavLst>
                                        <p:tav tm="0">
                                          <p:val>
                                            <p:strVal val="#ppt_x"/>
                                          </p:val>
                                        </p:tav>
                                        <p:tav tm="100000">
                                          <p:val>
                                            <p:strVal val="#ppt_x"/>
                                          </p:val>
                                        </p:tav>
                                      </p:tavLst>
                                    </p:anim>
                                    <p:anim calcmode="lin" valueType="num">
                                      <p:cBhvr additive="base">
                                        <p:cTn id="7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ppt_x"/>
                                          </p:val>
                                        </p:tav>
                                        <p:tav tm="100000">
                                          <p:val>
                                            <p:strVal val="#ppt_x"/>
                                          </p:val>
                                        </p:tav>
                                      </p:tavLst>
                                    </p:anim>
                                    <p:anim calcmode="lin" valueType="num">
                                      <p:cBhvr additive="base">
                                        <p:cTn id="8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additive="base">
                                        <p:cTn id="89" dur="500" fill="hold"/>
                                        <p:tgtEl>
                                          <p:spTgt spid="8"/>
                                        </p:tgtEl>
                                        <p:attrNameLst>
                                          <p:attrName>ppt_x</p:attrName>
                                        </p:attrNameLst>
                                      </p:cBhvr>
                                      <p:tavLst>
                                        <p:tav tm="0">
                                          <p:val>
                                            <p:strVal val="#ppt_x"/>
                                          </p:val>
                                        </p:tav>
                                        <p:tav tm="100000">
                                          <p:val>
                                            <p:strVal val="#ppt_x"/>
                                          </p:val>
                                        </p:tav>
                                      </p:tavLst>
                                    </p:anim>
                                    <p:anim calcmode="lin" valueType="num">
                                      <p:cBhvr additive="base">
                                        <p:cTn id="9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500" fill="hold"/>
                                        <p:tgtEl>
                                          <p:spTgt spid="22"/>
                                        </p:tgtEl>
                                        <p:attrNameLst>
                                          <p:attrName>ppt_x</p:attrName>
                                        </p:attrNameLst>
                                      </p:cBhvr>
                                      <p:tavLst>
                                        <p:tav tm="0">
                                          <p:val>
                                            <p:strVal val="#ppt_x"/>
                                          </p:val>
                                        </p:tav>
                                        <p:tav tm="100000">
                                          <p:val>
                                            <p:strVal val="#ppt_x"/>
                                          </p:val>
                                        </p:tav>
                                      </p:tavLst>
                                    </p:anim>
                                    <p:anim calcmode="lin" valueType="num">
                                      <p:cBhvr additive="base">
                                        <p:cTn id="9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P spid="13" grpId="0"/>
      <p:bldP spid="14" grpId="0"/>
      <p:bldP spid="15" grpId="0"/>
      <p:bldP spid="16" grpId="0"/>
      <p:bldP spid="17" grpId="0"/>
      <p:bldP spid="18"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2" name="Picture 1"/>
          <p:cNvPicPr>
            <a:picLocks noChangeAspect="1"/>
          </p:cNvPicPr>
          <p:nvPr/>
        </p:nvPicPr>
        <p:blipFill>
          <a:blip r:embed="rId3"/>
          <a:stretch>
            <a:fillRect/>
          </a:stretch>
        </p:blipFill>
        <p:spPr>
          <a:xfrm>
            <a:off x="750042" y="670281"/>
            <a:ext cx="11230838" cy="3714431"/>
          </a:xfrm>
          <a:prstGeom prst="rect">
            <a:avLst/>
          </a:prstGeom>
        </p:spPr>
      </p:pic>
    </p:spTree>
    <p:extLst>
      <p:ext uri="{BB962C8B-B14F-4D97-AF65-F5344CB8AC3E}">
        <p14:creationId xmlns:p14="http://schemas.microsoft.com/office/powerpoint/2010/main" val="2984405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0" y="5184117"/>
            <a:ext cx="11849100" cy="1384995"/>
          </a:xfrm>
          <a:prstGeom prst="rect">
            <a:avLst/>
          </a:prstGeom>
          <a:noFill/>
        </p:spPr>
        <p:txBody>
          <a:bodyPr wrap="square" rtlCol="0">
            <a:spAutoFit/>
          </a:bodyPr>
          <a:lstStyle/>
          <a:p>
            <a:r>
              <a:rPr lang="en-US" sz="2800" b="1">
                <a:latin typeface="VNI-Avo" pitchFamily="2" charset="0"/>
              </a:rPr>
              <a:t>    Treân caây cao, ñaøn chaøo maøo bay ñi, bay laïi. Maáy chuù saùo ñen vui ca veùo von. Coøn chim ri vaãn chaêm chæ. Chuù tha rôm khoâ veà kheùo leùo laøm toå.</a:t>
            </a:r>
          </a:p>
        </p:txBody>
      </p:sp>
      <p:sp>
        <p:nvSpPr>
          <p:cNvPr id="6" name="Rectangle 5"/>
          <p:cNvSpPr/>
          <p:nvPr/>
        </p:nvSpPr>
        <p:spPr>
          <a:xfrm>
            <a:off x="2615941" y="5195133"/>
            <a:ext cx="797578" cy="523220"/>
          </a:xfrm>
          <a:prstGeom prst="rect">
            <a:avLst/>
          </a:prstGeom>
        </p:spPr>
        <p:txBody>
          <a:bodyPr wrap="none">
            <a:spAutoFit/>
          </a:bodyPr>
          <a:lstStyle/>
          <a:p>
            <a:r>
              <a:rPr lang="en-US" sz="2800" b="1">
                <a:solidFill>
                  <a:srgbClr val="FF0000"/>
                </a:solidFill>
                <a:latin typeface="VNI-Avo" pitchFamily="2" charset="0"/>
              </a:rPr>
              <a:t>ao</a:t>
            </a:r>
            <a:endParaRPr lang="en-US">
              <a:solidFill>
                <a:srgbClr val="FF0000"/>
              </a:solidFill>
            </a:endParaRPr>
          </a:p>
        </p:txBody>
      </p:sp>
      <p:sp>
        <p:nvSpPr>
          <p:cNvPr id="10" name="Rectangle 9"/>
          <p:cNvSpPr/>
          <p:nvPr/>
        </p:nvSpPr>
        <p:spPr>
          <a:xfrm>
            <a:off x="1727154" y="5626021"/>
            <a:ext cx="649537" cy="523220"/>
          </a:xfrm>
          <a:prstGeom prst="rect">
            <a:avLst/>
          </a:prstGeom>
        </p:spPr>
        <p:txBody>
          <a:bodyPr wrap="none">
            <a:spAutoFit/>
          </a:bodyPr>
          <a:lstStyle/>
          <a:p>
            <a:r>
              <a:rPr lang="en-US" sz="2800" b="1">
                <a:solidFill>
                  <a:srgbClr val="0000FF"/>
                </a:solidFill>
                <a:latin typeface="VNI-Avo" pitchFamily="2" charset="0"/>
              </a:rPr>
              <a:t>eo</a:t>
            </a:r>
            <a:endParaRPr lang="en-US">
              <a:solidFill>
                <a:srgbClr val="0000FF"/>
              </a:solidFill>
            </a:endParaRPr>
          </a:p>
        </p:txBody>
      </p:sp>
      <p:sp>
        <p:nvSpPr>
          <p:cNvPr id="13" name="Rectangle 12">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3" name="Picture 2"/>
          <p:cNvPicPr>
            <a:picLocks noChangeAspect="1"/>
          </p:cNvPicPr>
          <p:nvPr/>
        </p:nvPicPr>
        <p:blipFill>
          <a:blip r:embed="rId3"/>
          <a:stretch>
            <a:fillRect/>
          </a:stretch>
        </p:blipFill>
        <p:spPr>
          <a:xfrm>
            <a:off x="1155234" y="148471"/>
            <a:ext cx="9433443" cy="5035645"/>
          </a:xfrm>
          <a:prstGeom prst="rect">
            <a:avLst/>
          </a:prstGeom>
        </p:spPr>
      </p:pic>
      <p:sp>
        <p:nvSpPr>
          <p:cNvPr id="8" name="Rectangle 7"/>
          <p:cNvSpPr/>
          <p:nvPr/>
        </p:nvSpPr>
        <p:spPr>
          <a:xfrm>
            <a:off x="4554909" y="5195133"/>
            <a:ext cx="797578" cy="523220"/>
          </a:xfrm>
          <a:prstGeom prst="rect">
            <a:avLst/>
          </a:prstGeom>
        </p:spPr>
        <p:txBody>
          <a:bodyPr wrap="none">
            <a:spAutoFit/>
          </a:bodyPr>
          <a:lstStyle/>
          <a:p>
            <a:r>
              <a:rPr lang="en-US" sz="2800" b="1">
                <a:solidFill>
                  <a:srgbClr val="FF0000"/>
                </a:solidFill>
                <a:latin typeface="VNI-Avo" pitchFamily="2" charset="0"/>
              </a:rPr>
              <a:t>ao</a:t>
            </a:r>
            <a:endParaRPr lang="en-US">
              <a:solidFill>
                <a:srgbClr val="FF0000"/>
              </a:solidFill>
            </a:endParaRPr>
          </a:p>
        </p:txBody>
      </p:sp>
      <p:sp>
        <p:nvSpPr>
          <p:cNvPr id="9" name="Rectangle 8"/>
          <p:cNvSpPr/>
          <p:nvPr/>
        </p:nvSpPr>
        <p:spPr>
          <a:xfrm>
            <a:off x="5481078" y="5195731"/>
            <a:ext cx="797578" cy="523220"/>
          </a:xfrm>
          <a:prstGeom prst="rect">
            <a:avLst/>
          </a:prstGeom>
        </p:spPr>
        <p:txBody>
          <a:bodyPr wrap="none">
            <a:spAutoFit/>
          </a:bodyPr>
          <a:lstStyle/>
          <a:p>
            <a:r>
              <a:rPr lang="en-US" sz="2800" b="1">
                <a:solidFill>
                  <a:srgbClr val="FF0000"/>
                </a:solidFill>
                <a:latin typeface="VNI-Avo" pitchFamily="2" charset="0"/>
              </a:rPr>
              <a:t>ao</a:t>
            </a:r>
            <a:endParaRPr lang="en-US">
              <a:solidFill>
                <a:srgbClr val="FF0000"/>
              </a:solidFill>
            </a:endParaRPr>
          </a:p>
        </p:txBody>
      </p:sp>
      <p:sp>
        <p:nvSpPr>
          <p:cNvPr id="11" name="Rectangle 10"/>
          <p:cNvSpPr/>
          <p:nvPr/>
        </p:nvSpPr>
        <p:spPr>
          <a:xfrm>
            <a:off x="10645771" y="5195133"/>
            <a:ext cx="797578" cy="523220"/>
          </a:xfrm>
          <a:prstGeom prst="rect">
            <a:avLst/>
          </a:prstGeom>
        </p:spPr>
        <p:txBody>
          <a:bodyPr wrap="none">
            <a:spAutoFit/>
          </a:bodyPr>
          <a:lstStyle/>
          <a:p>
            <a:r>
              <a:rPr lang="en-US" sz="2800" b="1">
                <a:solidFill>
                  <a:srgbClr val="FF0000"/>
                </a:solidFill>
                <a:latin typeface="VNI-Avo" pitchFamily="2" charset="0"/>
              </a:rPr>
              <a:t>ao</a:t>
            </a:r>
            <a:endParaRPr lang="en-US">
              <a:solidFill>
                <a:srgbClr val="FF0000"/>
              </a:solidFill>
            </a:endParaRPr>
          </a:p>
        </p:txBody>
      </p:sp>
      <p:sp>
        <p:nvSpPr>
          <p:cNvPr id="12" name="Rectangle 11"/>
          <p:cNvSpPr/>
          <p:nvPr/>
        </p:nvSpPr>
        <p:spPr>
          <a:xfrm>
            <a:off x="776361" y="6056909"/>
            <a:ext cx="649537" cy="523220"/>
          </a:xfrm>
          <a:prstGeom prst="rect">
            <a:avLst/>
          </a:prstGeom>
        </p:spPr>
        <p:txBody>
          <a:bodyPr wrap="none">
            <a:spAutoFit/>
          </a:bodyPr>
          <a:lstStyle/>
          <a:p>
            <a:r>
              <a:rPr lang="en-US" sz="2800" b="1">
                <a:solidFill>
                  <a:srgbClr val="0000FF"/>
                </a:solidFill>
                <a:latin typeface="VNI-Avo" pitchFamily="2" charset="0"/>
              </a:rPr>
              <a:t>eo</a:t>
            </a:r>
            <a:endParaRPr lang="en-US">
              <a:solidFill>
                <a:srgbClr val="0000FF"/>
              </a:solidFill>
            </a:endParaRPr>
          </a:p>
        </p:txBody>
      </p:sp>
      <p:sp>
        <p:nvSpPr>
          <p:cNvPr id="14" name="Rectangle 13"/>
          <p:cNvSpPr/>
          <p:nvPr/>
        </p:nvSpPr>
        <p:spPr>
          <a:xfrm>
            <a:off x="1436915" y="6059967"/>
            <a:ext cx="649537" cy="523220"/>
          </a:xfrm>
          <a:prstGeom prst="rect">
            <a:avLst/>
          </a:prstGeom>
        </p:spPr>
        <p:txBody>
          <a:bodyPr wrap="none">
            <a:spAutoFit/>
          </a:bodyPr>
          <a:lstStyle/>
          <a:p>
            <a:r>
              <a:rPr lang="en-US" sz="2800" b="1">
                <a:solidFill>
                  <a:srgbClr val="0000FF"/>
                </a:solidFill>
                <a:latin typeface="VNI-Avo" pitchFamily="2" charset="0"/>
              </a:rPr>
              <a:t>eo</a:t>
            </a:r>
            <a:endParaRPr lang="en-US">
              <a:solidFill>
                <a:srgbClr val="0000FF"/>
              </a:solidFill>
            </a:endParaRPr>
          </a:p>
        </p:txBody>
      </p:sp>
    </p:spTree>
    <p:extLst>
      <p:ext uri="{BB962C8B-B14F-4D97-AF65-F5344CB8AC3E}">
        <p14:creationId xmlns:p14="http://schemas.microsoft.com/office/powerpoint/2010/main" val="400361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8" grpId="0"/>
      <p:bldP spid="9" grpId="0"/>
      <p:bldP spid="11" grpId="0"/>
      <p:bldP spid="12"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Ion</Template>
  <TotalTime>483</TotalTime>
  <Words>215</Words>
  <Application>Microsoft Office PowerPoint</Application>
  <PresentationFormat>Màn hình rộng</PresentationFormat>
  <Paragraphs>82</Paragraphs>
  <Slides>11</Slides>
  <Notes>0</Notes>
  <HiddenSlides>0</HiddenSlides>
  <MMClips>3</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11</vt:i4>
      </vt:variant>
    </vt:vector>
  </HeadingPairs>
  <TitlesOfParts>
    <vt:vector size="19" baseType="lpstr">
      <vt:lpstr>Calibri</vt:lpstr>
      <vt:lpstr>VNI-Avo</vt:lpstr>
      <vt:lpstr>Calibri Light</vt:lpstr>
      <vt:lpstr>Times New Roman</vt:lpstr>
      <vt:lpstr>Arial</vt:lpstr>
      <vt:lpstr>Century Gothic</vt:lpstr>
      <vt:lpstr>Office Theme</vt:lpstr>
      <vt:lpstr>Vapor Trail</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Lài</dc:creator>
  <cp:lastModifiedBy>Hùng</cp:lastModifiedBy>
  <cp:revision>176</cp:revision>
  <dcterms:created xsi:type="dcterms:W3CDTF">2020-10-19T12:51:54Z</dcterms:created>
  <dcterms:modified xsi:type="dcterms:W3CDTF">2022-11-07T14:18:13Z</dcterms:modified>
  <cp:category>Kết nối tri thức với cuộc sống</cp:category>
</cp:coreProperties>
</file>