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53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1" y="1066800"/>
            <a:ext cx="8562975" cy="13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5" tIns="54423" rIns="108845" bIns="5442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900" dirty="0">
                <a:solidFill>
                  <a:srgbClr val="FF0000"/>
                </a:solidFill>
                <a:latin typeface=".VnAristote" pitchFamily="34" charset="0"/>
              </a:rPr>
              <a:t> </a:t>
            </a:r>
          </a:p>
        </p:txBody>
      </p:sp>
      <p:pic>
        <p:nvPicPr>
          <p:cNvPr id="2150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57453"/>
            <a:ext cx="28956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581400" y="2667000"/>
            <a:ext cx="1600200" cy="1828800"/>
            <a:chOff x="3115" y="0"/>
            <a:chExt cx="2170" cy="2486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5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517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8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1520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521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22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523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1524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525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26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27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528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29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30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531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32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33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534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35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36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537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38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39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540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41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42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543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44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45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546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47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48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549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50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51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552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53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54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555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56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57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58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59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60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1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62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63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64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65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66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67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68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69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70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71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72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573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74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75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576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77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78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579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80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81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582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83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84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585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86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1587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88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21589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590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91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92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593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94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95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596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97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98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99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00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01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602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03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04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605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06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07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08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09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10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11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12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13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14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15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16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617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18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619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20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21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1622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3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4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5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6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7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0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1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2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3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4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5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6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7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8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39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40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41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42" name="Freeform 138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43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1644" name="WordArt 140"/>
          <p:cNvSpPr>
            <a:spLocks noChangeArrowheads="1" noChangeShapeType="1" noTextEdit="1"/>
          </p:cNvSpPr>
          <p:nvPr/>
        </p:nvSpPr>
        <p:spPr bwMode="auto">
          <a:xfrm>
            <a:off x="3429000" y="5067300"/>
            <a:ext cx="2514600" cy="933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8845" tIns="54423" rIns="108845" bIns="5442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8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Môn:Đạo</a:t>
            </a:r>
            <a:r>
              <a:rPr lang="en-US" sz="3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38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đức</a:t>
            </a:r>
            <a:endParaRPr lang="en-US" sz="3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8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Lớp</a:t>
            </a:r>
            <a:r>
              <a:rPr lang="en-US" sz="3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 1A</a:t>
            </a:r>
          </a:p>
        </p:txBody>
      </p:sp>
      <p:sp>
        <p:nvSpPr>
          <p:cNvPr id="21645" name="WordArt 141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458200" cy="2438400"/>
          </a:xfrm>
          <a:prstGeom prst="rect">
            <a:avLst/>
          </a:prstGeom>
        </p:spPr>
        <p:txBody>
          <a:bodyPr wrap="none" lIns="108845" tIns="54423" rIns="108845" bIns="54423" fromWordArt="1">
            <a:prstTxWarp prst="textDeflateBottom">
              <a:avLst>
                <a:gd name="adj" fmla="val 37694"/>
              </a:avLst>
            </a:prstTxWarp>
          </a:bodyPr>
          <a:lstStyle/>
          <a:p>
            <a:pPr algn="ctr"/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3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endParaRPr lang="en-US" sz="43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646" name="Text Box 142"/>
          <p:cNvSpPr txBox="1">
            <a:spLocks noChangeArrowheads="1"/>
          </p:cNvSpPr>
          <p:nvPr/>
        </p:nvSpPr>
        <p:spPr bwMode="auto">
          <a:xfrm>
            <a:off x="1187451" y="6308725"/>
            <a:ext cx="5184775" cy="54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5" tIns="54423" rIns="108845" bIns="54423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u="sng">
              <a:solidFill>
                <a:srgbClr val="FF6600"/>
              </a:solidFill>
              <a:latin typeface=".VnTime" pitchFamily="34" charset="0"/>
            </a:endParaRPr>
          </a:p>
        </p:txBody>
      </p:sp>
      <p:sp>
        <p:nvSpPr>
          <p:cNvPr id="21647" name="Text Box 143"/>
          <p:cNvSpPr txBox="1">
            <a:spLocks noChangeArrowheads="1"/>
          </p:cNvSpPr>
          <p:nvPr/>
        </p:nvSpPr>
        <p:spPr bwMode="auto">
          <a:xfrm>
            <a:off x="1371600" y="381000"/>
            <a:ext cx="6781800" cy="18334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5" tIns="54423" rIns="108845" bIns="544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PHÒNG GIÁO DỤC – ĐÀO TẠO ĐẠI LỘC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TRƯỜNG TIỂU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HỌC &amp;THCS ĐẠI TÂN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6308725"/>
            <a:ext cx="3429000" cy="364428"/>
          </a:xfrm>
          <a:prstGeom prst="rect">
            <a:avLst/>
          </a:prstGeom>
          <a:noFill/>
        </p:spPr>
        <p:txBody>
          <a:bodyPr wrap="square" lIns="86585" tIns="43292" rIns="86585" bIns="43292" rtlCol="0">
            <a:spAutoFit/>
          </a:bodyPr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4" grpId="0"/>
      <p:bldP spid="216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gìn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tài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sản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4" y="5661023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838200"/>
            <a:ext cx="8709510" cy="43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638801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7F2518-114C-4A24-9679-63F5A55A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2" y="838201"/>
            <a:ext cx="889047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7" y="1288227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76066"/>
            <a:ext cx="8458200" cy="41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2" y="5334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90D533-30BE-45A3-AEC7-66918B6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838200"/>
            <a:ext cx="86577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52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792026"/>
            <a:ext cx="52578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704513"/>
            <a:ext cx="5470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096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DELL</cp:lastModifiedBy>
  <cp:revision>27</cp:revision>
  <dcterms:created xsi:type="dcterms:W3CDTF">2006-08-16T00:00:00Z</dcterms:created>
  <dcterms:modified xsi:type="dcterms:W3CDTF">2022-11-28T13:37:26Z</dcterms:modified>
</cp:coreProperties>
</file>