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80" r:id="rId5"/>
    <p:sldId id="281" r:id="rId6"/>
    <p:sldId id="290" r:id="rId7"/>
    <p:sldId id="287" r:id="rId8"/>
    <p:sldId id="286" r:id="rId9"/>
    <p:sldId id="289" r:id="rId10"/>
    <p:sldId id="288" r:id="rId11"/>
    <p:sldId id="259" r:id="rId12"/>
    <p:sldId id="306" r:id="rId13"/>
    <p:sldId id="310" r:id="rId14"/>
    <p:sldId id="267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huynh" initials="dh" lastIdx="1" clrIdx="0">
    <p:extLst>
      <p:ext uri="{19B8F6BF-5375-455C-9EA6-DF929625EA0E}">
        <p15:presenceInfo xmlns:p15="http://schemas.microsoft.com/office/powerpoint/2012/main" userId="bbc847c31a4429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135E-CC0C-F24E-9BBA-F44DDB385E16}" type="datetimeFigureOut">
              <a:rPr lang="vi-VN" smtClean="0"/>
              <a:pPr/>
              <a:t>01/11/2022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D6A3-38BE-B34C-A3E0-960E2C2BD59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9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Chương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biệt</a:t>
            </a:r>
            <a:r>
              <a:rPr lang="vi-VN" dirty="0"/>
              <a:t> </a:t>
            </a:r>
            <a:r>
              <a:rPr lang="vi-VN" dirty="0" err="1"/>
              <a:t>tài</a:t>
            </a:r>
            <a:r>
              <a:rPr lang="vi-VN" dirty="0"/>
              <a:t> </a:t>
            </a:r>
            <a:r>
              <a:rPr lang="vi-VN" dirty="0" err="1"/>
              <a:t>tí</a:t>
            </a:r>
            <a:r>
              <a:rPr lang="vi-VN" dirty="0"/>
              <a:t> hon</a:t>
            </a:r>
          </a:p>
          <a:p>
            <a:r>
              <a:rPr lang="vi-VN" dirty="0"/>
              <a:t>Chương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Khám</a:t>
            </a:r>
            <a:r>
              <a:rPr lang="vi-VN" dirty="0"/>
              <a:t> </a:t>
            </a:r>
            <a:r>
              <a:rPr lang="vi-VN" dirty="0" err="1"/>
              <a:t>phá</a:t>
            </a:r>
            <a:r>
              <a:rPr lang="vi-VN" dirty="0"/>
              <a:t> khoa </a:t>
            </a:r>
            <a:r>
              <a:rPr lang="vi-VN" dirty="0" err="1"/>
              <a:t>học</a:t>
            </a:r>
            <a:endParaRPr lang="vi-VN" dirty="0"/>
          </a:p>
          <a:p>
            <a:r>
              <a:rPr lang="vi-VN" dirty="0" err="1"/>
              <a:t>Bố</a:t>
            </a:r>
            <a:r>
              <a:rPr lang="vi-VN" dirty="0"/>
              <a:t> ơi </a:t>
            </a:r>
            <a:r>
              <a:rPr lang="vi-VN" dirty="0" err="1"/>
              <a:t>mình</a:t>
            </a:r>
            <a:r>
              <a:rPr lang="vi-VN" dirty="0"/>
              <a:t> đi đâu </a:t>
            </a:r>
            <a:r>
              <a:rPr lang="vi-VN" dirty="0" err="1"/>
              <a:t>thế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7D6A3-38BE-B34C-A3E0-960E2C2BD59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90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0" y="633010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err="1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Thứ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ba ngày 01 tháng 11 năm </a:t>
            </a:r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2022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nghệ</a:t>
            </a:r>
            <a:endParaRPr lang="en-US" b="1" dirty="0">
              <a:solidFill>
                <a:srgbClr val="00CC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53359" y="2460504"/>
            <a:ext cx="734626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Bài 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5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: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Sử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dụng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m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áy thu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hình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(T1)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05854" y="3702054"/>
            <a:ext cx="9105576" cy="315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B7C36D-CD22-B8C0-CF70-C415AB97D370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012F09-FE7A-6878-84E2-F081AB9B30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3339349" y="1125104"/>
            <a:ext cx="3384891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52685E-7990-7C55-AF37-649C301C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37" y="784331"/>
            <a:ext cx="3372321" cy="31246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9E474FC-B467-C0A6-869B-0898116E86DD}"/>
              </a:ext>
            </a:extLst>
          </p:cNvPr>
          <p:cNvSpPr/>
          <p:nvPr/>
        </p:nvSpPr>
        <p:spPr>
          <a:xfrm>
            <a:off x="514439" y="4432187"/>
            <a:ext cx="9945178" cy="662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sử dụng máy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xem chương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thông qua 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37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602BA2-770B-20B6-1072-E8A1C500C130}"/>
              </a:ext>
            </a:extLst>
          </p:cNvPr>
          <p:cNvSpPr/>
          <p:nvPr/>
        </p:nvSpPr>
        <p:spPr>
          <a:xfrm>
            <a:off x="1533832" y="1964333"/>
            <a:ext cx="10402529" cy="2602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thu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còn gọi là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 vi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dùng để nghe các chương trình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Nội dung chương trình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thường là: tin tức, thông tin giải trí và một số chương trình giáo dục.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8EAAA9-0D57-F295-2B6D-0C665D1B3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4" y="1068765"/>
            <a:ext cx="1556840" cy="160218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AE6C7893-A688-79BB-1ABD-E591FC2D0611}"/>
              </a:ext>
            </a:extLst>
          </p:cNvPr>
          <p:cNvSpPr txBox="1"/>
          <p:nvPr/>
        </p:nvSpPr>
        <p:spPr>
          <a:xfrm>
            <a:off x="1844322" y="731719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000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A2FC1869-BB66-D2A7-BC70-A09CA308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1"/>
            <a:ext cx="12192000" cy="7350369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0494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8FEF7C-13BA-0C1F-4B85-27450D1ED2C4}"/>
              </a:ext>
            </a:extLst>
          </p:cNvPr>
          <p:cNvSpPr txBox="1"/>
          <p:nvPr/>
        </p:nvSpPr>
        <p:spPr>
          <a:xfrm>
            <a:off x="1735373" y="669653"/>
            <a:ext cx="9897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937E71-F53E-75B0-6B55-6131ADED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1821" l="9953" r="89810">
                        <a14:foregroundMark x1="12796" y1="89710" x2="81517" y2="91821"/>
                        <a14:foregroundMark x1="81517" y1="91821" x2="85782" y2="91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51" y="1623760"/>
            <a:ext cx="4020111" cy="36104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C9E4DA6-BE92-4AC3-BF67-7B65DC4264C6}"/>
              </a:ext>
            </a:extLst>
          </p:cNvPr>
          <p:cNvSpPr/>
          <p:nvPr/>
        </p:nvSpPr>
        <p:spPr>
          <a:xfrm>
            <a:off x="4817376" y="1313684"/>
            <a:ext cx="3483786" cy="523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hời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A874FF5-16AB-9C60-2DA2-53B78B50E6B8}"/>
              </a:ext>
            </a:extLst>
          </p:cNvPr>
          <p:cNvSpPr/>
          <p:nvPr/>
        </p:nvSpPr>
        <p:spPr>
          <a:xfrm>
            <a:off x="4817375" y="2018775"/>
            <a:ext cx="3483786" cy="383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q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uảng cáo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7C0FCB8-4B06-34AF-C0B1-3A21B0F83175}"/>
              </a:ext>
            </a:extLst>
          </p:cNvPr>
          <p:cNvSpPr/>
          <p:nvPr/>
        </p:nvSpPr>
        <p:spPr>
          <a:xfrm>
            <a:off x="4817375" y="2561975"/>
            <a:ext cx="3483786" cy="3831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6A23B64-D60C-44C8-546B-D571C2488110}"/>
              </a:ext>
            </a:extLst>
          </p:cNvPr>
          <p:cNvSpPr/>
          <p:nvPr/>
        </p:nvSpPr>
        <p:spPr>
          <a:xfrm>
            <a:off x="4764064" y="3088794"/>
            <a:ext cx="3906128" cy="383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704C6E7-3895-87E1-6BB1-751D27CD48AC}"/>
              </a:ext>
            </a:extLst>
          </p:cNvPr>
          <p:cNvSpPr/>
          <p:nvPr/>
        </p:nvSpPr>
        <p:spPr>
          <a:xfrm>
            <a:off x="4817373" y="3654007"/>
            <a:ext cx="3483784" cy="421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phim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9AB8227-70DE-E541-8B62-AEE49CA79BDB}"/>
              </a:ext>
            </a:extLst>
          </p:cNvPr>
          <p:cNvSpPr/>
          <p:nvPr/>
        </p:nvSpPr>
        <p:spPr>
          <a:xfrm>
            <a:off x="4817375" y="4152397"/>
            <a:ext cx="3467884" cy="4215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ca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70A9549-0042-C01D-AEEF-E13A2DD23798}"/>
              </a:ext>
            </a:extLst>
          </p:cNvPr>
          <p:cNvSpPr/>
          <p:nvPr/>
        </p:nvSpPr>
        <p:spPr>
          <a:xfrm>
            <a:off x="4817373" y="4724027"/>
            <a:ext cx="4060415" cy="1390047"/>
          </a:xfrm>
          <a:prstGeom prst="round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chương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iáo dục </a:t>
            </a:r>
          </a:p>
        </p:txBody>
      </p:sp>
    </p:spTree>
    <p:extLst>
      <p:ext uri="{BB962C8B-B14F-4D97-AF65-F5344CB8AC3E}">
        <p14:creationId xmlns:p14="http://schemas.microsoft.com/office/powerpoint/2010/main" val="27638180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xmlns="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22667" y="3248268"/>
            <a:ext cx="4242043" cy="27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26F792-FE41-F982-A9FA-61A2326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471" y="2017943"/>
            <a:ext cx="10023797" cy="4234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AD4FF9D-8E16-01B8-2582-F28E6B7505AD}"/>
              </a:ext>
            </a:extLst>
          </p:cNvPr>
          <p:cNvSpPr txBox="1">
            <a:spLocks/>
          </p:cNvSpPr>
          <p:nvPr/>
        </p:nvSpPr>
        <p:spPr>
          <a:xfrm>
            <a:off x="1978309" y="356727"/>
            <a:ext cx="4207805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vi-VN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6CAE8DD-BBDE-8B14-B948-B623DA6961A8}"/>
              </a:ext>
            </a:extLst>
          </p:cNvPr>
          <p:cNvSpPr txBox="1">
            <a:spLocks/>
          </p:cNvSpPr>
          <p:nvPr/>
        </p:nvSpPr>
        <p:spPr>
          <a:xfrm>
            <a:off x="663303" y="729965"/>
            <a:ext cx="9863044" cy="1311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Hoa đang xem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.Em hãy quan sát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tranh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đây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C6725BF-8AEC-F958-2986-C3EA924C28F7}"/>
              </a:ext>
            </a:extLst>
          </p:cNvPr>
          <p:cNvSpPr txBox="1">
            <a:spLocks/>
          </p:cNvSpPr>
          <p:nvPr/>
        </p:nvSpPr>
        <p:spPr>
          <a:xfrm>
            <a:off x="844471" y="1195747"/>
            <a:ext cx="8320931" cy="379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âm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78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02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FA9467-DDF7-8E9B-177C-981E78F6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925"/>
          <a:stretch>
            <a:fillRect/>
          </a:stretch>
        </p:blipFill>
        <p:spPr>
          <a:xfrm>
            <a:off x="930789" y="3056021"/>
            <a:ext cx="4626364" cy="1464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28E66E-A728-730A-FA99-211F28F066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815"/>
          <a:stretch>
            <a:fillRect/>
          </a:stretch>
        </p:blipFill>
        <p:spPr>
          <a:xfrm>
            <a:off x="5913927" y="3176337"/>
            <a:ext cx="4678373" cy="13440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CFDA450-D92A-B230-EE63-D3FF9049FF44}"/>
              </a:ext>
            </a:extLst>
          </p:cNvPr>
          <p:cNvSpPr txBox="1">
            <a:spLocks/>
          </p:cNvSpPr>
          <p:nvPr/>
        </p:nvSpPr>
        <p:spPr>
          <a:xfrm>
            <a:off x="1882223" y="67011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chia sẻ hiểu biết của em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các chương </a:t>
            </a: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 hình mà em thích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78462" y="4836695"/>
            <a:ext cx="5633980" cy="202130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58188" y="1467853"/>
            <a:ext cx="3633537" cy="1660357"/>
          </a:xfrm>
          <a:prstGeom prst="cloudCallout">
            <a:avLst>
              <a:gd name="adj1" fmla="val -52194"/>
              <a:gd name="adj2" fmla="val 62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31768" y="1660358"/>
            <a:ext cx="3416969" cy="1732547"/>
          </a:xfrm>
          <a:prstGeom prst="wedgeEllipseCallout">
            <a:avLst>
              <a:gd name="adj1" fmla="val -53932"/>
              <a:gd name="adj2" fmla="val 5292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091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5B7FDA0-B376-5CE1-345B-74F4E9E22C24}"/>
              </a:ext>
            </a:extLst>
          </p:cNvPr>
          <p:cNvSpPr/>
          <p:nvPr/>
        </p:nvSpPr>
        <p:spPr>
          <a:xfrm>
            <a:off x="1302908" y="1297085"/>
            <a:ext cx="10235113" cy="1894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 thu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được sử dụng phổ biến hiện nay trong các gia đình, có rất nhiều chương trình hấp 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 ích cho các </a:t>
            </a: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DEFFD61B-D669-6112-6817-425D343D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091395" y="3191094"/>
            <a:ext cx="3138275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E620EA28-842A-AB6A-5810-43A2CFDD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96000" y="3203327"/>
            <a:ext cx="3156154" cy="25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2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4BE07E-6CC9-E6AF-FCE6-AE626F69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31" y="1024078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078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7BFF7E-C251-14E5-9FA2-685DD549D2B4}"/>
              </a:ext>
            </a:extLst>
          </p:cNvPr>
          <p:cNvSpPr txBox="1"/>
          <p:nvPr/>
        </p:nvSpPr>
        <p:spPr>
          <a:xfrm>
            <a:off x="1940165" y="667198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AA5922-C512-4607-837B-71969AA3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064" y="2830987"/>
            <a:ext cx="3114728" cy="290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2E612C-24EC-0103-4548-0DBE23D7A3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/>
        </p:blipFill>
        <p:spPr>
          <a:xfrm>
            <a:off x="4064719" y="2643313"/>
            <a:ext cx="3130628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24A192-B332-3695-3FC3-EFD77DD516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7438514" y="2524233"/>
            <a:ext cx="3384891" cy="32580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0EB3362-8D14-A130-F5A9-B6858248DF81}"/>
              </a:ext>
            </a:extLst>
          </p:cNvPr>
          <p:cNvGrpSpPr/>
          <p:nvPr/>
        </p:nvGrpSpPr>
        <p:grpSpPr>
          <a:xfrm>
            <a:off x="8636437" y="408242"/>
            <a:ext cx="2931160" cy="1661700"/>
            <a:chOff x="3085998" y="3173273"/>
            <a:chExt cx="2918012" cy="1828800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xmlns="" id="{691F2C99-2CF6-4EE2-94FF-A975EB4857D5}"/>
                </a:ext>
              </a:extLst>
            </p:cNvPr>
            <p:cNvSpPr/>
            <p:nvPr/>
          </p:nvSpPr>
          <p:spPr>
            <a:xfrm>
              <a:off x="3085998" y="3173273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F8F0462-B587-6F82-FAEF-368E6C60513B}"/>
                </a:ext>
              </a:extLst>
            </p:cNvPr>
            <p:cNvSpPr txBox="1"/>
            <p:nvPr/>
          </p:nvSpPr>
          <p:spPr>
            <a:xfrm>
              <a:off x="3451559" y="3585092"/>
              <a:ext cx="2186890" cy="1011855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201843-A3D3-A0B0-DC66-51EF3B16249F}"/>
              </a:ext>
            </a:extLst>
          </p:cNvPr>
          <p:cNvSpPr txBox="1"/>
          <p:nvPr/>
        </p:nvSpPr>
        <p:spPr>
          <a:xfrm>
            <a:off x="1572957" y="1149955"/>
            <a:ext cx="39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tranh: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DA64BE-45B9-4E37-350B-E7D85A1558B0}"/>
              </a:ext>
            </a:extLst>
          </p:cNvPr>
          <p:cNvSpPr txBox="1"/>
          <p:nvPr/>
        </p:nvSpPr>
        <p:spPr>
          <a:xfrm>
            <a:off x="407373" y="1812463"/>
            <a:ext cx="11591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Em hãy quan sát Hình 1 và cho biết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B6329-E000-8CD5-80A0-04531B43D287}"/>
              </a:ext>
            </a:extLst>
          </p:cNvPr>
          <p:cNvSpPr txBox="1"/>
          <p:nvPr/>
        </p:nvSpPr>
        <p:spPr>
          <a:xfrm>
            <a:off x="4989420" y="5663159"/>
            <a:ext cx="16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3C2B1EE-16D9-8FD2-CE33-57437533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69" y="667198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587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1716CD-1132-BCF4-A956-0AC9DBA0F214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9F3CB9-9265-332A-F4C7-FB0C36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0306" y="1263370"/>
            <a:ext cx="3502833" cy="326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1671BE5-04F5-19A6-36A8-836EEBCD0702}"/>
              </a:ext>
            </a:extLst>
          </p:cNvPr>
          <p:cNvSpPr/>
          <p:nvPr/>
        </p:nvSpPr>
        <p:spPr>
          <a:xfrm>
            <a:off x="437393" y="4669205"/>
            <a:ext cx="10972799" cy="670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xem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ECA030-ED55-CBA8-7F02-6DC12DB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98027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7FF928-CE20-F279-A127-CD6B51AC7DAA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E06E71-8A83-510C-7F19-48CE7C3C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1712" y="1270163"/>
            <a:ext cx="3544311" cy="341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25E5E8-C8AC-0482-A244-4AA49DB19E56}"/>
              </a:ext>
            </a:extLst>
          </p:cNvPr>
          <p:cNvSpPr/>
          <p:nvPr/>
        </p:nvSpPr>
        <p:spPr>
          <a:xfrm>
            <a:off x="1400847" y="4912915"/>
            <a:ext cx="8100024" cy="6749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 dụng máy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xem phim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22F932-FEA8-E9F7-A8E5-D260315C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86349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3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317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PC</cp:lastModifiedBy>
  <cp:revision>24</cp:revision>
  <dcterms:created xsi:type="dcterms:W3CDTF">2022-07-16T14:12:11Z</dcterms:created>
  <dcterms:modified xsi:type="dcterms:W3CDTF">2022-11-01T07:45:01Z</dcterms:modified>
</cp:coreProperties>
</file>