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99" r:id="rId2"/>
    <p:sldMasterId id="2147484017" r:id="rId3"/>
  </p:sldMasterIdLst>
  <p:notesMasterIdLst>
    <p:notesMasterId r:id="rId22"/>
  </p:notesMasterIdLst>
  <p:handoutMasterIdLst>
    <p:handoutMasterId r:id="rId23"/>
  </p:handoutMasterIdLst>
  <p:sldIdLst>
    <p:sldId id="336" r:id="rId4"/>
    <p:sldId id="415" r:id="rId5"/>
    <p:sldId id="3054" r:id="rId6"/>
    <p:sldId id="3055" r:id="rId7"/>
    <p:sldId id="366" r:id="rId8"/>
    <p:sldId id="420" r:id="rId9"/>
    <p:sldId id="432" r:id="rId10"/>
    <p:sldId id="392" r:id="rId11"/>
    <p:sldId id="421" r:id="rId12"/>
    <p:sldId id="3061" r:id="rId13"/>
    <p:sldId id="422" r:id="rId14"/>
    <p:sldId id="394" r:id="rId15"/>
    <p:sldId id="437" r:id="rId16"/>
    <p:sldId id="3058" r:id="rId17"/>
    <p:sldId id="3062" r:id="rId18"/>
    <p:sldId id="3063" r:id="rId19"/>
    <p:sldId id="3057" r:id="rId20"/>
    <p:sldId id="406" r:id="rId21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33CC"/>
    <a:srgbClr val="FFFFCC"/>
    <a:srgbClr val="FF6600"/>
    <a:srgbClr val="FC9AE7"/>
    <a:srgbClr val="CDFDD8"/>
    <a:srgbClr val="DF4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4" autoAdjust="0"/>
  </p:normalViewPr>
  <p:slideViewPr>
    <p:cSldViewPr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D6D7FDB1-83D6-1FB7-C399-0E52153E3D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EABEE62A-E706-377F-FA7F-C2E6809607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A4CA95-E8D2-4033-A305-54AA8BBCCAC0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xmlns="" id="{81918E84-5FC7-8A50-7C50-1C62190F50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D57B2E7D-D845-42BA-CA74-D22B5A360E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9094980-6D03-402E-8B98-743C88AD9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9BD2BDBE-BEE3-22DB-99A7-1E8FC5A2C5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011477DF-3AD4-7956-F487-5E52EEA397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CA0E6F-C0B2-4654-9A0E-F2A523643694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2816B8AB-6016-696B-CF04-7E846CAFA2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xmlns="" id="{26E9C52E-8B1C-4908-A12B-9E032EB576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xmlns="" id="{D714AFC9-A416-7D87-CDEF-7542D19F85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xmlns="" id="{B58CD235-4292-DF7B-1B53-6A3436248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61F8AC8-562A-4CA8-B65F-6D6F0C4F7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86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04E7F4-5740-7338-2F13-526D4140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E125E2-82A0-EF18-AE4C-810AB74D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5C9AE7-E90B-6AE0-5949-3D84E944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01F4-DEE8-4FA4-93AD-5C058AC3182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036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BCD23-4985-9C26-A44F-D5DB40EB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F69968-8518-E358-DD66-4C69AB5D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ED3142-AE15-C7F9-21BD-D2BBD0A6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FAD5-DC10-4BD9-A23A-D2AF10DAF5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627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81DB5-AADC-FCF4-7F17-A94B1875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89E95D-C44C-3A9C-A265-E5617E1B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B8EE5C-7503-9E58-F221-BDED1E6A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865E-D862-42A9-B034-7B7E4748BDD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958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609D8B-3AE9-C92F-2F9A-94A59D93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73846E-60FE-7066-4F89-68BBB68E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04053-353C-CCF4-F2E9-12C62A0D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1007-E2EB-42A6-93E9-006A4535183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013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15F000-4ACF-67C0-4C9A-C995383B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11429-B58C-2C6E-8EED-61FA7E99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F02BB9-C5FB-5F45-6E91-27A386E8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46B2-6EA5-409C-8685-AA2604EA74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359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E1BAAC-15D9-E862-FA9F-E29C3EFB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5CC7F6-38D8-3CD1-5331-1B5DE5D6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71408A-7B16-A856-9811-315839ED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C039-0BC0-4A61-A7B1-1CE73D9430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319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2C38DA5-C8CF-8D49-C3D5-3C47B537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C93CE1B-1ACD-57C3-DFE8-5AE2EF89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3D79A55-2446-F855-F58E-BCCAC9F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49A9-0343-483B-B328-8A087C63925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390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3795E51-80D4-A541-CBA3-838309AE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F0FE4F4-FD2B-1A27-5103-BCB7C154F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7B99721-1283-04D4-A297-0504DE91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4968-0EE2-427E-9856-023C45059A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768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176B359-A07E-9000-2978-6D1A4CE5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9DC7BE1-6FAE-F960-CA80-1C027294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301324C-1D1E-DB2A-29C0-C9E45A78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5569-E2C3-4D06-B3C1-66C660D818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94547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E59CD4F-B345-0399-9F5B-9C6FDEF1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B4F0DE7-6D43-3AF0-00EF-9A4B54F7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39D563C-B398-2533-EF1C-AA4DADCE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7658-8BC8-4533-AF24-F1CD90E657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599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42BDE94-84CA-F75A-6B3E-695F6951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99C0281-A034-B8B9-92B4-33194A86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8A3903A-A0B8-8E84-7D2E-758D69B9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F836-ADC4-4195-B351-779F8537FB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38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56326-0DF5-A73B-F515-C31DC64F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EB324-AA11-E890-A294-E4C74BF4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7C8AD2-3FC7-CDF0-9B83-4A230C08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C62D-EB45-41F8-94CB-8E4B8BCDEE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76336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4E43E3E-C674-7E8B-98DC-F3F6A276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92A13E6-C249-3A76-7959-2702EC02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4805D58-647E-AD4C-A77D-4877EA33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4043-8C0C-48DB-A323-3EBF0C8A7B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904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844FE-82A9-1F6D-4B6C-F17CA69D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C2D0FD-A7F8-F972-FFAF-89916E7B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CC0587-F891-17C6-4384-BD94DD79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BF3F-E428-48D5-9EAE-DD2D22B7B53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1293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B7D7B-4ACE-E065-F488-80B2A0C3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6E731-FD28-C2DA-2F23-AE4CCBD5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B3E16-03B5-3C93-624D-628B794A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DC74E-9E0F-4822-867C-2C52E74A48D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3124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C63F2-F88D-00FD-C07C-1DCEA893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5D7401-0D4D-4E6F-95FB-A0EA86F381D1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FAC544-08D1-8030-79ED-5C9A501C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D4D8B7-B88C-AA55-0E10-22077B75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4F6672-22DD-4F91-B4EE-48D3518A6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8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D56F4-0DA3-691E-A8CA-4362F78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F41DC3-F1E5-4A2A-A69D-CCA88A74D94D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A53632-9400-E744-3062-8BFEFEB8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0A18E-BD36-99B8-C1DB-1027524A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F23884-36BF-4FBF-8117-D6805E099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B2105E-181E-8540-9EE8-375DE334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BFE0F51-B5DA-4613-A420-FF7CE7692467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C3850-6FB7-E2C9-E2D6-AB032EC0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E8393F-657A-6888-A116-BB257A5F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0A4D74-0D9C-4BA2-9B3E-0C8D6282E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8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2E3FDC-49E8-5FFB-F6F1-BB905D77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8E2D25-5A08-443F-9344-920370B3661F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179AF-A1D9-281F-F62B-73805CF3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BB0FBE-1981-6660-C6F4-63BA5AF8A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C58294-0B80-4DFA-A079-0E830C849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2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2B32EC-39DE-6BD1-E9E2-FBAD1325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9AC466-7938-4BD1-B0CD-DD226D4952AD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462B64-9CB6-9A52-2626-8A571821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080B4F-F074-5B2E-D33F-10EA6FB7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568782-8BAD-4409-B3EA-F67AE80F9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6AE2B5-3D3A-7E06-7017-32986602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2515F2E-30FD-499F-878A-5686DB9E5449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971577-0E9B-FDDB-A9C1-6E61C4EC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29B48F-F668-2DEE-FB09-0BFB63B8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82C2FA-3571-41EF-953C-CA95BDBFB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AB7F2D-3939-3F56-4C67-A9888F4F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D13C27-D6DD-4BD2-9716-651BA1ABDA93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530413-1F13-B982-4280-443E98C7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22651A-28D7-2B24-02AF-8F40F5E0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1C56EA-E03F-4C3B-B084-BA5164181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0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9F39D-4809-713A-5073-227CD677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9AC9F-B885-0AC5-5A7C-434D1C69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7ACF7B-0C27-635A-FE72-93CC513D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FA6A-8F1E-4857-82ED-C21964D17AB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8357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0C50A2-927D-BB32-36AC-C569ACEC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200B31-9003-4211-8DD0-E7A2733A9855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AAC41-3AF1-4D0D-6C55-A9BBB2A9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EF1AA1-B201-969D-4000-97A7CD2C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6739CF0-4B53-47B1-AEF9-4AE9B5F63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0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47A80A-37FA-3EF3-1C0F-508522F7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38E18E-0589-4319-9677-137AC87326BC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6616C4-50C3-F6E9-9FCD-F4C134F6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E22198-CAD4-B049-8FDD-5DFA04AD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E8D877-7C54-4025-8756-0EF1DCBBF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1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259E69-7810-F45D-87F3-AD97F843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ED3678-5695-42BF-B84C-264CA7FE7EE6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C002F4-2F4C-19F4-0A2E-8AB269D2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8830A8-ADE1-92D2-CB40-B28E9F33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44717E-2A14-456E-8C86-CEFBF6FFD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0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10B016-4920-D8C3-4142-1C9D5A4A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8FCCE0-907C-428A-854B-111EB8FCD323}" type="datetime8">
              <a:rPr lang="fr-FR"/>
              <a:pPr>
                <a:defRPr/>
              </a:pPr>
              <a:t>29/11/2022 16:01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9CBEBA-7D59-0007-2C7B-3BB9DD26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653E10-F14A-9B0F-9ED9-65AF1965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E2C782-7FAF-4F62-8958-A203029BF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8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23715A-8E13-8011-33E8-30D328A7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D2454E6-7FE3-8021-867D-C030BBC5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C4C934B-9480-25D4-5F86-4D5DF401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4B4C-14CE-4E1B-89C0-122B114AAE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245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DB1C394E-FB97-5DE0-B5A0-CB1504AA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A92B372-7325-E9F9-DA86-4D4951D2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3122B5E-6E60-78FE-DCF6-155A83E9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F787-2940-4748-94C2-A8E74E6AA95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99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BBC7279-F8EC-AD90-606C-7328B169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7CBEA9C-FD40-7C4F-E39D-C5E58932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7A527CD-FF9C-12BD-3A89-8F05AF9B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BD7D-183A-4C68-AB73-BB81061380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235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205EAE7-35EB-80AA-17C1-66AD9C69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1F05157-0FC6-5792-F646-9A6F7203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22A2467-9864-07F7-1ED5-47B03195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5951-8D4C-418E-BD05-EFEED4EE2A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274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3CDF16B-2BE8-98E5-E597-7E8E305A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574D847-00DB-CA44-BA80-DB310848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C475351-B05E-004B-5877-CF44BD9B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A2FC-6BA0-42C2-9C92-8673975035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4923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129638A-6F20-C3BF-59EF-00694BDD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D51A3F0-9717-180D-2295-FB6E2BB3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D64B4CE-D504-52B1-47FD-4350D91F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DD4A-C25B-4F05-85B0-EFCD214C619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020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5B5E67AC-4E32-AF5B-9672-3A6B0EBB8F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35A4076-05F4-0F4A-B4B8-F0EE37F444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34D8ED-AE85-D7D2-F3C3-2EA3B79C5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56D661-696D-4997-015A-C76A4DC32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D3F1F-D99F-E6B3-660D-8FD66F74F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A6FAC2-B4E3-4386-940F-94320B089F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9B57360-B10D-42A3-2AF7-56BB048E6D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5DCB58C7-9D3C-3A2E-5D3C-FD2A2320F0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403A0D-5EC1-8AED-89A2-DE690B42E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D8E19-9BAB-BA32-60BC-867B88722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C6E7F-5144-EE47-ABB5-06E92900E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2C91AD-5A72-4E7F-A505-4CA6782737C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FD6AC5AC-393B-F442-298F-FD07DD790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B5330BFD-9CFE-3858-A8DE-F9C837B36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F786E9-0D77-69F8-1E70-699D6BA39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9DD19C-BA87-D5C6-B4D0-D27A1AE1D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3FC299-B0BE-9182-7913-D094C600C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29747E-F353-4296-A35C-E7912FBE72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D.docx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hyperlink" Target="HD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jpeg"/><Relationship Id="rId12" Type="http://schemas.openxmlformats.org/officeDocument/2006/relationships/image" Target="../media/image33.gif"/><Relationship Id="rId2" Type="http://schemas.openxmlformats.org/officeDocument/2006/relationships/audio" Target="file:///G:\AGT%20BAI%204\Tren%20con%20duong%20den%20truong%20-%20dang%20cap%20nhat.mp3" TargetMode="Externa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32.gif"/><Relationship Id="rId5" Type="http://schemas.openxmlformats.org/officeDocument/2006/relationships/audio" Target="../media/audio5.wav"/><Relationship Id="rId10" Type="http://schemas.openxmlformats.org/officeDocument/2006/relationships/image" Target="../media/image31.gif"/><Relationship Id="rId4" Type="http://schemas.openxmlformats.org/officeDocument/2006/relationships/audio" Target="../media/audio4.wav"/><Relationship Id="rId9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image" Target="../media/image9.gif"/><Relationship Id="rId5" Type="http://schemas.openxmlformats.org/officeDocument/2006/relationships/audio" Target="../media/audio7.wav"/><Relationship Id="rId10" Type="http://schemas.openxmlformats.org/officeDocument/2006/relationships/image" Target="../media/image35.jpeg"/><Relationship Id="rId4" Type="http://schemas.openxmlformats.org/officeDocument/2006/relationships/audio" Target="../media/audio6.wav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11" Type="http://schemas.openxmlformats.org/officeDocument/2006/relationships/image" Target="../media/image9.gif"/><Relationship Id="rId5" Type="http://schemas.openxmlformats.org/officeDocument/2006/relationships/audio" Target="../media/audio7.wav"/><Relationship Id="rId10" Type="http://schemas.openxmlformats.org/officeDocument/2006/relationships/image" Target="../media/image35.jpeg"/><Relationship Id="rId4" Type="http://schemas.openxmlformats.org/officeDocument/2006/relationships/audio" Target="../media/audio6.wav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2.wav"/><Relationship Id="rId11" Type="http://schemas.openxmlformats.org/officeDocument/2006/relationships/image" Target="../media/image9.gif"/><Relationship Id="rId5" Type="http://schemas.openxmlformats.org/officeDocument/2006/relationships/audio" Target="../media/audio7.wav"/><Relationship Id="rId10" Type="http://schemas.openxmlformats.org/officeDocument/2006/relationships/image" Target="../media/image35.jpeg"/><Relationship Id="rId4" Type="http://schemas.openxmlformats.org/officeDocument/2006/relationships/audio" Target="../media/audio6.wav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9.gif"/><Relationship Id="rId10" Type="http://schemas.openxmlformats.org/officeDocument/2006/relationships/image" Target="../media/image13.png"/><Relationship Id="rId4" Type="http://schemas.openxmlformats.org/officeDocument/2006/relationships/image" Target="../media/image8.g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hyperlink" Target="HD.docx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hyperlink" Target="HD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hyperlink" Target="HD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1749">
            <a:extLst>
              <a:ext uri="{FF2B5EF4-FFF2-40B4-BE49-F238E27FC236}">
                <a16:creationId xmlns:a16="http://schemas.microsoft.com/office/drawing/2014/main" xmlns="" id="{6C4E96D7-5DC9-44BE-B873-60B5F42D5C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2119313"/>
            <a:ext cx="7620000" cy="45672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2041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en-US" sz="13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1750" descr="pretty_flower_red_hb">
            <a:extLst>
              <a:ext uri="{FF2B5EF4-FFF2-40B4-BE49-F238E27FC236}">
                <a16:creationId xmlns:a16="http://schemas.microsoft.com/office/drawing/2014/main" xmlns="" id="{0DE9FF32-E793-A66F-B36C-9CC3EA2C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4946650"/>
            <a:ext cx="16795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1751" descr="pretty_flower_yellow_hb">
            <a:extLst>
              <a:ext uri="{FF2B5EF4-FFF2-40B4-BE49-F238E27FC236}">
                <a16:creationId xmlns:a16="http://schemas.microsoft.com/office/drawing/2014/main" xmlns="" id="{35E76B47-7D61-6F2D-5E39-FDED9445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146300"/>
            <a:ext cx="16081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1752" descr="pretty_flower_orange_hb">
            <a:extLst>
              <a:ext uri="{FF2B5EF4-FFF2-40B4-BE49-F238E27FC236}">
                <a16:creationId xmlns:a16="http://schemas.microsoft.com/office/drawing/2014/main" xmlns="" id="{84A9CCAC-B28F-2138-B591-5DE385B2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57250"/>
            <a:ext cx="13652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1753" descr="pretty_flower_purple_hb">
            <a:extLst>
              <a:ext uri="{FF2B5EF4-FFF2-40B4-BE49-F238E27FC236}">
                <a16:creationId xmlns:a16="http://schemas.microsoft.com/office/drawing/2014/main" xmlns="" id="{2CDF2C5C-E156-1FCD-409A-72FA3403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57250"/>
            <a:ext cx="1524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1754" descr="pretty_flower_red_hb">
            <a:extLst>
              <a:ext uri="{FF2B5EF4-FFF2-40B4-BE49-F238E27FC236}">
                <a16:creationId xmlns:a16="http://schemas.microsoft.com/office/drawing/2014/main" xmlns="" id="{A08BF08E-2607-4A3F-C727-0AC6C890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046288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1755" descr="pretty_flower_yellow_hb">
            <a:extLst>
              <a:ext uri="{FF2B5EF4-FFF2-40B4-BE49-F238E27FC236}">
                <a16:creationId xmlns:a16="http://schemas.microsoft.com/office/drawing/2014/main" xmlns="" id="{C29BBAE6-8D64-54E6-1C0B-FE5325B0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70438"/>
            <a:ext cx="1608138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nieuwjaar37.gif">
            <a:hlinkClick r:id="rId7"/>
            <a:extLst>
              <a:ext uri="{FF2B5EF4-FFF2-40B4-BE49-F238E27FC236}">
                <a16:creationId xmlns:a16="http://schemas.microsoft.com/office/drawing/2014/main" xmlns="" id="{E361950F-D7DB-C8D6-5851-A346402C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486150"/>
            <a:ext cx="1295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 descr="nieuwjaar37.gif">
            <a:hlinkClick r:id="rId7"/>
            <a:extLst>
              <a:ext uri="{FF2B5EF4-FFF2-40B4-BE49-F238E27FC236}">
                <a16:creationId xmlns:a16="http://schemas.microsoft.com/office/drawing/2014/main" xmlns="" id="{6ECC5366-B5E7-1AC9-537D-8ED601C0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1219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31752" descr="pretty_flower_orange_hb">
            <a:extLst>
              <a:ext uri="{FF2B5EF4-FFF2-40B4-BE49-F238E27FC236}">
                <a16:creationId xmlns:a16="http://schemas.microsoft.com/office/drawing/2014/main" xmlns="" id="{20D94734-29D4-EB7A-A09F-4A990782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57250"/>
            <a:ext cx="13652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1753" descr="pretty_flower_purple_hb">
            <a:extLst>
              <a:ext uri="{FF2B5EF4-FFF2-40B4-BE49-F238E27FC236}">
                <a16:creationId xmlns:a16="http://schemas.microsoft.com/office/drawing/2014/main" xmlns="" id="{E6E8B3CD-0D3E-2EF0-9220-D6D7B562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57250"/>
            <a:ext cx="1524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1750" descr="pretty_flower_red_hb">
            <a:extLst>
              <a:ext uri="{FF2B5EF4-FFF2-40B4-BE49-F238E27FC236}">
                <a16:creationId xmlns:a16="http://schemas.microsoft.com/office/drawing/2014/main" xmlns="" id="{F2B324F7-A161-09D6-8AE1-DC48BCFB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4946650"/>
            <a:ext cx="16795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1752" descr="pretty_flower_orange_hb">
            <a:extLst>
              <a:ext uri="{FF2B5EF4-FFF2-40B4-BE49-F238E27FC236}">
                <a16:creationId xmlns:a16="http://schemas.microsoft.com/office/drawing/2014/main" xmlns="" id="{EF840331-5ADD-A81A-A41A-6FF5FD52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57250"/>
            <a:ext cx="13652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1753" descr="pretty_flower_purple_hb">
            <a:extLst>
              <a:ext uri="{FF2B5EF4-FFF2-40B4-BE49-F238E27FC236}">
                <a16:creationId xmlns:a16="http://schemas.microsoft.com/office/drawing/2014/main" xmlns="" id="{D207D053-7AAA-86C2-727E-86427DAF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57250"/>
            <a:ext cx="1524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1755" descr="pretty_flower_yellow_hb">
            <a:extLst>
              <a:ext uri="{FF2B5EF4-FFF2-40B4-BE49-F238E27FC236}">
                <a16:creationId xmlns:a16="http://schemas.microsoft.com/office/drawing/2014/main" xmlns="" id="{84D78EE5-9EE3-D3A5-8E43-4F1B0875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70438"/>
            <a:ext cx="1608138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1750" descr="pretty_flower_red_hb">
            <a:extLst>
              <a:ext uri="{FF2B5EF4-FFF2-40B4-BE49-F238E27FC236}">
                <a16:creationId xmlns:a16="http://schemas.microsoft.com/office/drawing/2014/main" xmlns="" id="{DDEFA025-F4E5-39C2-3CB1-103EC147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4946650"/>
            <a:ext cx="16795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1752" descr="pretty_flower_orange_hb">
            <a:extLst>
              <a:ext uri="{FF2B5EF4-FFF2-40B4-BE49-F238E27FC236}">
                <a16:creationId xmlns:a16="http://schemas.microsoft.com/office/drawing/2014/main" xmlns="" id="{405B3F2E-B116-5839-0A90-D4AA64D4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57250"/>
            <a:ext cx="13652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1753" descr="pretty_flower_purple_hb">
            <a:extLst>
              <a:ext uri="{FF2B5EF4-FFF2-40B4-BE49-F238E27FC236}">
                <a16:creationId xmlns:a16="http://schemas.microsoft.com/office/drawing/2014/main" xmlns="" id="{9966D434-641C-140D-6444-575BDE9A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57250"/>
            <a:ext cx="1524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Box 27">
            <a:extLst>
              <a:ext uri="{FF2B5EF4-FFF2-40B4-BE49-F238E27FC236}">
                <a16:creationId xmlns:a16="http://schemas.microsoft.com/office/drawing/2014/main" xmlns="" id="{0193638E-C581-AF77-20EC-A240F8593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2819400"/>
            <a:ext cx="5083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>
                <a:solidFill>
                  <a:srgbClr val="FF0000"/>
                </a:solidFill>
              </a:rPr>
              <a:t>Môn Tin học </a:t>
            </a:r>
          </a:p>
          <a:p>
            <a:pPr algn="ctr"/>
            <a:r>
              <a:rPr lang="en-US" altLang="en-US" sz="6000" b="1">
                <a:solidFill>
                  <a:srgbClr val="FF0000"/>
                </a:solidFill>
              </a:rPr>
              <a:t>Lớp 4</a:t>
            </a:r>
          </a:p>
        </p:txBody>
      </p:sp>
      <p:sp>
        <p:nvSpPr>
          <p:cNvPr id="17430" name="TextBox 3">
            <a:extLst>
              <a:ext uri="{FF2B5EF4-FFF2-40B4-BE49-F238E27FC236}">
                <a16:creationId xmlns:a16="http://schemas.microsoft.com/office/drawing/2014/main" xmlns="" id="{C907BDF2-5CDC-1939-83C6-E5703D15F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6105525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Lê </a:t>
            </a: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 Tài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 descr="Picture13">
            <a:extLst>
              <a:ext uri="{FF2B5EF4-FFF2-40B4-BE49-F238E27FC236}">
                <a16:creationId xmlns:a16="http://schemas.microsoft.com/office/drawing/2014/main" xmlns="" id="{653F85CA-23A3-14A8-251E-E1821CDE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1838" y="1746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3" descr="Picture13">
            <a:extLst>
              <a:ext uri="{FF2B5EF4-FFF2-40B4-BE49-F238E27FC236}">
                <a16:creationId xmlns:a16="http://schemas.microsoft.com/office/drawing/2014/main" xmlns="" id="{278FE2E1-28C7-8D20-8536-EF84EE50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4" descr="Picture13">
            <a:extLst>
              <a:ext uri="{FF2B5EF4-FFF2-40B4-BE49-F238E27FC236}">
                <a16:creationId xmlns:a16="http://schemas.microsoft.com/office/drawing/2014/main" xmlns="" id="{3259715E-3FB8-3F81-490A-B32CE725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02888" y="5019675"/>
            <a:ext cx="1752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5" descr="Picture13">
            <a:extLst>
              <a:ext uri="{FF2B5EF4-FFF2-40B4-BE49-F238E27FC236}">
                <a16:creationId xmlns:a16="http://schemas.microsoft.com/office/drawing/2014/main" xmlns="" id="{E38B21FF-92E1-09E9-20BF-FA082401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482" y="5107781"/>
            <a:ext cx="16764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8">
            <a:extLst>
              <a:ext uri="{FF2B5EF4-FFF2-40B4-BE49-F238E27FC236}">
                <a16:creationId xmlns:a16="http://schemas.microsoft.com/office/drawing/2014/main" xmlns="" id="{3E422034-EB60-77A9-9EAA-3F661AA7E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2406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Thay đổi màu, độ dày, kiểu đường viền của hình</a:t>
            </a:r>
          </a:p>
        </p:txBody>
      </p:sp>
      <p:pic>
        <p:nvPicPr>
          <p:cNvPr id="27664" name="Picture 1">
            <a:hlinkClick r:id="rId3" action="ppaction://hlinkfile"/>
            <a:extLst>
              <a:ext uri="{FF2B5EF4-FFF2-40B4-BE49-F238E27FC236}">
                <a16:creationId xmlns:a16="http://schemas.microsoft.com/office/drawing/2014/main" xmlns="" id="{E2A4E7D3-6442-CB0E-1227-BD759CD4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3" y="6038850"/>
            <a:ext cx="666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5E51630E-C340-20E1-257B-7BE66884638A}"/>
              </a:ext>
            </a:extLst>
          </p:cNvPr>
          <p:cNvSpPr/>
          <p:nvPr/>
        </p:nvSpPr>
        <p:spPr>
          <a:xfrm>
            <a:off x="5029200" y="919821"/>
            <a:ext cx="4191000" cy="2509179"/>
          </a:xfrm>
          <a:prstGeom prst="cloudCallout">
            <a:avLst>
              <a:gd name="adj1" fmla="val -53439"/>
              <a:gd name="adj2" fmla="val 5069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MÁY</a:t>
            </a:r>
          </a:p>
          <a:p>
            <a:pPr algn="ctr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(3’)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56AB11-62BA-A838-97AF-87BF8ABA49D0}"/>
              </a:ext>
            </a:extLst>
          </p:cNvPr>
          <p:cNvSpPr txBox="1"/>
          <p:nvPr/>
        </p:nvSpPr>
        <p:spPr>
          <a:xfrm>
            <a:off x="993000" y="3750179"/>
            <a:ext cx="10284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?1.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Muốn thay đổi màu đường viền của hình, em làm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B8BF60-A838-3F9F-1E8E-BCA3F5119A92}"/>
              </a:ext>
            </a:extLst>
          </p:cNvPr>
          <p:cNvSpPr txBox="1"/>
          <p:nvPr/>
        </p:nvSpPr>
        <p:spPr>
          <a:xfrm>
            <a:off x="993000" y="4541800"/>
            <a:ext cx="1089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?1.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Muốn thay đổi độ dày đường viền của hình, em làm thế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89BFDA-7958-153C-5143-98DD6AA38F5D}"/>
              </a:ext>
            </a:extLst>
          </p:cNvPr>
          <p:cNvSpPr txBox="1"/>
          <p:nvPr/>
        </p:nvSpPr>
        <p:spPr>
          <a:xfrm>
            <a:off x="994123" y="5323352"/>
            <a:ext cx="10284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?1.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Muốn thay đổi kiểu đường viền của hình, em làm thế nào?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 descr="Picture13">
            <a:extLst>
              <a:ext uri="{FF2B5EF4-FFF2-40B4-BE49-F238E27FC236}">
                <a16:creationId xmlns:a16="http://schemas.microsoft.com/office/drawing/2014/main" xmlns="" id="{52429B8F-C769-CC5B-F29B-9A684F0E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1838" y="1746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3" descr="Picture13">
            <a:extLst>
              <a:ext uri="{FF2B5EF4-FFF2-40B4-BE49-F238E27FC236}">
                <a16:creationId xmlns:a16="http://schemas.microsoft.com/office/drawing/2014/main" xmlns="" id="{9A6E9B9B-826F-8E58-528A-B6975D66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4" descr="Picture13">
            <a:extLst>
              <a:ext uri="{FF2B5EF4-FFF2-40B4-BE49-F238E27FC236}">
                <a16:creationId xmlns:a16="http://schemas.microsoft.com/office/drawing/2014/main" xmlns="" id="{80A1CC36-F830-2CFA-2D5A-56ACDDD8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02888" y="5019675"/>
            <a:ext cx="1752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5" descr="Picture13">
            <a:extLst>
              <a:ext uri="{FF2B5EF4-FFF2-40B4-BE49-F238E27FC236}">
                <a16:creationId xmlns:a16="http://schemas.microsoft.com/office/drawing/2014/main" xmlns="" id="{96241967-F71F-5DB8-54F2-9CEFC80B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482" y="5107781"/>
            <a:ext cx="16764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8">
            <a:extLst>
              <a:ext uri="{FF2B5EF4-FFF2-40B4-BE49-F238E27FC236}">
                <a16:creationId xmlns:a16="http://schemas.microsoft.com/office/drawing/2014/main" xmlns="" id="{0E0816E5-DC96-DC9A-7910-EBE47858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667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Thay đổi màu, độ dày, kiểu đường viền của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0D83E0-1E55-E174-1593-843364E08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44600"/>
            <a:ext cx="830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20AB7F-F832-5209-B3C9-ED31E875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828800"/>
            <a:ext cx="690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Nháy chuột vào hình.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C7C899-EAF3-B913-380F-73487EF1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362200"/>
            <a:ext cx="824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Trong thẻ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Outline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6196EB-4A8A-1468-E223-B8D56127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2960688"/>
            <a:ext cx="8116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Chọn màu trong bảng màu như hình bên.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EF56037-C492-FE94-A7AB-9370A94EC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189163"/>
            <a:ext cx="272573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C619EB5-2838-B71C-3546-DDEED7E3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624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rồi chọn độ dày đường viền của hình trong danh sách.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xmlns="" id="{0C3175C0-1F30-F681-F279-B3EC28FF8223}"/>
              </a:ext>
            </a:extLst>
          </p:cNvPr>
          <p:cNvCxnSpPr/>
          <p:nvPr/>
        </p:nvCxnSpPr>
        <p:spPr>
          <a:xfrm rot="10800000" flipV="1">
            <a:off x="1770063" y="4305300"/>
            <a:ext cx="2393950" cy="4953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xmlns="" id="{6B657FD3-D302-389E-7629-D3FC8B0E954D}"/>
              </a:ext>
            </a:extLst>
          </p:cNvPr>
          <p:cNvCxnSpPr/>
          <p:nvPr/>
        </p:nvCxnSpPr>
        <p:spPr>
          <a:xfrm rot="10800000">
            <a:off x="2971800" y="2894013"/>
            <a:ext cx="1219200" cy="38417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22EAC7D-6611-8844-9226-205BE31A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5014913"/>
            <a:ext cx="7597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rồi chọn kiểu đường viền của hình trong danh sách.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xmlns="" id="{2EC916C9-BA2E-D125-A461-9FA1285BFC03}"/>
              </a:ext>
            </a:extLst>
          </p:cNvPr>
          <p:cNvCxnSpPr/>
          <p:nvPr/>
        </p:nvCxnSpPr>
        <p:spPr>
          <a:xfrm rot="10800000">
            <a:off x="1790700" y="5014913"/>
            <a:ext cx="2400300" cy="3190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9" name="Picture 1">
            <a:hlinkClick r:id="rId4" action="ppaction://hlinkfile"/>
            <a:extLst>
              <a:ext uri="{FF2B5EF4-FFF2-40B4-BE49-F238E27FC236}">
                <a16:creationId xmlns:a16="http://schemas.microsoft.com/office/drawing/2014/main" xmlns="" id="{0B4F7B46-5A41-BA90-5810-BDCEAE9B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3" y="6038850"/>
            <a:ext cx="666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6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 descr="Picture13">
            <a:extLst>
              <a:ext uri="{FF2B5EF4-FFF2-40B4-BE49-F238E27FC236}">
                <a16:creationId xmlns:a16="http://schemas.microsoft.com/office/drawing/2014/main" xmlns="" id="{94026EA6-33D7-6711-5D0A-A3354E03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8026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3" descr="Picture13">
            <a:extLst>
              <a:ext uri="{FF2B5EF4-FFF2-40B4-BE49-F238E27FC236}">
                <a16:creationId xmlns:a16="http://schemas.microsoft.com/office/drawing/2014/main" xmlns="" id="{42B2C9FF-C8A3-84AB-DBBE-2B798745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71438"/>
            <a:ext cx="16764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4" descr="Picture13">
            <a:extLst>
              <a:ext uri="{FF2B5EF4-FFF2-40B4-BE49-F238E27FC236}">
                <a16:creationId xmlns:a16="http://schemas.microsoft.com/office/drawing/2014/main" xmlns="" id="{7999A561-7322-A9D6-3997-38642799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58438" y="5029200"/>
            <a:ext cx="1752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5" descr="Picture13">
            <a:extLst>
              <a:ext uri="{FF2B5EF4-FFF2-40B4-BE49-F238E27FC236}">
                <a16:creationId xmlns:a16="http://schemas.microsoft.com/office/drawing/2014/main" xmlns="" id="{5956F805-A72D-91EB-28CD-6621CF2F2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194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8D3EC44-B163-52F9-AA98-85BFC46F69EE}"/>
              </a:ext>
            </a:extLst>
          </p:cNvPr>
          <p:cNvSpPr/>
          <p:nvPr/>
        </p:nvSpPr>
        <p:spPr>
          <a:xfrm>
            <a:off x="3402132" y="212596"/>
            <a:ext cx="38750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8A781E-CB1F-7EDD-4972-3BFDF3724984}"/>
              </a:ext>
            </a:extLst>
          </p:cNvPr>
          <p:cNvSpPr/>
          <p:nvPr/>
        </p:nvSpPr>
        <p:spPr>
          <a:xfrm>
            <a:off x="3524250" y="4038600"/>
            <a:ext cx="2776538" cy="463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5" name="Rectangle 4">
            <a:extLst>
              <a:ext uri="{FF2B5EF4-FFF2-40B4-BE49-F238E27FC236}">
                <a16:creationId xmlns:a16="http://schemas.microsoft.com/office/drawing/2014/main" xmlns="" id="{B1D1CD41-7A6B-1513-96B4-3A223618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6" name="Rectangle 5">
            <a:extLst>
              <a:ext uri="{FF2B5EF4-FFF2-40B4-BE49-F238E27FC236}">
                <a16:creationId xmlns:a16="http://schemas.microsoft.com/office/drawing/2014/main" xmlns="" id="{8BC7AF15-3578-24B5-B315-C67128E0E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8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10" name="Rectangle 9">
            <a:extLst>
              <a:ext uri="{FF2B5EF4-FFF2-40B4-BE49-F238E27FC236}">
                <a16:creationId xmlns:a16="http://schemas.microsoft.com/office/drawing/2014/main" xmlns="" id="{277821B5-209E-66F6-275E-8D5DC902F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5650" y="3729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11" name="Rectangle 10">
            <a:extLst>
              <a:ext uri="{FF2B5EF4-FFF2-40B4-BE49-F238E27FC236}">
                <a16:creationId xmlns:a16="http://schemas.microsoft.com/office/drawing/2014/main" xmlns="" id="{0123041B-CA95-7E20-8145-A0DBD7DB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6348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3D20A-4F86-912C-D141-DF4B314F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2509838"/>
            <a:ext cx="311943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3C05AF-963B-B8AA-EF17-4E6BE0775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25" y="1115744"/>
            <a:ext cx="7697788" cy="2721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D7E80-558E-F9CB-1842-A6470CF81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0" y="4060903"/>
            <a:ext cx="7362825" cy="21697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3" descr="C:\Documents and Settings\L0718\Desktop\TEMPLATE\10.jpg">
            <a:extLst>
              <a:ext uri="{FF2B5EF4-FFF2-40B4-BE49-F238E27FC236}">
                <a16:creationId xmlns:a16="http://schemas.microsoft.com/office/drawing/2014/main" xmlns="" id="{1CCB3B34-E2EE-20DC-7171-7191851D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88"/>
            <a:ext cx="119570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0197D40B-2057-B3F7-DBAC-5E4369402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0"/>
            <a:ext cx="119570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47" name="AutoShape 3">
            <a:extLst>
              <a:ext uri="{FF2B5EF4-FFF2-40B4-BE49-F238E27FC236}">
                <a16:creationId xmlns:a16="http://schemas.microsoft.com/office/drawing/2014/main" xmlns="" id="{A647FBEE-A3C7-114C-C028-E902F5E7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48" name="AutoShape 4">
            <a:extLst>
              <a:ext uri="{FF2B5EF4-FFF2-40B4-BE49-F238E27FC236}">
                <a16:creationId xmlns:a16="http://schemas.microsoft.com/office/drawing/2014/main" xmlns="" id="{954F7C75-9B8E-A72A-73AE-73FEE7BC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49" name="AutoShape 5">
            <a:extLst>
              <a:ext uri="{FF2B5EF4-FFF2-40B4-BE49-F238E27FC236}">
                <a16:creationId xmlns:a16="http://schemas.microsoft.com/office/drawing/2014/main" xmlns="" id="{181E901D-9CEE-F619-E54D-5D74AA12C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2950" name="AutoShape 6">
            <a:extLst>
              <a:ext uri="{FF2B5EF4-FFF2-40B4-BE49-F238E27FC236}">
                <a16:creationId xmlns:a16="http://schemas.microsoft.com/office/drawing/2014/main" xmlns="" id="{6CC8AF88-9993-3710-E335-6AA0B7C44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2286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2951" name="AutoShape 7">
            <a:extLst>
              <a:ext uri="{FF2B5EF4-FFF2-40B4-BE49-F238E27FC236}">
                <a16:creationId xmlns:a16="http://schemas.microsoft.com/office/drawing/2014/main" xmlns="" id="{21114A6E-930A-5B04-0508-772C93D08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52" name="AutoShape 8">
            <a:extLst>
              <a:ext uri="{FF2B5EF4-FFF2-40B4-BE49-F238E27FC236}">
                <a16:creationId xmlns:a16="http://schemas.microsoft.com/office/drawing/2014/main" xmlns="" id="{940037B1-18F7-CCC6-EEBC-FC77242FA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2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2953" name="AutoShape 9">
            <a:extLst>
              <a:ext uri="{FF2B5EF4-FFF2-40B4-BE49-F238E27FC236}">
                <a16:creationId xmlns:a16="http://schemas.microsoft.com/office/drawing/2014/main" xmlns="" id="{080C3C28-2648-5960-2E97-0286E422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2954" name="AutoShape 10">
            <a:extLst>
              <a:ext uri="{FF2B5EF4-FFF2-40B4-BE49-F238E27FC236}">
                <a16:creationId xmlns:a16="http://schemas.microsoft.com/office/drawing/2014/main" xmlns="" id="{07106010-A8EA-54D7-D924-2EC73D91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81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55" name="AutoShape 11">
            <a:extLst>
              <a:ext uri="{FF2B5EF4-FFF2-40B4-BE49-F238E27FC236}">
                <a16:creationId xmlns:a16="http://schemas.microsoft.com/office/drawing/2014/main" xmlns="" id="{98079769-38D8-C07D-8835-723AC538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57" name="AutoShape 13">
            <a:extLst>
              <a:ext uri="{FF2B5EF4-FFF2-40B4-BE49-F238E27FC236}">
                <a16:creationId xmlns:a16="http://schemas.microsoft.com/office/drawing/2014/main" xmlns="" id="{AF6C39CD-BD33-874B-E212-5092DEEC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58" name="AutoShape 14">
            <a:extLst>
              <a:ext uri="{FF2B5EF4-FFF2-40B4-BE49-F238E27FC236}">
                <a16:creationId xmlns:a16="http://schemas.microsoft.com/office/drawing/2014/main" xmlns="" id="{39D9FD0F-CDB8-5F6B-2EAA-A01094915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2959" name="AutoShape 15">
            <a:extLst>
              <a:ext uri="{FF2B5EF4-FFF2-40B4-BE49-F238E27FC236}">
                <a16:creationId xmlns:a16="http://schemas.microsoft.com/office/drawing/2014/main" xmlns="" id="{4A32B086-E711-1B49-CD74-7240E3346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60" name="AutoShape 16">
            <a:extLst>
              <a:ext uri="{FF2B5EF4-FFF2-40B4-BE49-F238E27FC236}">
                <a16:creationId xmlns:a16="http://schemas.microsoft.com/office/drawing/2014/main" xmlns="" id="{2C208A34-26F4-4937-78D4-CEDE5A23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61" name="AutoShape 17">
            <a:extLst>
              <a:ext uri="{FF2B5EF4-FFF2-40B4-BE49-F238E27FC236}">
                <a16:creationId xmlns:a16="http://schemas.microsoft.com/office/drawing/2014/main" xmlns="" id="{EC38B1FB-BD74-24EE-15D2-12DA1A959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2962" name="AutoShape 18">
            <a:extLst>
              <a:ext uri="{FF2B5EF4-FFF2-40B4-BE49-F238E27FC236}">
                <a16:creationId xmlns:a16="http://schemas.microsoft.com/office/drawing/2014/main" xmlns="" id="{33E64702-F4B1-673C-5B53-AB1CF6B6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63" name="AutoShape 19">
            <a:extLst>
              <a:ext uri="{FF2B5EF4-FFF2-40B4-BE49-F238E27FC236}">
                <a16:creationId xmlns:a16="http://schemas.microsoft.com/office/drawing/2014/main" xmlns="" id="{B90EA8E3-C9E9-3DBD-E505-B34171B66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2964" name="AutoShape 20">
            <a:extLst>
              <a:ext uri="{FF2B5EF4-FFF2-40B4-BE49-F238E27FC236}">
                <a16:creationId xmlns:a16="http://schemas.microsoft.com/office/drawing/2014/main" xmlns="" id="{16D4026F-8501-6626-58D7-1B55BB4E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65" name="AutoShape 21">
            <a:extLst>
              <a:ext uri="{FF2B5EF4-FFF2-40B4-BE49-F238E27FC236}">
                <a16:creationId xmlns:a16="http://schemas.microsoft.com/office/drawing/2014/main" xmlns="" id="{C67E0043-7BC7-0F25-D253-2EE6D6DD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2966" name="AutoShape 22">
            <a:extLst>
              <a:ext uri="{FF2B5EF4-FFF2-40B4-BE49-F238E27FC236}">
                <a16:creationId xmlns:a16="http://schemas.microsoft.com/office/drawing/2014/main" xmlns="" id="{D15872DF-A5E2-B52B-5127-FE3C88A0A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82967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xmlns="" id="{7D490874-CC2E-8964-187C-3CD3E11338D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9" descr="BAR">
            <a:extLst>
              <a:ext uri="{FF2B5EF4-FFF2-40B4-BE49-F238E27FC236}">
                <a16:creationId xmlns:a16="http://schemas.microsoft.com/office/drawing/2014/main" xmlns="" id="{046F83F5-3EDA-EF67-8DFA-208B11A42E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57988"/>
            <a:ext cx="9144000" cy="1000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8" name="Tren con duong den truong - dang cap nhat.mp3">
            <a:hlinkClick r:id="" action="ppaction://media"/>
            <a:extLst>
              <a:ext uri="{FF2B5EF4-FFF2-40B4-BE49-F238E27FC236}">
                <a16:creationId xmlns:a16="http://schemas.microsoft.com/office/drawing/2014/main" xmlns="" id="{2B923604-C845-6B13-4BB9-77C7B5CAF121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9" name="WordArt 39">
            <a:extLst>
              <a:ext uri="{FF2B5EF4-FFF2-40B4-BE49-F238E27FC236}">
                <a16:creationId xmlns:a16="http://schemas.microsoft.com/office/drawing/2014/main" xmlns="" id="{A2709567-143E-6E76-24AD-8FD4A00AA7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72226">
            <a:off x="4724400" y="457200"/>
            <a:ext cx="5340350" cy="1414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cs typeface="Arial" panose="020B0604020202020204" pitchFamily="34" charset="0"/>
              </a:rPr>
              <a:t>Ai nhanh ai đúng</a:t>
            </a:r>
          </a:p>
        </p:txBody>
      </p:sp>
      <p:pic>
        <p:nvPicPr>
          <p:cNvPr id="92203" name="Picture 43" descr="!danc_cl">
            <a:extLst>
              <a:ext uri="{FF2B5EF4-FFF2-40B4-BE49-F238E27FC236}">
                <a16:creationId xmlns:a16="http://schemas.microsoft.com/office/drawing/2014/main" xmlns="" id="{1C681EAD-7262-A2BF-515E-511825375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3716338"/>
            <a:ext cx="165576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44" descr="Đường diềm 134">
            <a:extLst>
              <a:ext uri="{FF2B5EF4-FFF2-40B4-BE49-F238E27FC236}">
                <a16:creationId xmlns:a16="http://schemas.microsoft.com/office/drawing/2014/main" xmlns="" id="{D0ED3747-3864-9AE2-EE40-31299B5E97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73688"/>
            <a:ext cx="9144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45" descr="hinh anhr dep (83)">
            <a:extLst>
              <a:ext uri="{FF2B5EF4-FFF2-40B4-BE49-F238E27FC236}">
                <a16:creationId xmlns:a16="http://schemas.microsoft.com/office/drawing/2014/main" xmlns="" id="{77F822AD-2FC7-759D-5583-7517EA1B95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7075">
            <a:off x="2362200" y="914400"/>
            <a:ext cx="432117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37" name="Rectangle 33">
            <a:extLst>
              <a:ext uri="{FF2B5EF4-FFF2-40B4-BE49-F238E27FC236}">
                <a16:creationId xmlns:a16="http://schemas.microsoft.com/office/drawing/2014/main" xmlns="" id="{6FCF4062-81F8-C6E1-4CC4-0F109C50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04800"/>
            <a:ext cx="320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4400" b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</a:t>
            </a:r>
          </a:p>
        </p:txBody>
      </p:sp>
      <p:pic>
        <p:nvPicPr>
          <p:cNvPr id="30751" name="Picture 7" descr="BAR_EL~1">
            <a:extLst>
              <a:ext uri="{FF2B5EF4-FFF2-40B4-BE49-F238E27FC236}">
                <a16:creationId xmlns:a16="http://schemas.microsoft.com/office/drawing/2014/main" xmlns="" id="{10C4AE1F-EE8E-D199-0ACB-0B2F4A3A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9536113" y="-28575"/>
            <a:ext cx="21804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7" descr="BAR_EL~1">
            <a:extLst>
              <a:ext uri="{FF2B5EF4-FFF2-40B4-BE49-F238E27FC236}">
                <a16:creationId xmlns:a16="http://schemas.microsoft.com/office/drawing/2014/main" xmlns="" id="{C7ABB4BA-AE54-7C26-932C-B3A0F5D53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677025"/>
            <a:ext cx="1219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7" descr="BAR_EL~1">
            <a:extLst>
              <a:ext uri="{FF2B5EF4-FFF2-40B4-BE49-F238E27FC236}">
                <a16:creationId xmlns:a16="http://schemas.microsoft.com/office/drawing/2014/main" xmlns="" id="{5436B400-FB90-3316-6BE9-C967A040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34544" y="3356769"/>
            <a:ext cx="6778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4" name="Picture 7" descr="BAR_EL~1">
            <a:extLst>
              <a:ext uri="{FF2B5EF4-FFF2-40B4-BE49-F238E27FC236}">
                <a16:creationId xmlns:a16="http://schemas.microsoft.com/office/drawing/2014/main" xmlns="" id="{E9910E5A-816D-6FC5-2622-45BD0A9B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33632" y="3342481"/>
            <a:ext cx="68072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27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10025" fill="hold"/>
                                        <p:tgtEl>
                                          <p:spTgt spid="92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7"/>
                </p:tgtEl>
              </p:cMediaNode>
            </p:audio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8"/>
                </p:tgtEl>
              </p:cMediaNode>
            </p:audio>
          </p:childTnLst>
        </p:cTn>
      </p:par>
    </p:tnLst>
    <p:bldLst>
      <p:bldP spid="82947" grpId="0" animBg="1"/>
      <p:bldP spid="82948" grpId="0" animBg="1"/>
      <p:bldP spid="82951" grpId="0" animBg="1"/>
      <p:bldP spid="82954" grpId="0" animBg="1"/>
      <p:bldP spid="82955" grpId="0" animBg="1"/>
      <p:bldP spid="82957" grpId="0" animBg="1"/>
      <p:bldP spid="82959" grpId="0" animBg="1"/>
      <p:bldP spid="82960" grpId="0" animBg="1"/>
      <p:bldP spid="82962" grpId="0" animBg="1"/>
      <p:bldP spid="82964" grpId="0" animBg="1"/>
      <p:bldP spid="82965" grpId="0" animBg="1"/>
      <p:bldP spid="727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6" descr="Picture16">
            <a:extLst>
              <a:ext uri="{FF2B5EF4-FFF2-40B4-BE49-F238E27FC236}">
                <a16:creationId xmlns:a16="http://schemas.microsoft.com/office/drawing/2014/main" xmlns="" id="{5DBBACA4-88AB-BCDA-4F7C-6A05281986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109538"/>
            <a:ext cx="37798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AutoShape 8">
            <a:extLst>
              <a:ext uri="{FF2B5EF4-FFF2-40B4-BE49-F238E27FC236}">
                <a16:creationId xmlns:a16="http://schemas.microsoft.com/office/drawing/2014/main" xmlns="" id="{79C6A050-6B7A-5F68-C370-4829408295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9163" y="230188"/>
            <a:ext cx="2447925" cy="928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EA50688A-17FE-7DEB-0B85-69FEE78019DE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1938338"/>
            <a:ext cx="10035441" cy="1416050"/>
            <a:chOff x="331" y="1026"/>
            <a:chExt cx="3072" cy="566"/>
          </a:xfrm>
        </p:grpSpPr>
        <p:sp>
          <p:nvSpPr>
            <p:cNvPr id="31789" name="AutoShape 10">
              <a:extLst>
                <a:ext uri="{FF2B5EF4-FFF2-40B4-BE49-F238E27FC236}">
                  <a16:creationId xmlns:a16="http://schemas.microsoft.com/office/drawing/2014/main" xmlns="" id="{67012AD4-06A5-B2D2-40E0-09DB933C5B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" y="1026"/>
              <a:ext cx="3072" cy="54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4" name="Freeform 12">
              <a:extLst>
                <a:ext uri="{FF2B5EF4-FFF2-40B4-BE49-F238E27FC236}">
                  <a16:creationId xmlns:a16="http://schemas.microsoft.com/office/drawing/2014/main" xmlns="" id="{91087872-46CF-691E-E2C3-31CAFC507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5" name="Text Box 13">
              <a:extLst>
                <a:ext uri="{FF2B5EF4-FFF2-40B4-BE49-F238E27FC236}">
                  <a16:creationId xmlns:a16="http://schemas.microsoft.com/office/drawing/2014/main" xmlns="" id="{FB37E904-77C1-6285-93EB-E3C4942FCD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20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1792" name="Text Box 14">
              <a:extLst>
                <a:ext uri="{FF2B5EF4-FFF2-40B4-BE49-F238E27FC236}">
                  <a16:creationId xmlns:a16="http://schemas.microsoft.com/office/drawing/2014/main" xmlns="" id="{C85A7689-2ACA-4AAC-F80D-8B819B8579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3" y="1063"/>
              <a:ext cx="230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Muốn thay đổi màu của hình trong văn bản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em chọn lệnh nào</a:t>
              </a:r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trong thẻ FORMAT?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B8902348-F7E0-918C-E3C4-D0E645A5E00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5444" y="2024857"/>
            <a:ext cx="1341437" cy="1295400"/>
            <a:chOff x="1871" y="1824"/>
            <a:chExt cx="2015" cy="1821"/>
          </a:xfrm>
        </p:grpSpPr>
        <p:sp>
          <p:nvSpPr>
            <p:cNvPr id="64528" name="AutoShape 16">
              <a:extLst>
                <a:ext uri="{FF2B5EF4-FFF2-40B4-BE49-F238E27FC236}">
                  <a16:creationId xmlns:a16="http://schemas.microsoft.com/office/drawing/2014/main" xmlns="" id="{EEB574DD-52C4-05BF-584B-3573A07FCFA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18" y="2595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9" name="AutoShape 17">
              <a:extLst>
                <a:ext uri="{FF2B5EF4-FFF2-40B4-BE49-F238E27FC236}">
                  <a16:creationId xmlns:a16="http://schemas.microsoft.com/office/drawing/2014/main" xmlns="" id="{3FF592DD-2AA2-FC35-400F-165CB7A482C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30" name="AutoShape 18">
              <a:extLst>
                <a:ext uri="{FF2B5EF4-FFF2-40B4-BE49-F238E27FC236}">
                  <a16:creationId xmlns:a16="http://schemas.microsoft.com/office/drawing/2014/main" xmlns="" id="{72FF7784-34F6-383A-F4C4-05E3A8E0B09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83" name="Oval 19">
              <a:extLst>
                <a:ext uri="{FF2B5EF4-FFF2-40B4-BE49-F238E27FC236}">
                  <a16:creationId xmlns:a16="http://schemas.microsoft.com/office/drawing/2014/main" xmlns="" id="{DDA1ECB4-905B-DD10-9571-1839E9A4AD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84" name="Oval 20">
              <a:extLst>
                <a:ext uri="{FF2B5EF4-FFF2-40B4-BE49-F238E27FC236}">
                  <a16:creationId xmlns:a16="http://schemas.microsoft.com/office/drawing/2014/main" xmlns="" id="{90CA6C71-D4BA-DB06-B028-2E1057FD7F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3" name="Oval 21">
              <a:extLst>
                <a:ext uri="{FF2B5EF4-FFF2-40B4-BE49-F238E27FC236}">
                  <a16:creationId xmlns:a16="http://schemas.microsoft.com/office/drawing/2014/main" xmlns="" id="{6A672B04-A6DC-47F6-26C2-568579C8E2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9" y="2237"/>
              <a:ext cx="391" cy="79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86" name="Oval 22">
              <a:extLst>
                <a:ext uri="{FF2B5EF4-FFF2-40B4-BE49-F238E27FC236}">
                  <a16:creationId xmlns:a16="http://schemas.microsoft.com/office/drawing/2014/main" xmlns="" id="{E623ADD2-16FC-399E-CFF4-8AF03B2AE2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176"/>
              <a:ext cx="390" cy="9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5" name="Oval 23">
              <a:extLst>
                <a:ext uri="{FF2B5EF4-FFF2-40B4-BE49-F238E27FC236}">
                  <a16:creationId xmlns:a16="http://schemas.microsoft.com/office/drawing/2014/main" xmlns="" id="{2F6C992F-4B70-32C3-C07B-375F2DA3D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239"/>
              <a:ext cx="1097" cy="7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88" name="Oval 24">
              <a:extLst>
                <a:ext uri="{FF2B5EF4-FFF2-40B4-BE49-F238E27FC236}">
                  <a16:creationId xmlns:a16="http://schemas.microsoft.com/office/drawing/2014/main" xmlns="" id="{6C9C8C08-02C1-E6AC-96B6-5026C5F230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76"/>
              <a:ext cx="109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03" name="Group 27">
            <a:extLst>
              <a:ext uri="{FF2B5EF4-FFF2-40B4-BE49-F238E27FC236}">
                <a16:creationId xmlns:a16="http://schemas.microsoft.com/office/drawing/2014/main" xmlns="" id="{3391609E-D667-BECE-35AE-743415F85FE9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3892550"/>
            <a:ext cx="773112" cy="788988"/>
            <a:chOff x="472" y="4037"/>
            <a:chExt cx="420" cy="474"/>
          </a:xfrm>
        </p:grpSpPr>
        <p:sp>
          <p:nvSpPr>
            <p:cNvPr id="31778" name="AutoShape 28">
              <a:extLst>
                <a:ext uri="{FF2B5EF4-FFF2-40B4-BE49-F238E27FC236}">
                  <a16:creationId xmlns:a16="http://schemas.microsoft.com/office/drawing/2014/main" xmlns="" id="{D012D959-26D9-31B2-8685-BAAA44786D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5" y="4064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9" name="WordArt 31">
              <a:extLst>
                <a:ext uri="{FF2B5EF4-FFF2-40B4-BE49-F238E27FC236}">
                  <a16:creationId xmlns:a16="http://schemas.microsoft.com/office/drawing/2014/main" xmlns="" id="{F72FC06E-5BE6-0BFE-DDC8-9809794FE0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0" y="4110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64559" name="Rectangle 47">
            <a:extLst>
              <a:ext uri="{FF2B5EF4-FFF2-40B4-BE49-F238E27FC236}">
                <a16:creationId xmlns:a16="http://schemas.microsoft.com/office/drawing/2014/main" xmlns="" id="{5FF0B68B-52B6-7E7A-6F33-9C627A75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988" y="3775075"/>
            <a:ext cx="6900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cs typeface="Times New Roman" panose="02020603050405020304" pitchFamily="18" charset="0"/>
              </a:rPr>
              <a:t>TEXT BOX</a:t>
            </a:r>
          </a:p>
        </p:txBody>
      </p:sp>
      <p:sp>
        <p:nvSpPr>
          <p:cNvPr id="64560" name="Rectangle 48">
            <a:extLst>
              <a:ext uri="{FF2B5EF4-FFF2-40B4-BE49-F238E27FC236}">
                <a16:creationId xmlns:a16="http://schemas.microsoft.com/office/drawing/2014/main" xmlns="" id="{D85E2B71-D06B-80CB-87B0-B207AE54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5475288"/>
            <a:ext cx="525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cs typeface="Times New Roman" panose="02020603050405020304" pitchFamily="18" charset="0"/>
              </a:rPr>
              <a:t>SHAPE FILL</a:t>
            </a:r>
          </a:p>
        </p:txBody>
      </p:sp>
      <p:graphicFrame>
        <p:nvGraphicFramePr>
          <p:cNvPr id="64561" name="Object 49">
            <a:extLst>
              <a:ext uri="{FF2B5EF4-FFF2-40B4-BE49-F238E27FC236}">
                <a16:creationId xmlns:a16="http://schemas.microsoft.com/office/drawing/2014/main" xmlns="" id="{0136929F-A972-8B16-B261-6653C9C813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6813" y="312738"/>
          <a:ext cx="14462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8" imgW="3709440" imgH="3709440" progId="CorelDRAW.Graphic.9">
                  <p:embed/>
                </p:oleObj>
              </mc:Choice>
              <mc:Fallback>
                <p:oleObj name="CorelDRAW" r:id="rId8" imgW="3709440" imgH="3709440" progId="CorelDRAW.Graphic.9">
                  <p:embed/>
                  <p:pic>
                    <p:nvPicPr>
                      <p:cNvPr id="64561" name="Object 49">
                        <a:extLst>
                          <a:ext uri="{FF2B5EF4-FFF2-40B4-BE49-F238E27FC236}">
                            <a16:creationId xmlns:a16="http://schemas.microsoft.com/office/drawing/2014/main" xmlns="" id="{0136929F-A972-8B16-B261-6653C9C81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813" y="312738"/>
                        <a:ext cx="14462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67" name="Oval 55" descr="Newsprint">
            <a:extLst>
              <a:ext uri="{FF2B5EF4-FFF2-40B4-BE49-F238E27FC236}">
                <a16:creationId xmlns:a16="http://schemas.microsoft.com/office/drawing/2014/main" xmlns="" id="{19A8E97D-1E8F-4D5E-C7EA-02F1F4FB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665163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568" name="Oval 56" descr="Newsprint">
            <a:extLst>
              <a:ext uri="{FF2B5EF4-FFF2-40B4-BE49-F238E27FC236}">
                <a16:creationId xmlns:a16="http://schemas.microsoft.com/office/drawing/2014/main" xmlns="" id="{60252791-54FB-06C5-C599-3869D2CA3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668338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569" name="Oval 57" descr="Newsprint">
            <a:extLst>
              <a:ext uri="{FF2B5EF4-FFF2-40B4-BE49-F238E27FC236}">
                <a16:creationId xmlns:a16="http://schemas.microsoft.com/office/drawing/2014/main" xmlns="" id="{10B9841C-CE86-87B2-F8B8-B23670809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681038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570" name="Oval 58" descr="Newsprint">
            <a:extLst>
              <a:ext uri="{FF2B5EF4-FFF2-40B4-BE49-F238E27FC236}">
                <a16:creationId xmlns:a16="http://schemas.microsoft.com/office/drawing/2014/main" xmlns="" id="{936AA70D-C856-3EE5-1806-79285F3CF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650875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571" name="Oval 59" descr="Newsprint">
            <a:extLst>
              <a:ext uri="{FF2B5EF4-FFF2-40B4-BE49-F238E27FC236}">
                <a16:creationId xmlns:a16="http://schemas.microsoft.com/office/drawing/2014/main" xmlns="" id="{80A79AD5-8FA7-3609-CC8A-B6A5D83F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3" y="652463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572" name="Oval 60" descr="Newsprint">
            <a:extLst>
              <a:ext uri="{FF2B5EF4-FFF2-40B4-BE49-F238E27FC236}">
                <a16:creationId xmlns:a16="http://schemas.microsoft.com/office/drawing/2014/main" xmlns="" id="{1C43DC8B-91EC-F10A-0B36-141500B4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413" y="655638"/>
            <a:ext cx="17526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62" name="Rectangle 47">
            <a:extLst>
              <a:ext uri="{FF2B5EF4-FFF2-40B4-BE49-F238E27FC236}">
                <a16:creationId xmlns:a16="http://schemas.microsoft.com/office/drawing/2014/main" xmlns="" id="{DAAFE4F2-BAE3-A82E-DE30-09C8E41D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946525"/>
            <a:ext cx="558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cs typeface="Times New Roman" panose="02020603050405020304" pitchFamily="18" charset="0"/>
              </a:rPr>
              <a:t>LAYOUT</a:t>
            </a:r>
          </a:p>
        </p:txBody>
      </p:sp>
      <p:pic>
        <p:nvPicPr>
          <p:cNvPr id="31761" name="Picture 7" descr="BAR_EL~1">
            <a:extLst>
              <a:ext uri="{FF2B5EF4-FFF2-40B4-BE49-F238E27FC236}">
                <a16:creationId xmlns:a16="http://schemas.microsoft.com/office/drawing/2014/main" xmlns="" id="{82FF016A-4FDF-75F1-78A0-955EAE0B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-28575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7" descr="BAR_EL~1">
            <a:extLst>
              <a:ext uri="{FF2B5EF4-FFF2-40B4-BE49-F238E27FC236}">
                <a16:creationId xmlns:a16="http://schemas.microsoft.com/office/drawing/2014/main" xmlns="" id="{C558F8CB-4B64-EE9E-9253-31360869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6038"/>
            <a:ext cx="12192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7" descr="BAR_EL~1">
            <a:extLst>
              <a:ext uri="{FF2B5EF4-FFF2-40B4-BE49-F238E27FC236}">
                <a16:creationId xmlns:a16="http://schemas.microsoft.com/office/drawing/2014/main" xmlns="" id="{DA81A611-8E2E-E480-5A35-46D375D3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3350" y="6611938"/>
            <a:ext cx="119491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7" descr="BAR_EL~1">
            <a:extLst>
              <a:ext uri="{FF2B5EF4-FFF2-40B4-BE49-F238E27FC236}">
                <a16:creationId xmlns:a16="http://schemas.microsoft.com/office/drawing/2014/main" xmlns="" id="{3307DE44-DCC4-2935-2FF8-7CA00040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34544" y="3356769"/>
            <a:ext cx="6778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7" descr="BAR_EL~1">
            <a:extLst>
              <a:ext uri="{FF2B5EF4-FFF2-40B4-BE49-F238E27FC236}">
                <a16:creationId xmlns:a16="http://schemas.microsoft.com/office/drawing/2014/main" xmlns="" id="{ADE7FAB4-AED1-783B-7267-AE081707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73319" y="3356769"/>
            <a:ext cx="68072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38" descr="an30">
            <a:extLst>
              <a:ext uri="{FF2B5EF4-FFF2-40B4-BE49-F238E27FC236}">
                <a16:creationId xmlns:a16="http://schemas.microsoft.com/office/drawing/2014/main" xmlns="" id="{E0857E5D-3095-1562-FEBF-D07551AE5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109538"/>
            <a:ext cx="1447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7">
            <a:extLst>
              <a:ext uri="{FF2B5EF4-FFF2-40B4-BE49-F238E27FC236}">
                <a16:creationId xmlns:a16="http://schemas.microsoft.com/office/drawing/2014/main" xmlns="" id="{C1E89D51-EC33-4A3A-7533-31CC11333F56}"/>
              </a:ext>
            </a:extLst>
          </p:cNvPr>
          <p:cNvGrpSpPr>
            <a:grpSpLocks/>
          </p:cNvGrpSpPr>
          <p:nvPr/>
        </p:nvGrpSpPr>
        <p:grpSpPr bwMode="auto">
          <a:xfrm>
            <a:off x="7616825" y="3743325"/>
            <a:ext cx="773113" cy="788988"/>
            <a:chOff x="-516" y="4053"/>
            <a:chExt cx="420" cy="474"/>
          </a:xfrm>
        </p:grpSpPr>
        <p:sp>
          <p:nvSpPr>
            <p:cNvPr id="31776" name="AutoShape 28">
              <a:extLst>
                <a:ext uri="{FF2B5EF4-FFF2-40B4-BE49-F238E27FC236}">
                  <a16:creationId xmlns:a16="http://schemas.microsoft.com/office/drawing/2014/main" xmlns="" id="{7822250B-02D9-91BB-318D-063162BE9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543" y="4080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WordArt 31">
              <a:extLst>
                <a:ext uri="{FF2B5EF4-FFF2-40B4-BE49-F238E27FC236}">
                  <a16:creationId xmlns:a16="http://schemas.microsoft.com/office/drawing/2014/main" xmlns="" id="{C199CAE9-869E-5A48-B366-A17C06C53F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24" y="4102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xmlns="" id="{F9836CD6-CDA9-D526-2FAD-E26CAEADBD9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372100"/>
            <a:ext cx="773113" cy="788988"/>
            <a:chOff x="486" y="4068"/>
            <a:chExt cx="420" cy="474"/>
          </a:xfrm>
        </p:grpSpPr>
        <p:sp>
          <p:nvSpPr>
            <p:cNvPr id="31774" name="AutoShape 28">
              <a:extLst>
                <a:ext uri="{FF2B5EF4-FFF2-40B4-BE49-F238E27FC236}">
                  <a16:creationId xmlns:a16="http://schemas.microsoft.com/office/drawing/2014/main" xmlns="" id="{B49052FC-E559-E3BF-C40F-FF361F0DA1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9" y="4095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5" name="WordArt 31">
              <a:extLst>
                <a:ext uri="{FF2B5EF4-FFF2-40B4-BE49-F238E27FC236}">
                  <a16:creationId xmlns:a16="http://schemas.microsoft.com/office/drawing/2014/main" xmlns="" id="{D761058B-304A-407B-615C-0EB5172FBD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0" y="4110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xmlns="" id="{9356A570-D928-16D9-9630-871E6B5B94D0}"/>
              </a:ext>
            </a:extLst>
          </p:cNvPr>
          <p:cNvGrpSpPr>
            <a:grpSpLocks/>
          </p:cNvGrpSpPr>
          <p:nvPr/>
        </p:nvGrpSpPr>
        <p:grpSpPr bwMode="auto">
          <a:xfrm>
            <a:off x="7532688" y="5307013"/>
            <a:ext cx="773112" cy="788987"/>
            <a:chOff x="466" y="4328"/>
            <a:chExt cx="420" cy="474"/>
          </a:xfrm>
        </p:grpSpPr>
        <p:sp>
          <p:nvSpPr>
            <p:cNvPr id="31772" name="AutoShape 28">
              <a:extLst>
                <a:ext uri="{FF2B5EF4-FFF2-40B4-BE49-F238E27FC236}">
                  <a16:creationId xmlns:a16="http://schemas.microsoft.com/office/drawing/2014/main" xmlns="" id="{1CE38649-0067-7576-10D9-44C6769924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9" y="4355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3" name="WordArt 31">
              <a:extLst>
                <a:ext uri="{FF2B5EF4-FFF2-40B4-BE49-F238E27FC236}">
                  <a16:creationId xmlns:a16="http://schemas.microsoft.com/office/drawing/2014/main" xmlns="" id="{12976513-78F1-C19E-671F-939D01F91EB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" y="4387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1" name="Rectangle 47">
            <a:extLst>
              <a:ext uri="{FF2B5EF4-FFF2-40B4-BE49-F238E27FC236}">
                <a16:creationId xmlns:a16="http://schemas.microsoft.com/office/drawing/2014/main" xmlns="" id="{1EF46AAC-8EEE-E3FA-3589-316653565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335588"/>
            <a:ext cx="558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cs typeface="Times New Roman" panose="02020603050405020304" pitchFamily="18" charset="0"/>
              </a:rPr>
              <a:t>INSERT</a:t>
            </a:r>
          </a:p>
        </p:txBody>
      </p:sp>
      <p:pic>
        <p:nvPicPr>
          <p:cNvPr id="4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F1BC988-3F2A-6E98-AE18-AAC68C8E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3721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9" grpId="0"/>
      <p:bldP spid="64560" grpId="0"/>
      <p:bldP spid="64567" grpId="0" animBg="1"/>
      <p:bldP spid="64567" grpId="1" animBg="1"/>
      <p:bldP spid="64568" grpId="0" animBg="1"/>
      <p:bldP spid="64568" grpId="1" animBg="1"/>
      <p:bldP spid="64569" grpId="0" animBg="1"/>
      <p:bldP spid="64569" grpId="1" animBg="1"/>
      <p:bldP spid="64570" grpId="0" animBg="1"/>
      <p:bldP spid="64570" grpId="1" animBg="1"/>
      <p:bldP spid="64571" grpId="0" animBg="1"/>
      <p:bldP spid="64571" grpId="1" animBg="1"/>
      <p:bldP spid="64572" grpId="0" animBg="1"/>
      <p:bldP spid="6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6" descr="Picture16">
            <a:extLst>
              <a:ext uri="{FF2B5EF4-FFF2-40B4-BE49-F238E27FC236}">
                <a16:creationId xmlns:a16="http://schemas.microsoft.com/office/drawing/2014/main" xmlns="" id="{30AD167A-7ACE-503B-3204-2F8283A4F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109538"/>
            <a:ext cx="37798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AutoShape 8">
            <a:extLst>
              <a:ext uri="{FF2B5EF4-FFF2-40B4-BE49-F238E27FC236}">
                <a16:creationId xmlns:a16="http://schemas.microsoft.com/office/drawing/2014/main" xmlns="" id="{D8EB820F-7F68-540B-0508-3F1138AAA4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9163" y="230188"/>
            <a:ext cx="2447925" cy="928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Câu</a:t>
            </a:r>
            <a:r>
              <a: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 2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A59FF4E4-F83B-20C4-5EF1-556FE4750555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1938338"/>
            <a:ext cx="8158162" cy="1276350"/>
            <a:chOff x="331" y="1026"/>
            <a:chExt cx="3080" cy="556"/>
          </a:xfrm>
        </p:grpSpPr>
        <p:sp>
          <p:nvSpPr>
            <p:cNvPr id="32813" name="AutoShape 10">
              <a:extLst>
                <a:ext uri="{FF2B5EF4-FFF2-40B4-BE49-F238E27FC236}">
                  <a16:creationId xmlns:a16="http://schemas.microsoft.com/office/drawing/2014/main" xmlns="" id="{AA86A133-DDF6-2C3A-C348-DBF6E1CA9F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" y="1026"/>
              <a:ext cx="3072" cy="54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4" name="Freeform 12">
              <a:extLst>
                <a:ext uri="{FF2B5EF4-FFF2-40B4-BE49-F238E27FC236}">
                  <a16:creationId xmlns:a16="http://schemas.microsoft.com/office/drawing/2014/main" xmlns="" id="{C7BB6463-0998-2F4D-DE7A-CC8C9B0FBE0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5" name="Text Box 13">
              <a:extLst>
                <a:ext uri="{FF2B5EF4-FFF2-40B4-BE49-F238E27FC236}">
                  <a16:creationId xmlns:a16="http://schemas.microsoft.com/office/drawing/2014/main" xmlns="" id="{F22923A4-CC96-086D-F543-FC708DE918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20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2816" name="Text Box 14">
              <a:extLst>
                <a:ext uri="{FF2B5EF4-FFF2-40B4-BE49-F238E27FC236}">
                  <a16:creationId xmlns:a16="http://schemas.microsoft.com/office/drawing/2014/main" xmlns="" id="{C24F979E-9A31-D5E5-BE1E-2B7A77DF0CF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3" y="1063"/>
              <a:ext cx="283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sử dụng nút lệnh nào sau đây </a:t>
              </a:r>
            </a:p>
            <a:p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thay đổi kiểu đường viền của hình?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84CFCBFA-0506-1719-56DC-7C228CA66C7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5444" y="2024857"/>
            <a:ext cx="1341437" cy="1295400"/>
            <a:chOff x="1871" y="1824"/>
            <a:chExt cx="2015" cy="1821"/>
          </a:xfrm>
        </p:grpSpPr>
        <p:sp>
          <p:nvSpPr>
            <p:cNvPr id="64528" name="AutoShape 16">
              <a:extLst>
                <a:ext uri="{FF2B5EF4-FFF2-40B4-BE49-F238E27FC236}">
                  <a16:creationId xmlns:a16="http://schemas.microsoft.com/office/drawing/2014/main" xmlns="" id="{375E9BE7-52B6-521D-B7EA-545B7080C52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18" y="2595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9" name="AutoShape 17">
              <a:extLst>
                <a:ext uri="{FF2B5EF4-FFF2-40B4-BE49-F238E27FC236}">
                  <a16:creationId xmlns:a16="http://schemas.microsoft.com/office/drawing/2014/main" xmlns="" id="{9174EADA-5DA7-CBA5-CF2D-37610EC777C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30" name="AutoShape 18">
              <a:extLst>
                <a:ext uri="{FF2B5EF4-FFF2-40B4-BE49-F238E27FC236}">
                  <a16:creationId xmlns:a16="http://schemas.microsoft.com/office/drawing/2014/main" xmlns="" id="{A0E22FDE-E6A6-15CE-D441-375FDB6F97B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7" name="Oval 19">
              <a:extLst>
                <a:ext uri="{FF2B5EF4-FFF2-40B4-BE49-F238E27FC236}">
                  <a16:creationId xmlns:a16="http://schemas.microsoft.com/office/drawing/2014/main" xmlns="" id="{CB3996CB-F9CB-8F4C-E119-214EB6212A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8" name="Oval 20">
              <a:extLst>
                <a:ext uri="{FF2B5EF4-FFF2-40B4-BE49-F238E27FC236}">
                  <a16:creationId xmlns:a16="http://schemas.microsoft.com/office/drawing/2014/main" xmlns="" id="{2AD1E697-24E8-BF5B-186B-DE58922A9C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3" name="Oval 21">
              <a:extLst>
                <a:ext uri="{FF2B5EF4-FFF2-40B4-BE49-F238E27FC236}">
                  <a16:creationId xmlns:a16="http://schemas.microsoft.com/office/drawing/2014/main" xmlns="" id="{5339491E-DD50-E47D-CC7A-4F0341D9BF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9" y="2237"/>
              <a:ext cx="391" cy="79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0" name="Oval 22">
              <a:extLst>
                <a:ext uri="{FF2B5EF4-FFF2-40B4-BE49-F238E27FC236}">
                  <a16:creationId xmlns:a16="http://schemas.microsoft.com/office/drawing/2014/main" xmlns="" id="{E371A7BB-5EA9-5E20-D772-26F3368589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176"/>
              <a:ext cx="390" cy="9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5" name="Oval 23">
              <a:extLst>
                <a:ext uri="{FF2B5EF4-FFF2-40B4-BE49-F238E27FC236}">
                  <a16:creationId xmlns:a16="http://schemas.microsoft.com/office/drawing/2014/main" xmlns="" id="{49304F20-834B-341B-D4A8-923DD84855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239"/>
              <a:ext cx="1097" cy="7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2" name="Oval 24">
              <a:extLst>
                <a:ext uri="{FF2B5EF4-FFF2-40B4-BE49-F238E27FC236}">
                  <a16:creationId xmlns:a16="http://schemas.microsoft.com/office/drawing/2014/main" xmlns="" id="{96E008AD-B66E-D55F-D863-728AC1D9B4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76"/>
              <a:ext cx="109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03" name="Group 27">
            <a:extLst>
              <a:ext uri="{FF2B5EF4-FFF2-40B4-BE49-F238E27FC236}">
                <a16:creationId xmlns:a16="http://schemas.microsoft.com/office/drawing/2014/main" xmlns="" id="{70CEB949-B864-8278-4618-F0CF596031BF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3892550"/>
            <a:ext cx="773112" cy="788988"/>
            <a:chOff x="472" y="4037"/>
            <a:chExt cx="420" cy="474"/>
          </a:xfrm>
        </p:grpSpPr>
        <p:sp>
          <p:nvSpPr>
            <p:cNvPr id="32802" name="AutoShape 28">
              <a:extLst>
                <a:ext uri="{FF2B5EF4-FFF2-40B4-BE49-F238E27FC236}">
                  <a16:creationId xmlns:a16="http://schemas.microsoft.com/office/drawing/2014/main" xmlns="" id="{BCC1CDF9-97CC-14A5-80D3-827BE5643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5" y="4064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03" name="WordArt 31">
              <a:extLst>
                <a:ext uri="{FF2B5EF4-FFF2-40B4-BE49-F238E27FC236}">
                  <a16:creationId xmlns:a16="http://schemas.microsoft.com/office/drawing/2014/main" xmlns="" id="{C1128A1E-E308-6265-9068-CE135D1959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0" y="4110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64559" name="Rectangle 47">
            <a:extLst>
              <a:ext uri="{FF2B5EF4-FFF2-40B4-BE49-F238E27FC236}">
                <a16:creationId xmlns:a16="http://schemas.microsoft.com/office/drawing/2014/main" xmlns="" id="{26774226-2967-2BEB-9E6F-CA079456A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988" y="3775075"/>
            <a:ext cx="6900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Shape Fill</a:t>
            </a:r>
          </a:p>
        </p:txBody>
      </p:sp>
      <p:sp>
        <p:nvSpPr>
          <p:cNvPr id="64560" name="Rectangle 48">
            <a:extLst>
              <a:ext uri="{FF2B5EF4-FFF2-40B4-BE49-F238E27FC236}">
                <a16:creationId xmlns:a16="http://schemas.microsoft.com/office/drawing/2014/main" xmlns="" id="{59250C79-081C-6C48-732A-C9D05486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5475288"/>
            <a:ext cx="525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Shape Effects</a:t>
            </a:r>
          </a:p>
        </p:txBody>
      </p:sp>
      <p:graphicFrame>
        <p:nvGraphicFramePr>
          <p:cNvPr id="64561" name="Object 49">
            <a:extLst>
              <a:ext uri="{FF2B5EF4-FFF2-40B4-BE49-F238E27FC236}">
                <a16:creationId xmlns:a16="http://schemas.microsoft.com/office/drawing/2014/main" xmlns="" id="{A1653524-CEAC-8872-B538-373F39D48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6813" y="312738"/>
          <a:ext cx="14462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8" imgW="3709440" imgH="3709440" progId="CorelDRAW.Graphic.9">
                  <p:embed/>
                </p:oleObj>
              </mc:Choice>
              <mc:Fallback>
                <p:oleObj name="CorelDRAW" r:id="rId8" imgW="3709440" imgH="3709440" progId="CorelDRAW.Graphic.9">
                  <p:embed/>
                  <p:pic>
                    <p:nvPicPr>
                      <p:cNvPr id="64561" name="Object 49">
                        <a:extLst>
                          <a:ext uri="{FF2B5EF4-FFF2-40B4-BE49-F238E27FC236}">
                            <a16:creationId xmlns:a16="http://schemas.microsoft.com/office/drawing/2014/main" xmlns="" id="{A1653524-CEAC-8872-B538-373F39D48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813" y="312738"/>
                        <a:ext cx="14462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67" name="Oval 55" descr="Newsprint">
            <a:extLst>
              <a:ext uri="{FF2B5EF4-FFF2-40B4-BE49-F238E27FC236}">
                <a16:creationId xmlns:a16="http://schemas.microsoft.com/office/drawing/2014/main" xmlns="" id="{74581C7D-1C29-F821-977C-3AEA439C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665163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568" name="Oval 56" descr="Newsprint">
            <a:extLst>
              <a:ext uri="{FF2B5EF4-FFF2-40B4-BE49-F238E27FC236}">
                <a16:creationId xmlns:a16="http://schemas.microsoft.com/office/drawing/2014/main" xmlns="" id="{0963029A-0417-B42F-21EE-20E30D06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668338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569" name="Oval 57" descr="Newsprint">
            <a:extLst>
              <a:ext uri="{FF2B5EF4-FFF2-40B4-BE49-F238E27FC236}">
                <a16:creationId xmlns:a16="http://schemas.microsoft.com/office/drawing/2014/main" xmlns="" id="{0FB990F9-9382-D106-201F-8B7BC973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681038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570" name="Oval 58" descr="Newsprint">
            <a:extLst>
              <a:ext uri="{FF2B5EF4-FFF2-40B4-BE49-F238E27FC236}">
                <a16:creationId xmlns:a16="http://schemas.microsoft.com/office/drawing/2014/main" xmlns="" id="{8EEB2EB1-A879-4D85-64FA-6F56ED37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650875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571" name="Oval 59" descr="Newsprint">
            <a:extLst>
              <a:ext uri="{FF2B5EF4-FFF2-40B4-BE49-F238E27FC236}">
                <a16:creationId xmlns:a16="http://schemas.microsoft.com/office/drawing/2014/main" xmlns="" id="{52EEFCDC-A3B3-DF1F-B0DC-8E0327EC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3" y="652463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572" name="Oval 60" descr="Newsprint">
            <a:extLst>
              <a:ext uri="{FF2B5EF4-FFF2-40B4-BE49-F238E27FC236}">
                <a16:creationId xmlns:a16="http://schemas.microsoft.com/office/drawing/2014/main" xmlns="" id="{01C16E0F-5883-AE3B-375A-5BA6ADE34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413" y="655638"/>
            <a:ext cx="17526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62" name="Rectangle 47">
            <a:extLst>
              <a:ext uri="{FF2B5EF4-FFF2-40B4-BE49-F238E27FC236}">
                <a16:creationId xmlns:a16="http://schemas.microsoft.com/office/drawing/2014/main" xmlns="" id="{33785011-9ED2-43B3-3B22-D1959EDB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946525"/>
            <a:ext cx="558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Dashes</a:t>
            </a:r>
            <a:endParaRPr lang="en-US" altLang="en-US" sz="4000" b="1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32785" name="Picture 7" descr="BAR_EL~1">
            <a:extLst>
              <a:ext uri="{FF2B5EF4-FFF2-40B4-BE49-F238E27FC236}">
                <a16:creationId xmlns:a16="http://schemas.microsoft.com/office/drawing/2014/main" xmlns="" id="{A9A0B07B-C4AA-6346-0B90-9697FAD4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-28575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7" descr="BAR_EL~1">
            <a:extLst>
              <a:ext uri="{FF2B5EF4-FFF2-40B4-BE49-F238E27FC236}">
                <a16:creationId xmlns:a16="http://schemas.microsoft.com/office/drawing/2014/main" xmlns="" id="{4DAF848F-D1E8-BB2C-3E6F-FF78B193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6038"/>
            <a:ext cx="12192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7" descr="BAR_EL~1">
            <a:extLst>
              <a:ext uri="{FF2B5EF4-FFF2-40B4-BE49-F238E27FC236}">
                <a16:creationId xmlns:a16="http://schemas.microsoft.com/office/drawing/2014/main" xmlns="" id="{C68466DA-0196-C1A8-C33C-B33C0D3E7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3350" y="6611938"/>
            <a:ext cx="119491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7" descr="BAR_EL~1">
            <a:extLst>
              <a:ext uri="{FF2B5EF4-FFF2-40B4-BE49-F238E27FC236}">
                <a16:creationId xmlns:a16="http://schemas.microsoft.com/office/drawing/2014/main" xmlns="" id="{01832139-4509-8903-1209-369F2C04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34544" y="3356769"/>
            <a:ext cx="6778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7" descr="BAR_EL~1">
            <a:extLst>
              <a:ext uri="{FF2B5EF4-FFF2-40B4-BE49-F238E27FC236}">
                <a16:creationId xmlns:a16="http://schemas.microsoft.com/office/drawing/2014/main" xmlns="" id="{D8D2E208-9368-D67E-2D54-7D9D7AB9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73319" y="3356769"/>
            <a:ext cx="68072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38" descr="an30">
            <a:extLst>
              <a:ext uri="{FF2B5EF4-FFF2-40B4-BE49-F238E27FC236}">
                <a16:creationId xmlns:a16="http://schemas.microsoft.com/office/drawing/2014/main" xmlns="" id="{C78FAF14-B25E-2C54-CFC0-ACF1B0616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109538"/>
            <a:ext cx="1447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7">
            <a:extLst>
              <a:ext uri="{FF2B5EF4-FFF2-40B4-BE49-F238E27FC236}">
                <a16:creationId xmlns:a16="http://schemas.microsoft.com/office/drawing/2014/main" xmlns="" id="{1BD540BF-047D-7226-0593-296A98FDADC5}"/>
              </a:ext>
            </a:extLst>
          </p:cNvPr>
          <p:cNvGrpSpPr>
            <a:grpSpLocks/>
          </p:cNvGrpSpPr>
          <p:nvPr/>
        </p:nvGrpSpPr>
        <p:grpSpPr bwMode="auto">
          <a:xfrm>
            <a:off x="7616825" y="3743325"/>
            <a:ext cx="773113" cy="788988"/>
            <a:chOff x="-516" y="4053"/>
            <a:chExt cx="420" cy="474"/>
          </a:xfrm>
        </p:grpSpPr>
        <p:sp>
          <p:nvSpPr>
            <p:cNvPr id="32800" name="AutoShape 28">
              <a:extLst>
                <a:ext uri="{FF2B5EF4-FFF2-40B4-BE49-F238E27FC236}">
                  <a16:creationId xmlns:a16="http://schemas.microsoft.com/office/drawing/2014/main" xmlns="" id="{D19E4B6A-92CC-9205-9207-3616A00FA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543" y="4080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01" name="WordArt 31">
              <a:extLst>
                <a:ext uri="{FF2B5EF4-FFF2-40B4-BE49-F238E27FC236}">
                  <a16:creationId xmlns:a16="http://schemas.microsoft.com/office/drawing/2014/main" xmlns="" id="{3520BA26-1C00-8FA1-5DB4-61966B3EF7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24" y="4102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xmlns="" id="{134CEA8E-6E95-554B-6028-FB94D5098E7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372100"/>
            <a:ext cx="773113" cy="788988"/>
            <a:chOff x="486" y="4068"/>
            <a:chExt cx="420" cy="474"/>
          </a:xfrm>
        </p:grpSpPr>
        <p:sp>
          <p:nvSpPr>
            <p:cNvPr id="32798" name="AutoShape 28">
              <a:extLst>
                <a:ext uri="{FF2B5EF4-FFF2-40B4-BE49-F238E27FC236}">
                  <a16:creationId xmlns:a16="http://schemas.microsoft.com/office/drawing/2014/main" xmlns="" id="{FC793866-7623-4198-B727-EC22A4306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9" y="4095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99" name="WordArt 31">
              <a:extLst>
                <a:ext uri="{FF2B5EF4-FFF2-40B4-BE49-F238E27FC236}">
                  <a16:creationId xmlns:a16="http://schemas.microsoft.com/office/drawing/2014/main" xmlns="" id="{CC46B10A-5D94-3AEC-AC0D-FFA23E94945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0" y="4110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xmlns="" id="{7C277775-D9F5-D1DC-6909-A49C92F64AB7}"/>
              </a:ext>
            </a:extLst>
          </p:cNvPr>
          <p:cNvGrpSpPr>
            <a:grpSpLocks/>
          </p:cNvGrpSpPr>
          <p:nvPr/>
        </p:nvGrpSpPr>
        <p:grpSpPr bwMode="auto">
          <a:xfrm>
            <a:off x="7532688" y="5307013"/>
            <a:ext cx="773112" cy="788987"/>
            <a:chOff x="466" y="4328"/>
            <a:chExt cx="420" cy="474"/>
          </a:xfrm>
        </p:grpSpPr>
        <p:sp>
          <p:nvSpPr>
            <p:cNvPr id="32796" name="AutoShape 28">
              <a:extLst>
                <a:ext uri="{FF2B5EF4-FFF2-40B4-BE49-F238E27FC236}">
                  <a16:creationId xmlns:a16="http://schemas.microsoft.com/office/drawing/2014/main" xmlns="" id="{EAC1995C-BE1F-3E83-A85A-6402314F58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9" y="4355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97" name="WordArt 31">
              <a:extLst>
                <a:ext uri="{FF2B5EF4-FFF2-40B4-BE49-F238E27FC236}">
                  <a16:creationId xmlns:a16="http://schemas.microsoft.com/office/drawing/2014/main" xmlns="" id="{A8C89EC9-0063-68F1-5641-E23CE35C9F3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" y="4387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1" name="Rectangle 47">
            <a:extLst>
              <a:ext uri="{FF2B5EF4-FFF2-40B4-BE49-F238E27FC236}">
                <a16:creationId xmlns:a16="http://schemas.microsoft.com/office/drawing/2014/main" xmlns="" id="{9B2EC5B3-B0D2-38CC-8844-1B7854F5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335588"/>
            <a:ext cx="558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cs typeface="Times New Roman" panose="02020603050405020304" pitchFamily="18" charset="0"/>
              </a:rPr>
              <a:t>Weight</a:t>
            </a:r>
          </a:p>
        </p:txBody>
      </p:sp>
      <p:pic>
        <p:nvPicPr>
          <p:cNvPr id="4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B90ADEA-DAA7-2BB0-2A8B-05C132CBB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867150"/>
            <a:ext cx="838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9" grpId="0"/>
      <p:bldP spid="64560" grpId="0"/>
      <p:bldP spid="64567" grpId="0" animBg="1"/>
      <p:bldP spid="64567" grpId="1" animBg="1"/>
      <p:bldP spid="64568" grpId="0" animBg="1"/>
      <p:bldP spid="64568" grpId="1" animBg="1"/>
      <p:bldP spid="64569" grpId="0" animBg="1"/>
      <p:bldP spid="64569" grpId="1" animBg="1"/>
      <p:bldP spid="64570" grpId="0" animBg="1"/>
      <p:bldP spid="64570" grpId="1" animBg="1"/>
      <p:bldP spid="64571" grpId="0" animBg="1"/>
      <p:bldP spid="64571" grpId="1" animBg="1"/>
      <p:bldP spid="64572" grpId="0" animBg="1"/>
      <p:bldP spid="6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6" descr="Picture16">
            <a:extLst>
              <a:ext uri="{FF2B5EF4-FFF2-40B4-BE49-F238E27FC236}">
                <a16:creationId xmlns:a16="http://schemas.microsoft.com/office/drawing/2014/main" xmlns="" id="{30AD167A-7ACE-503B-3204-2F8283A4F5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109538"/>
            <a:ext cx="3779838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AutoShape 8">
            <a:extLst>
              <a:ext uri="{FF2B5EF4-FFF2-40B4-BE49-F238E27FC236}">
                <a16:creationId xmlns:a16="http://schemas.microsoft.com/office/drawing/2014/main" xmlns="" id="{D8EB820F-7F68-540B-0508-3F1138AAA4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9163" y="230188"/>
            <a:ext cx="2447925" cy="928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Câu</a:t>
            </a:r>
            <a:r>
              <a: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 3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A59FF4E4-F83B-20C4-5EF1-556FE4750555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1938338"/>
            <a:ext cx="8158162" cy="1276350"/>
            <a:chOff x="331" y="1026"/>
            <a:chExt cx="3080" cy="556"/>
          </a:xfrm>
        </p:grpSpPr>
        <p:sp>
          <p:nvSpPr>
            <p:cNvPr id="32813" name="AutoShape 10">
              <a:extLst>
                <a:ext uri="{FF2B5EF4-FFF2-40B4-BE49-F238E27FC236}">
                  <a16:creationId xmlns:a16="http://schemas.microsoft.com/office/drawing/2014/main" xmlns="" id="{AA86A133-DDF6-2C3A-C348-DBF6E1CA9F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1" y="1026"/>
              <a:ext cx="3072" cy="54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4" name="Freeform 12">
              <a:extLst>
                <a:ext uri="{FF2B5EF4-FFF2-40B4-BE49-F238E27FC236}">
                  <a16:creationId xmlns:a16="http://schemas.microsoft.com/office/drawing/2014/main" xmlns="" id="{C7BB6463-0998-2F4D-DE7A-CC8C9B0FBE0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5" name="Text Box 13">
              <a:extLst>
                <a:ext uri="{FF2B5EF4-FFF2-40B4-BE49-F238E27FC236}">
                  <a16:creationId xmlns:a16="http://schemas.microsoft.com/office/drawing/2014/main" xmlns="" id="{F22923A4-CC96-086D-F543-FC708DE918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20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32816" name="Text Box 14">
              <a:extLst>
                <a:ext uri="{FF2B5EF4-FFF2-40B4-BE49-F238E27FC236}">
                  <a16:creationId xmlns:a16="http://schemas.microsoft.com/office/drawing/2014/main" xmlns="" id="{C24F979E-9A31-D5E5-BE1E-2B7A77DF0CF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73" y="1063"/>
              <a:ext cx="2838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sử dụng nút lệnh nào sau đây để </a:t>
              </a:r>
            </a:p>
            <a:p>
              <a:r>
                <a:rPr lang="en-US" alt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độ dày đường viền của hình?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84CFCBFA-0506-1719-56DC-7C228CA66C7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5444" y="2024857"/>
            <a:ext cx="1341437" cy="1295400"/>
            <a:chOff x="1871" y="1824"/>
            <a:chExt cx="2015" cy="1821"/>
          </a:xfrm>
        </p:grpSpPr>
        <p:sp>
          <p:nvSpPr>
            <p:cNvPr id="64528" name="AutoShape 16">
              <a:extLst>
                <a:ext uri="{FF2B5EF4-FFF2-40B4-BE49-F238E27FC236}">
                  <a16:creationId xmlns:a16="http://schemas.microsoft.com/office/drawing/2014/main" xmlns="" id="{375E9BE7-52B6-521D-B7EA-545B7080C52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18" y="2595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9" name="AutoShape 17">
              <a:extLst>
                <a:ext uri="{FF2B5EF4-FFF2-40B4-BE49-F238E27FC236}">
                  <a16:creationId xmlns:a16="http://schemas.microsoft.com/office/drawing/2014/main" xmlns="" id="{9174EADA-5DA7-CBA5-CF2D-37610EC777C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30" name="AutoShape 18">
              <a:extLst>
                <a:ext uri="{FF2B5EF4-FFF2-40B4-BE49-F238E27FC236}">
                  <a16:creationId xmlns:a16="http://schemas.microsoft.com/office/drawing/2014/main" xmlns="" id="{A0E22FDE-E6A6-15CE-D441-375FDB6F97B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07" name="Oval 19">
              <a:extLst>
                <a:ext uri="{FF2B5EF4-FFF2-40B4-BE49-F238E27FC236}">
                  <a16:creationId xmlns:a16="http://schemas.microsoft.com/office/drawing/2014/main" xmlns="" id="{CB3996CB-F9CB-8F4C-E119-214EB6212A6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808" name="Oval 20">
              <a:extLst>
                <a:ext uri="{FF2B5EF4-FFF2-40B4-BE49-F238E27FC236}">
                  <a16:creationId xmlns:a16="http://schemas.microsoft.com/office/drawing/2014/main" xmlns="" id="{2AD1E697-24E8-BF5B-186B-DE58922A9C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3" name="Oval 21">
              <a:extLst>
                <a:ext uri="{FF2B5EF4-FFF2-40B4-BE49-F238E27FC236}">
                  <a16:creationId xmlns:a16="http://schemas.microsoft.com/office/drawing/2014/main" xmlns="" id="{5339491E-DD50-E47D-CC7A-4F0341D9BFD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9" y="2237"/>
              <a:ext cx="391" cy="79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0" name="Oval 22">
              <a:extLst>
                <a:ext uri="{FF2B5EF4-FFF2-40B4-BE49-F238E27FC236}">
                  <a16:creationId xmlns:a16="http://schemas.microsoft.com/office/drawing/2014/main" xmlns="" id="{E371A7BB-5EA9-5E20-D772-26F3368589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176"/>
              <a:ext cx="390" cy="9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5" name="Oval 23">
              <a:extLst>
                <a:ext uri="{FF2B5EF4-FFF2-40B4-BE49-F238E27FC236}">
                  <a16:creationId xmlns:a16="http://schemas.microsoft.com/office/drawing/2014/main" xmlns="" id="{49304F20-834B-341B-D4A8-923DD84855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239"/>
              <a:ext cx="1097" cy="7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812" name="Oval 24">
              <a:extLst>
                <a:ext uri="{FF2B5EF4-FFF2-40B4-BE49-F238E27FC236}">
                  <a16:creationId xmlns:a16="http://schemas.microsoft.com/office/drawing/2014/main" xmlns="" id="{96E008AD-B66E-D55F-D863-728AC1D9B4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76"/>
              <a:ext cx="109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03" name="Group 27">
            <a:extLst>
              <a:ext uri="{FF2B5EF4-FFF2-40B4-BE49-F238E27FC236}">
                <a16:creationId xmlns:a16="http://schemas.microsoft.com/office/drawing/2014/main" xmlns="" id="{70CEB949-B864-8278-4618-F0CF596031BF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3892550"/>
            <a:ext cx="773112" cy="788988"/>
            <a:chOff x="472" y="4037"/>
            <a:chExt cx="420" cy="474"/>
          </a:xfrm>
        </p:grpSpPr>
        <p:sp>
          <p:nvSpPr>
            <p:cNvPr id="32802" name="AutoShape 28">
              <a:extLst>
                <a:ext uri="{FF2B5EF4-FFF2-40B4-BE49-F238E27FC236}">
                  <a16:creationId xmlns:a16="http://schemas.microsoft.com/office/drawing/2014/main" xmlns="" id="{BCC1CDF9-97CC-14A5-80D3-827BE5643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45" y="4064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03" name="WordArt 31">
              <a:extLst>
                <a:ext uri="{FF2B5EF4-FFF2-40B4-BE49-F238E27FC236}">
                  <a16:creationId xmlns:a16="http://schemas.microsoft.com/office/drawing/2014/main" xmlns="" id="{C1128A1E-E308-6265-9068-CE135D19593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0" y="4110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64559" name="Rectangle 47">
            <a:extLst>
              <a:ext uri="{FF2B5EF4-FFF2-40B4-BE49-F238E27FC236}">
                <a16:creationId xmlns:a16="http://schemas.microsoft.com/office/drawing/2014/main" xmlns="" id="{26774226-2967-2BEB-9E6F-CA079456A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9988" y="3775075"/>
            <a:ext cx="6900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Weight</a:t>
            </a:r>
          </a:p>
        </p:txBody>
      </p:sp>
      <p:sp>
        <p:nvSpPr>
          <p:cNvPr id="64560" name="Rectangle 48">
            <a:extLst>
              <a:ext uri="{FF2B5EF4-FFF2-40B4-BE49-F238E27FC236}">
                <a16:creationId xmlns:a16="http://schemas.microsoft.com/office/drawing/2014/main" xmlns="" id="{59250C79-081C-6C48-732A-C9D05486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5475288"/>
            <a:ext cx="5254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Shape Effects</a:t>
            </a:r>
          </a:p>
        </p:txBody>
      </p:sp>
      <p:graphicFrame>
        <p:nvGraphicFramePr>
          <p:cNvPr id="64561" name="Object 49">
            <a:extLst>
              <a:ext uri="{FF2B5EF4-FFF2-40B4-BE49-F238E27FC236}">
                <a16:creationId xmlns:a16="http://schemas.microsoft.com/office/drawing/2014/main" xmlns="" id="{A1653524-CEAC-8872-B538-373F39D483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6813" y="312738"/>
          <a:ext cx="14462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8" imgW="3709440" imgH="3709440" progId="CorelDRAW.Graphic.9">
                  <p:embed/>
                </p:oleObj>
              </mc:Choice>
              <mc:Fallback>
                <p:oleObj name="CorelDRAW" r:id="rId8" imgW="3709440" imgH="3709440" progId="CorelDRAW.Graphic.9">
                  <p:embed/>
                  <p:pic>
                    <p:nvPicPr>
                      <p:cNvPr id="64561" name="Object 49">
                        <a:extLst>
                          <a:ext uri="{FF2B5EF4-FFF2-40B4-BE49-F238E27FC236}">
                            <a16:creationId xmlns:a16="http://schemas.microsoft.com/office/drawing/2014/main" xmlns="" id="{A1653524-CEAC-8872-B538-373F39D48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6813" y="312738"/>
                        <a:ext cx="14462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67" name="Oval 55" descr="Newsprint">
            <a:extLst>
              <a:ext uri="{FF2B5EF4-FFF2-40B4-BE49-F238E27FC236}">
                <a16:creationId xmlns:a16="http://schemas.microsoft.com/office/drawing/2014/main" xmlns="" id="{74581C7D-1C29-F821-977C-3AEA439C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665163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568" name="Oval 56" descr="Newsprint">
            <a:extLst>
              <a:ext uri="{FF2B5EF4-FFF2-40B4-BE49-F238E27FC236}">
                <a16:creationId xmlns:a16="http://schemas.microsoft.com/office/drawing/2014/main" xmlns="" id="{0963029A-0417-B42F-21EE-20E30D06B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863" y="668338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569" name="Oval 57" descr="Newsprint">
            <a:extLst>
              <a:ext uri="{FF2B5EF4-FFF2-40B4-BE49-F238E27FC236}">
                <a16:creationId xmlns:a16="http://schemas.microsoft.com/office/drawing/2014/main" xmlns="" id="{0FB990F9-9382-D106-201F-8B7BC973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681038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570" name="Oval 58" descr="Newsprint">
            <a:extLst>
              <a:ext uri="{FF2B5EF4-FFF2-40B4-BE49-F238E27FC236}">
                <a16:creationId xmlns:a16="http://schemas.microsoft.com/office/drawing/2014/main" xmlns="" id="{8EEB2EB1-A879-4D85-64FA-6F56ED37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650875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571" name="Oval 59" descr="Newsprint">
            <a:extLst>
              <a:ext uri="{FF2B5EF4-FFF2-40B4-BE49-F238E27FC236}">
                <a16:creationId xmlns:a16="http://schemas.microsoft.com/office/drawing/2014/main" xmlns="" id="{52EEFCDC-A3B3-DF1F-B0DC-8E0327EC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3" y="652463"/>
            <a:ext cx="685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572" name="Oval 60" descr="Newsprint">
            <a:extLst>
              <a:ext uri="{FF2B5EF4-FFF2-40B4-BE49-F238E27FC236}">
                <a16:creationId xmlns:a16="http://schemas.microsoft.com/office/drawing/2014/main" xmlns="" id="{01C16E0F-5883-AE3B-375A-5BA6ADE34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413" y="655638"/>
            <a:ext cx="17526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62" name="Rectangle 47">
            <a:extLst>
              <a:ext uri="{FF2B5EF4-FFF2-40B4-BE49-F238E27FC236}">
                <a16:creationId xmlns:a16="http://schemas.microsoft.com/office/drawing/2014/main" xmlns="" id="{33785011-9ED2-43B3-3B22-D1959EDB0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946525"/>
            <a:ext cx="558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Dashes</a:t>
            </a:r>
            <a:endParaRPr lang="en-US" altLang="en-US" sz="4000" b="1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32785" name="Picture 7" descr="BAR_EL~1">
            <a:extLst>
              <a:ext uri="{FF2B5EF4-FFF2-40B4-BE49-F238E27FC236}">
                <a16:creationId xmlns:a16="http://schemas.microsoft.com/office/drawing/2014/main" xmlns="" id="{A9A0B07B-C4AA-6346-0B90-9697FAD4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-28575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7" descr="BAR_EL~1">
            <a:extLst>
              <a:ext uri="{FF2B5EF4-FFF2-40B4-BE49-F238E27FC236}">
                <a16:creationId xmlns:a16="http://schemas.microsoft.com/office/drawing/2014/main" xmlns="" id="{4DAF848F-D1E8-BB2C-3E6F-FF78B193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6038"/>
            <a:ext cx="12192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7" descr="BAR_EL~1">
            <a:extLst>
              <a:ext uri="{FF2B5EF4-FFF2-40B4-BE49-F238E27FC236}">
                <a16:creationId xmlns:a16="http://schemas.microsoft.com/office/drawing/2014/main" xmlns="" id="{C68466DA-0196-C1A8-C33C-B33C0D3E7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3350" y="6611938"/>
            <a:ext cx="119491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7" descr="BAR_EL~1">
            <a:extLst>
              <a:ext uri="{FF2B5EF4-FFF2-40B4-BE49-F238E27FC236}">
                <a16:creationId xmlns:a16="http://schemas.microsoft.com/office/drawing/2014/main" xmlns="" id="{01832139-4509-8903-1209-369F2C04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34544" y="3356769"/>
            <a:ext cx="6778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7" descr="BAR_EL~1">
            <a:extLst>
              <a:ext uri="{FF2B5EF4-FFF2-40B4-BE49-F238E27FC236}">
                <a16:creationId xmlns:a16="http://schemas.microsoft.com/office/drawing/2014/main" xmlns="" id="{D8D2E208-9368-D67E-2D54-7D9D7AB9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73319" y="3356769"/>
            <a:ext cx="6807200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38" descr="an30">
            <a:extLst>
              <a:ext uri="{FF2B5EF4-FFF2-40B4-BE49-F238E27FC236}">
                <a16:creationId xmlns:a16="http://schemas.microsoft.com/office/drawing/2014/main" xmlns="" id="{C78FAF14-B25E-2C54-CFC0-ACF1B0616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109538"/>
            <a:ext cx="1447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7">
            <a:extLst>
              <a:ext uri="{FF2B5EF4-FFF2-40B4-BE49-F238E27FC236}">
                <a16:creationId xmlns:a16="http://schemas.microsoft.com/office/drawing/2014/main" xmlns="" id="{1BD540BF-047D-7226-0593-296A98FDADC5}"/>
              </a:ext>
            </a:extLst>
          </p:cNvPr>
          <p:cNvGrpSpPr>
            <a:grpSpLocks/>
          </p:cNvGrpSpPr>
          <p:nvPr/>
        </p:nvGrpSpPr>
        <p:grpSpPr bwMode="auto">
          <a:xfrm>
            <a:off x="7616825" y="3743325"/>
            <a:ext cx="773113" cy="788988"/>
            <a:chOff x="-516" y="4053"/>
            <a:chExt cx="420" cy="474"/>
          </a:xfrm>
        </p:grpSpPr>
        <p:sp>
          <p:nvSpPr>
            <p:cNvPr id="32800" name="AutoShape 28">
              <a:extLst>
                <a:ext uri="{FF2B5EF4-FFF2-40B4-BE49-F238E27FC236}">
                  <a16:creationId xmlns:a16="http://schemas.microsoft.com/office/drawing/2014/main" xmlns="" id="{D19E4B6A-92CC-9205-9207-3616A00FA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543" y="4080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01" name="WordArt 31">
              <a:extLst>
                <a:ext uri="{FF2B5EF4-FFF2-40B4-BE49-F238E27FC236}">
                  <a16:creationId xmlns:a16="http://schemas.microsoft.com/office/drawing/2014/main" xmlns="" id="{3520BA26-1C00-8FA1-5DB4-61966B3EF7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24" y="4102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xmlns="" id="{134CEA8E-6E95-554B-6028-FB94D5098E79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372100"/>
            <a:ext cx="773113" cy="788988"/>
            <a:chOff x="486" y="4068"/>
            <a:chExt cx="420" cy="474"/>
          </a:xfrm>
        </p:grpSpPr>
        <p:sp>
          <p:nvSpPr>
            <p:cNvPr id="32798" name="AutoShape 28">
              <a:extLst>
                <a:ext uri="{FF2B5EF4-FFF2-40B4-BE49-F238E27FC236}">
                  <a16:creationId xmlns:a16="http://schemas.microsoft.com/office/drawing/2014/main" xmlns="" id="{FC793866-7623-4198-B727-EC22A4306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9" y="4095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99" name="WordArt 31">
              <a:extLst>
                <a:ext uri="{FF2B5EF4-FFF2-40B4-BE49-F238E27FC236}">
                  <a16:creationId xmlns:a16="http://schemas.microsoft.com/office/drawing/2014/main" xmlns="" id="{CC46B10A-5D94-3AEC-AC0D-FFA23E94945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0" y="4110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xmlns="" id="{7C277775-D9F5-D1DC-6909-A49C92F64AB7}"/>
              </a:ext>
            </a:extLst>
          </p:cNvPr>
          <p:cNvGrpSpPr>
            <a:grpSpLocks/>
          </p:cNvGrpSpPr>
          <p:nvPr/>
        </p:nvGrpSpPr>
        <p:grpSpPr bwMode="auto">
          <a:xfrm>
            <a:off x="7532688" y="5307013"/>
            <a:ext cx="773112" cy="788987"/>
            <a:chOff x="466" y="4328"/>
            <a:chExt cx="420" cy="474"/>
          </a:xfrm>
        </p:grpSpPr>
        <p:sp>
          <p:nvSpPr>
            <p:cNvPr id="32796" name="AutoShape 28">
              <a:extLst>
                <a:ext uri="{FF2B5EF4-FFF2-40B4-BE49-F238E27FC236}">
                  <a16:creationId xmlns:a16="http://schemas.microsoft.com/office/drawing/2014/main" xmlns="" id="{EAC1995C-BE1F-3E83-A85A-6402314F58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39" y="4355"/>
              <a:ext cx="474" cy="420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97" name="WordArt 31">
              <a:extLst>
                <a:ext uri="{FF2B5EF4-FFF2-40B4-BE49-F238E27FC236}">
                  <a16:creationId xmlns:a16="http://schemas.microsoft.com/office/drawing/2014/main" xmlns="" id="{A8C89EC9-0063-68F1-5641-E23CE35C9F3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62" y="4387"/>
              <a:ext cx="240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1905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21" name="Rectangle 47">
            <a:extLst>
              <a:ext uri="{FF2B5EF4-FFF2-40B4-BE49-F238E27FC236}">
                <a16:creationId xmlns:a16="http://schemas.microsoft.com/office/drawing/2014/main" xmlns="" id="{9B2EC5B3-B0D2-38CC-8844-1B7854F5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335588"/>
            <a:ext cx="558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>
                <a:solidFill>
                  <a:srgbClr val="7030A0"/>
                </a:solidFill>
                <a:cs typeface="Times New Roman" panose="02020603050405020304" pitchFamily="18" charset="0"/>
              </a:rPr>
              <a:t>Insert</a:t>
            </a:r>
          </a:p>
        </p:txBody>
      </p:sp>
      <p:pic>
        <p:nvPicPr>
          <p:cNvPr id="4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8B90ADEA-DAA7-2BB0-2A8B-05C132CBB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49" y="3710067"/>
            <a:ext cx="838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403847"/>
      </p:ext>
    </p:extLst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1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4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9" grpId="0"/>
      <p:bldP spid="64560" grpId="0"/>
      <p:bldP spid="64567" grpId="0" animBg="1"/>
      <p:bldP spid="64567" grpId="1" animBg="1"/>
      <p:bldP spid="64568" grpId="0" animBg="1"/>
      <p:bldP spid="64568" grpId="1" animBg="1"/>
      <p:bldP spid="64569" grpId="0" animBg="1"/>
      <p:bldP spid="64569" grpId="1" animBg="1"/>
      <p:bldP spid="64570" grpId="0" animBg="1"/>
      <p:bldP spid="64570" grpId="1" animBg="1"/>
      <p:bldP spid="64571" grpId="0" animBg="1"/>
      <p:bldP spid="64571" grpId="1" animBg="1"/>
      <p:bldP spid="64572" grpId="0" animBg="1"/>
      <p:bldP spid="62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Kết quả hình ảnh cho hình nền powerpoint về công nghệ thông tin">
            <a:extLst>
              <a:ext uri="{FF2B5EF4-FFF2-40B4-BE49-F238E27FC236}">
                <a16:creationId xmlns:a16="http://schemas.microsoft.com/office/drawing/2014/main" xmlns="" id="{72908C03-8170-60B5-A8BC-11824708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9677400"/>
            <a:ext cx="9067800" cy="931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118E850D-DCD8-83B2-E2C3-CD9FFA686183}"/>
              </a:ext>
            </a:extLst>
          </p:cNvPr>
          <p:cNvSpPr/>
          <p:nvPr/>
        </p:nvSpPr>
        <p:spPr>
          <a:xfrm>
            <a:off x="1524000" y="1447800"/>
            <a:ext cx="9144000" cy="327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3" name="WordArt 9">
            <a:extLst>
              <a:ext uri="{FF2B5EF4-FFF2-40B4-BE49-F238E27FC236}">
                <a16:creationId xmlns:a16="http://schemas.microsoft.com/office/drawing/2014/main" xmlns="" id="{C2060DD5-DFEB-C954-A1D3-2FCFD4FFB0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9925" y="914400"/>
            <a:ext cx="9429750" cy="2890838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-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Kết quả hình ảnh cho hình nền powerpoint về công nghệ thông tin">
            <a:extLst>
              <a:ext uri="{FF2B5EF4-FFF2-40B4-BE49-F238E27FC236}">
                <a16:creationId xmlns:a16="http://schemas.microsoft.com/office/drawing/2014/main" xmlns="" id="{986DD6BB-CE4F-D436-917C-B986CB30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9677400"/>
            <a:ext cx="9067800" cy="931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1E2B80AF-122F-D1BD-657C-0E97D1152527}"/>
              </a:ext>
            </a:extLst>
          </p:cNvPr>
          <p:cNvSpPr/>
          <p:nvPr/>
        </p:nvSpPr>
        <p:spPr>
          <a:xfrm>
            <a:off x="1524000" y="1447800"/>
            <a:ext cx="9144000" cy="32766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  <a:p>
            <a:pPr algn="ctr">
              <a:defRPr/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>
              <a:defRPr/>
            </a:pP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ĐIỆN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6" descr="Picture16">
            <a:extLst>
              <a:ext uri="{FF2B5EF4-FFF2-40B4-BE49-F238E27FC236}">
                <a16:creationId xmlns:a16="http://schemas.microsoft.com/office/drawing/2014/main" xmlns="" id="{EB67E4AE-1D66-18E8-5144-5E8F7FF157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95250"/>
            <a:ext cx="4791076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AutoShape 8">
            <a:extLst>
              <a:ext uri="{FF2B5EF4-FFF2-40B4-BE49-F238E27FC236}">
                <a16:creationId xmlns:a16="http://schemas.microsoft.com/office/drawing/2014/main" xmlns="" id="{1975FEAC-9685-87FF-2F09-5077DFD7B2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00688" y="476250"/>
            <a:ext cx="2447925" cy="9286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Câu</a:t>
            </a:r>
            <a:r>
              <a: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 1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5FE4E7DA-33E7-A058-CC90-983FCE7938A0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1912938"/>
            <a:ext cx="9561513" cy="954087"/>
            <a:chOff x="384" y="1344"/>
            <a:chExt cx="3463" cy="381"/>
          </a:xfrm>
        </p:grpSpPr>
        <p:sp>
          <p:nvSpPr>
            <p:cNvPr id="20509" name="AutoShape 10">
              <a:extLst>
                <a:ext uri="{FF2B5EF4-FFF2-40B4-BE49-F238E27FC236}">
                  <a16:creationId xmlns:a16="http://schemas.microsoft.com/office/drawing/2014/main" xmlns="" id="{AA6EBE20-E39F-F530-8F57-05CEC12EF7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4" name="Freeform 12">
              <a:extLst>
                <a:ext uri="{FF2B5EF4-FFF2-40B4-BE49-F238E27FC236}">
                  <a16:creationId xmlns:a16="http://schemas.microsoft.com/office/drawing/2014/main" xmlns="" id="{9353B979-A36C-597B-613C-DA208EE7BBC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5" name="Text Box 13">
              <a:extLst>
                <a:ext uri="{FF2B5EF4-FFF2-40B4-BE49-F238E27FC236}">
                  <a16:creationId xmlns:a16="http://schemas.microsoft.com/office/drawing/2014/main" xmlns="" id="{9B513879-9D2D-0EEA-A635-E1379EFBF5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7" y="1373"/>
              <a:ext cx="70" cy="20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0512" name="Text Box 14">
              <a:extLst>
                <a:ext uri="{FF2B5EF4-FFF2-40B4-BE49-F238E27FC236}">
                  <a16:creationId xmlns:a16="http://schemas.microsoft.com/office/drawing/2014/main" xmlns="" id="{04FC908C-AD01-2541-F14E-FA5636760F9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35" y="1412"/>
              <a:ext cx="321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Đâu là nút lệnh dùng để thay đổi kiểu chữ?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79AC7B0B-1BFA-9690-9231-13D22910733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67619" y="1785144"/>
            <a:ext cx="1341438" cy="1295400"/>
            <a:chOff x="1871" y="1824"/>
            <a:chExt cx="2015" cy="1821"/>
          </a:xfrm>
        </p:grpSpPr>
        <p:sp>
          <p:nvSpPr>
            <p:cNvPr id="64528" name="AutoShape 16">
              <a:extLst>
                <a:ext uri="{FF2B5EF4-FFF2-40B4-BE49-F238E27FC236}">
                  <a16:creationId xmlns:a16="http://schemas.microsoft.com/office/drawing/2014/main" xmlns="" id="{B6C7AEA3-F3F9-E1F5-B24B-0CC7EA95B30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18" y="2595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9" name="AutoShape 17">
              <a:extLst>
                <a:ext uri="{FF2B5EF4-FFF2-40B4-BE49-F238E27FC236}">
                  <a16:creationId xmlns:a16="http://schemas.microsoft.com/office/drawing/2014/main" xmlns="" id="{8469788B-461F-9A80-1E19-E9BB33CF50F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30" name="AutoShape 18">
              <a:extLst>
                <a:ext uri="{FF2B5EF4-FFF2-40B4-BE49-F238E27FC236}">
                  <a16:creationId xmlns:a16="http://schemas.microsoft.com/office/drawing/2014/main" xmlns="" id="{B84D4C3E-DF9A-5FE3-739D-4779A7520E0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5" y="3440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03" name="Oval 19">
              <a:extLst>
                <a:ext uri="{FF2B5EF4-FFF2-40B4-BE49-F238E27FC236}">
                  <a16:creationId xmlns:a16="http://schemas.microsoft.com/office/drawing/2014/main" xmlns="" id="{60174BBE-B792-18C4-778B-1641EE81FC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504" name="Oval 20">
              <a:extLst>
                <a:ext uri="{FF2B5EF4-FFF2-40B4-BE49-F238E27FC236}">
                  <a16:creationId xmlns:a16="http://schemas.microsoft.com/office/drawing/2014/main" xmlns="" id="{3C4BEF03-3402-BBC7-B778-622671B465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3" name="Oval 21">
              <a:extLst>
                <a:ext uri="{FF2B5EF4-FFF2-40B4-BE49-F238E27FC236}">
                  <a16:creationId xmlns:a16="http://schemas.microsoft.com/office/drawing/2014/main" xmlns="" id="{3166E562-F6E1-0D84-EEFB-D326A99450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9" y="2237"/>
              <a:ext cx="391" cy="79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06" name="Oval 22">
              <a:extLst>
                <a:ext uri="{FF2B5EF4-FFF2-40B4-BE49-F238E27FC236}">
                  <a16:creationId xmlns:a16="http://schemas.microsoft.com/office/drawing/2014/main" xmlns="" id="{A4026CED-EDC3-7A87-4A58-358B27A9C9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176"/>
              <a:ext cx="390" cy="9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5" name="Oval 23">
              <a:extLst>
                <a:ext uri="{FF2B5EF4-FFF2-40B4-BE49-F238E27FC236}">
                  <a16:creationId xmlns:a16="http://schemas.microsoft.com/office/drawing/2014/main" xmlns="" id="{73A6749A-D12B-2A82-E3AD-364C044EC3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239"/>
              <a:ext cx="1097" cy="7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08" name="Oval 24">
              <a:extLst>
                <a:ext uri="{FF2B5EF4-FFF2-40B4-BE49-F238E27FC236}">
                  <a16:creationId xmlns:a16="http://schemas.microsoft.com/office/drawing/2014/main" xmlns="" id="{F1A087C8-05DD-4BE3-25C9-6E67C468F0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76"/>
              <a:ext cx="109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4559" name="Rectangle 47">
            <a:extLst>
              <a:ext uri="{FF2B5EF4-FFF2-40B4-BE49-F238E27FC236}">
                <a16:creationId xmlns:a16="http://schemas.microsoft.com/office/drawing/2014/main" xmlns="" id="{06FFE398-B412-8794-A9E2-513FAE11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4625975"/>
            <a:ext cx="6900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0487" name="Picture 7" descr="BAR_EL~1">
            <a:extLst>
              <a:ext uri="{FF2B5EF4-FFF2-40B4-BE49-F238E27FC236}">
                <a16:creationId xmlns:a16="http://schemas.microsoft.com/office/drawing/2014/main" xmlns="" id="{6E3CD108-7208-F8F6-9651-24D66DC7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6038"/>
            <a:ext cx="12192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 descr="BAR_EL~1">
            <a:extLst>
              <a:ext uri="{FF2B5EF4-FFF2-40B4-BE49-F238E27FC236}">
                <a16:creationId xmlns:a16="http://schemas.microsoft.com/office/drawing/2014/main" xmlns="" id="{FB8F76BA-CB8A-1D2B-2D41-828342DA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3350" y="6611938"/>
            <a:ext cx="119491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" descr="BAR_EL~1">
            <a:extLst>
              <a:ext uri="{FF2B5EF4-FFF2-40B4-BE49-F238E27FC236}">
                <a16:creationId xmlns:a16="http://schemas.microsoft.com/office/drawing/2014/main" xmlns="" id="{83C6B0D4-5EDB-EDD0-388E-ABF424B87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34544" y="3356769"/>
            <a:ext cx="6778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7" descr="BAR_EL~1">
            <a:extLst>
              <a:ext uri="{FF2B5EF4-FFF2-40B4-BE49-F238E27FC236}">
                <a16:creationId xmlns:a16="http://schemas.microsoft.com/office/drawing/2014/main" xmlns="" id="{9EA7F93D-88E2-A85D-84E9-92525A08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33632" y="3342481"/>
            <a:ext cx="68072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EDD84D49-4998-0079-175C-EE109A85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708400"/>
            <a:ext cx="217328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873930F-D5C1-505E-1596-3AE2BA77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210969"/>
            <a:ext cx="2214563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0B2C072D-1795-E193-AE03-81B0352D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3511781"/>
            <a:ext cx="17113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8">
            <a:extLst>
              <a:ext uri="{FF2B5EF4-FFF2-40B4-BE49-F238E27FC236}">
                <a16:creationId xmlns:a16="http://schemas.microsoft.com/office/drawing/2014/main" xmlns="" id="{C59F76D1-77E5-00D5-8109-B7543AEF1B1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27175" y="3624263"/>
            <a:ext cx="788988" cy="77311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AutoShape 28">
            <a:extLst>
              <a:ext uri="{FF2B5EF4-FFF2-40B4-BE49-F238E27FC236}">
                <a16:creationId xmlns:a16="http://schemas.microsoft.com/office/drawing/2014/main" xmlns="" id="{BA5229E5-D5FA-6354-813A-12DEFAC748D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84131" y="3496469"/>
            <a:ext cx="788988" cy="774700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AutoShape 28">
            <a:extLst>
              <a:ext uri="{FF2B5EF4-FFF2-40B4-BE49-F238E27FC236}">
                <a16:creationId xmlns:a16="http://schemas.microsoft.com/office/drawing/2014/main" xmlns="" id="{C1991C82-832A-E2CB-7582-37C92600DC0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30350" y="5240338"/>
            <a:ext cx="787400" cy="774700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4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3BF28CE4-5E36-D5DE-6867-6C2A99CB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2" y="34925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8">
            <a:extLst>
              <a:ext uri="{FF2B5EF4-FFF2-40B4-BE49-F238E27FC236}">
                <a16:creationId xmlns:a16="http://schemas.microsoft.com/office/drawing/2014/main" xmlns="" id="{47C77A86-D7FD-4A14-8777-E19BAE32272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05550" y="5192713"/>
            <a:ext cx="788988" cy="77311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79D616E8-5C8E-AAF7-5671-01008EE4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5011738"/>
            <a:ext cx="1214437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7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9" grpId="0"/>
      <p:bldP spid="10" grpId="0" animBg="1"/>
      <p:bldP spid="11" grpId="0" animBg="1"/>
      <p:bldP spid="1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6" descr="Picture16">
            <a:extLst>
              <a:ext uri="{FF2B5EF4-FFF2-40B4-BE49-F238E27FC236}">
                <a16:creationId xmlns:a16="http://schemas.microsoft.com/office/drawing/2014/main" xmlns="" id="{2C3A6C4C-D937-DFF8-E667-8A50E32350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1150"/>
            <a:ext cx="50736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AutoShape 8">
            <a:extLst>
              <a:ext uri="{FF2B5EF4-FFF2-40B4-BE49-F238E27FC236}">
                <a16:creationId xmlns:a16="http://schemas.microsoft.com/office/drawing/2014/main" xmlns="" id="{156294E3-7F7E-B872-A457-4CE1DDCE46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94300" y="614363"/>
            <a:ext cx="2447925" cy="9286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Câu</a:t>
            </a:r>
            <a:r>
              <a: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panose="020B0604020202020204" pitchFamily="34" charset="0"/>
              </a:rPr>
              <a:t> 2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53BE080D-A54C-54DB-3D2D-11741CEF671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095500"/>
            <a:ext cx="8270875" cy="960438"/>
            <a:chOff x="384" y="1344"/>
            <a:chExt cx="3148" cy="384"/>
          </a:xfrm>
        </p:grpSpPr>
        <p:sp>
          <p:nvSpPr>
            <p:cNvPr id="21533" name="AutoShape 10">
              <a:extLst>
                <a:ext uri="{FF2B5EF4-FFF2-40B4-BE49-F238E27FC236}">
                  <a16:creationId xmlns:a16="http://schemas.microsoft.com/office/drawing/2014/main" xmlns="" id="{AC882AFD-5ABB-13B2-7FEC-646C060936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24" name="Freeform 12">
              <a:extLst>
                <a:ext uri="{FF2B5EF4-FFF2-40B4-BE49-F238E27FC236}">
                  <a16:creationId xmlns:a16="http://schemas.microsoft.com/office/drawing/2014/main" xmlns="" id="{5AC5772D-2100-B4DF-2AC1-65E8CE092EE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5" name="Text Box 13">
              <a:extLst>
                <a:ext uri="{FF2B5EF4-FFF2-40B4-BE49-F238E27FC236}">
                  <a16:creationId xmlns:a16="http://schemas.microsoft.com/office/drawing/2014/main" xmlns="" id="{82740E2B-57A9-82F9-ECC1-8214FBD826B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7" y="1373"/>
              <a:ext cx="69" cy="20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1536" name="Text Box 14">
              <a:extLst>
                <a:ext uri="{FF2B5EF4-FFF2-40B4-BE49-F238E27FC236}">
                  <a16:creationId xmlns:a16="http://schemas.microsoft.com/office/drawing/2014/main" xmlns="" id="{5EB55A8F-7D0D-B12A-809E-1632EFD9392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8" y="1347"/>
              <a:ext cx="2974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Để chọn màu chữ cho văn bản, em chọn nút lệnh nào?</a:t>
              </a: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C3505610-06A3-0D5A-6026-2D5E50A4869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706562" y="1924051"/>
            <a:ext cx="1343025" cy="1295400"/>
            <a:chOff x="1871" y="1824"/>
            <a:chExt cx="2015" cy="1821"/>
          </a:xfrm>
        </p:grpSpPr>
        <p:sp>
          <p:nvSpPr>
            <p:cNvPr id="64528" name="AutoShape 16">
              <a:extLst>
                <a:ext uri="{FF2B5EF4-FFF2-40B4-BE49-F238E27FC236}">
                  <a16:creationId xmlns:a16="http://schemas.microsoft.com/office/drawing/2014/main" xmlns="" id="{FF47C5D5-B01B-BE53-D5F5-25567B71D13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18" y="2595"/>
              <a:ext cx="310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29" name="AutoShape 17">
              <a:extLst>
                <a:ext uri="{FF2B5EF4-FFF2-40B4-BE49-F238E27FC236}">
                  <a16:creationId xmlns:a16="http://schemas.microsoft.com/office/drawing/2014/main" xmlns="" id="{31CE5767-E2D7-E0CE-013A-225F6770CD4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30" y="249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530" name="AutoShape 18">
              <a:extLst>
                <a:ext uri="{FF2B5EF4-FFF2-40B4-BE49-F238E27FC236}">
                  <a16:creationId xmlns:a16="http://schemas.microsoft.com/office/drawing/2014/main" xmlns="" id="{E4B414A0-7435-06AF-9421-563A83FF995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527" name="Oval 19">
              <a:extLst>
                <a:ext uri="{FF2B5EF4-FFF2-40B4-BE49-F238E27FC236}">
                  <a16:creationId xmlns:a16="http://schemas.microsoft.com/office/drawing/2014/main" xmlns="" id="{B9E6A4DD-71B4-FD47-77B1-3D74BEDF46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528" name="Oval 20">
              <a:extLst>
                <a:ext uri="{FF2B5EF4-FFF2-40B4-BE49-F238E27FC236}">
                  <a16:creationId xmlns:a16="http://schemas.microsoft.com/office/drawing/2014/main" xmlns="" id="{513E68EC-DB8C-55F2-151C-7277BEE46D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3" name="Oval 21">
              <a:extLst>
                <a:ext uri="{FF2B5EF4-FFF2-40B4-BE49-F238E27FC236}">
                  <a16:creationId xmlns:a16="http://schemas.microsoft.com/office/drawing/2014/main" xmlns="" id="{AC244406-0308-68C1-9D28-126FE87656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8" y="2237"/>
              <a:ext cx="391" cy="79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530" name="Oval 22">
              <a:extLst>
                <a:ext uri="{FF2B5EF4-FFF2-40B4-BE49-F238E27FC236}">
                  <a16:creationId xmlns:a16="http://schemas.microsoft.com/office/drawing/2014/main" xmlns="" id="{F113D0A2-98E9-2D17-DD6F-4F8F38E9E38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176"/>
              <a:ext cx="390" cy="9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4535" name="Oval 23">
              <a:extLst>
                <a:ext uri="{FF2B5EF4-FFF2-40B4-BE49-F238E27FC236}">
                  <a16:creationId xmlns:a16="http://schemas.microsoft.com/office/drawing/2014/main" xmlns="" id="{3521F1DB-A0EF-83E1-0697-0F9EC53EC8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8" y="2239"/>
              <a:ext cx="1096" cy="7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0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532" name="Oval 24">
              <a:extLst>
                <a:ext uri="{FF2B5EF4-FFF2-40B4-BE49-F238E27FC236}">
                  <a16:creationId xmlns:a16="http://schemas.microsoft.com/office/drawing/2014/main" xmlns="" id="{4229CCC3-00DF-7C0B-F58D-5A60F87803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176"/>
              <a:ext cx="1096" cy="9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1510" name="Rectangle 47">
            <a:extLst>
              <a:ext uri="{FF2B5EF4-FFF2-40B4-BE49-F238E27FC236}">
                <a16:creationId xmlns:a16="http://schemas.microsoft.com/office/drawing/2014/main" xmlns="" id="{CC4B108F-52FA-C329-44A1-5054478B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4095750"/>
            <a:ext cx="6900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1511" name="Picture 7" descr="BAR_EL~1">
            <a:extLst>
              <a:ext uri="{FF2B5EF4-FFF2-40B4-BE49-F238E27FC236}">
                <a16:creationId xmlns:a16="http://schemas.microsoft.com/office/drawing/2014/main" xmlns="" id="{BEB43E69-2D20-69DC-B183-4D90D48D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46038"/>
            <a:ext cx="121920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AR_EL~1">
            <a:extLst>
              <a:ext uri="{FF2B5EF4-FFF2-40B4-BE49-F238E27FC236}">
                <a16:creationId xmlns:a16="http://schemas.microsoft.com/office/drawing/2014/main" xmlns="" id="{5926AB64-63B9-DAC1-11D1-AA451827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3350" y="6611938"/>
            <a:ext cx="119491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" descr="BAR_EL~1">
            <a:extLst>
              <a:ext uri="{FF2B5EF4-FFF2-40B4-BE49-F238E27FC236}">
                <a16:creationId xmlns:a16="http://schemas.microsoft.com/office/drawing/2014/main" xmlns="" id="{90E48676-3893-D8CC-2E3A-577BFD2D3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34544" y="3356769"/>
            <a:ext cx="6778625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7" descr="BAR_EL~1">
            <a:extLst>
              <a:ext uri="{FF2B5EF4-FFF2-40B4-BE49-F238E27FC236}">
                <a16:creationId xmlns:a16="http://schemas.microsoft.com/office/drawing/2014/main" xmlns="" id="{8E465B00-0309-8627-5417-391008C9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33632" y="3342481"/>
            <a:ext cx="68072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FFD25B6D-16FE-064F-29F5-6E44C339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660775"/>
            <a:ext cx="17129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28">
            <a:extLst>
              <a:ext uri="{FF2B5EF4-FFF2-40B4-BE49-F238E27FC236}">
                <a16:creationId xmlns:a16="http://schemas.microsoft.com/office/drawing/2014/main" xmlns="" id="{DA3CB6CB-EB9B-0114-5BDD-FDE56C1BC45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09713" y="3590925"/>
            <a:ext cx="788987" cy="77311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AutoShape 28">
            <a:extLst>
              <a:ext uri="{FF2B5EF4-FFF2-40B4-BE49-F238E27FC236}">
                <a16:creationId xmlns:a16="http://schemas.microsoft.com/office/drawing/2014/main" xmlns="" id="{0C561F07-EB4A-FE4C-3869-0E35A7A64DE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37300" y="3563938"/>
            <a:ext cx="788988" cy="77311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AutoShape 28">
            <a:extLst>
              <a:ext uri="{FF2B5EF4-FFF2-40B4-BE49-F238E27FC236}">
                <a16:creationId xmlns:a16="http://schemas.microsoft.com/office/drawing/2014/main" xmlns="" id="{22CC814D-97F8-D86E-C351-D5FA76DAD33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97819" y="5095082"/>
            <a:ext cx="788987" cy="774700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9FDEB13D-7A40-9078-E89F-75EA872B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546474"/>
            <a:ext cx="9969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4577BA96-E626-B706-A494-01F1DE04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5059362"/>
            <a:ext cx="871538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8">
            <a:extLst>
              <a:ext uri="{FF2B5EF4-FFF2-40B4-BE49-F238E27FC236}">
                <a16:creationId xmlns:a16="http://schemas.microsoft.com/office/drawing/2014/main" xmlns="" id="{18F0CF46-07F4-11D7-777A-F4311D11C99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29363" y="4919662"/>
            <a:ext cx="788988" cy="77311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04774633-8148-7FB3-0C2F-99B86014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987925"/>
            <a:ext cx="21732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Káº¿t quáº£ hÃ¬nh áº£nh cho right icon">
            <a:extLst>
              <a:ext uri="{FF2B5EF4-FFF2-40B4-BE49-F238E27FC236}">
                <a16:creationId xmlns:a16="http://schemas.microsoft.com/office/drawing/2014/main" xmlns="" id="{33F21D47-5B97-AF7C-A3D7-97B68D46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9" y="4984750"/>
            <a:ext cx="838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2" descr="Picture13">
            <a:extLst>
              <a:ext uri="{FF2B5EF4-FFF2-40B4-BE49-F238E27FC236}">
                <a16:creationId xmlns:a16="http://schemas.microsoft.com/office/drawing/2014/main" xmlns="" id="{30EBE6A0-41AB-E344-5C4D-7A489EF5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3263" y="5873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3" descr="Picture13">
            <a:extLst>
              <a:ext uri="{FF2B5EF4-FFF2-40B4-BE49-F238E27FC236}">
                <a16:creationId xmlns:a16="http://schemas.microsoft.com/office/drawing/2014/main" xmlns="" id="{03B27BD4-2B53-87D9-8AED-1F354C1E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9688"/>
            <a:ext cx="16764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4" descr="Picture13">
            <a:extLst>
              <a:ext uri="{FF2B5EF4-FFF2-40B4-BE49-F238E27FC236}">
                <a16:creationId xmlns:a16="http://schemas.microsoft.com/office/drawing/2014/main" xmlns="" id="{2369E6B1-EB15-9555-913E-D29AD30A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04475" y="5102225"/>
            <a:ext cx="17526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5" descr="Picture13">
            <a:extLst>
              <a:ext uri="{FF2B5EF4-FFF2-40B4-BE49-F238E27FC236}">
                <a16:creationId xmlns:a16="http://schemas.microsoft.com/office/drawing/2014/main" xmlns="" id="{B8D81B48-93E6-036D-B34D-6CF9F0E6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256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0A23EC-B64B-8D9D-F78A-C6CC9076708E}"/>
              </a:ext>
            </a:extLst>
          </p:cNvPr>
          <p:cNvSpPr/>
          <p:nvPr/>
        </p:nvSpPr>
        <p:spPr>
          <a:xfrm>
            <a:off x="1142999" y="2133600"/>
            <a:ext cx="926216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u="sng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HÌNH, VIẾT CHỮ LÊN HÌNH (TIẾT 1)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TextBox 9">
            <a:extLst>
              <a:ext uri="{FF2B5EF4-FFF2-40B4-BE49-F238E27FC236}">
                <a16:creationId xmlns:a16="http://schemas.microsoft.com/office/drawing/2014/main" xmlns="" id="{897E8639-6349-0D88-A2CE-77BCE5343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9688"/>
            <a:ext cx="647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2022</a:t>
            </a:r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xmlns="" id="{82FF4819-5BD4-0CD5-58FB-7FA2C5BA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5405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Tin học: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EC310F-4617-41CC-0170-D48D5FE290CA}"/>
              </a:ext>
            </a:extLst>
          </p:cNvPr>
          <p:cNvSpPr/>
          <p:nvPr/>
        </p:nvSpPr>
        <p:spPr>
          <a:xfrm>
            <a:off x="990600" y="1381624"/>
            <a:ext cx="861060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u="sng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  <a:r>
              <a:rPr lang="en-US" sz="320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SOẠN THẢO VĂN BẢN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38945B-9324-BFC6-17AC-4CD99AE0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794125"/>
            <a:ext cx="49434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2" descr="Picture13">
            <a:extLst>
              <a:ext uri="{FF2B5EF4-FFF2-40B4-BE49-F238E27FC236}">
                <a16:creationId xmlns:a16="http://schemas.microsoft.com/office/drawing/2014/main" xmlns="" id="{9074E578-F63B-59D5-DA14-9BF9FC91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4851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3" descr="Picture13">
            <a:extLst>
              <a:ext uri="{FF2B5EF4-FFF2-40B4-BE49-F238E27FC236}">
                <a16:creationId xmlns:a16="http://schemas.microsoft.com/office/drawing/2014/main" xmlns="" id="{ADB11355-F489-489D-D145-76BC7FCA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4" descr="Picture13">
            <a:extLst>
              <a:ext uri="{FF2B5EF4-FFF2-40B4-BE49-F238E27FC236}">
                <a16:creationId xmlns:a16="http://schemas.microsoft.com/office/drawing/2014/main" xmlns="" id="{07ABE8ED-4BC3-DBEF-191B-9A84FE9B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886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5" descr="Picture13">
            <a:extLst>
              <a:ext uri="{FF2B5EF4-FFF2-40B4-BE49-F238E27FC236}">
                <a16:creationId xmlns:a16="http://schemas.microsoft.com/office/drawing/2014/main" xmlns="" id="{098B8CDC-9FCB-6ADF-CCA9-150C2D332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432" y="5206206"/>
            <a:ext cx="16764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7D65AD-C5D5-935D-09B1-B9AD4EC2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3875088"/>
            <a:ext cx="113855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đã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C56B51B-8CC8-3FBA-F57A-F6A571AD357E}"/>
              </a:ext>
            </a:extLst>
          </p:cNvPr>
          <p:cNvSpPr/>
          <p:nvPr/>
        </p:nvSpPr>
        <p:spPr>
          <a:xfrm>
            <a:off x="1491929" y="2754140"/>
            <a:ext cx="356059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KHÁM PHÁ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46F18D-06C4-1191-C6C5-6115C30C5D56}"/>
              </a:ext>
            </a:extLst>
          </p:cNvPr>
          <p:cNvSpPr/>
          <p:nvPr/>
        </p:nvSpPr>
        <p:spPr>
          <a:xfrm>
            <a:off x="716529" y="1584216"/>
            <a:ext cx="1066800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u="sng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u="sng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 HÌNH, VIẾT CHỮ LÊN HÌNH (TIẾT 1)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2977B5-4652-7E61-982E-698AA3EEFA2D}"/>
              </a:ext>
            </a:extLst>
          </p:cNvPr>
          <p:cNvSpPr/>
          <p:nvPr/>
        </p:nvSpPr>
        <p:spPr>
          <a:xfrm>
            <a:off x="824664" y="835819"/>
            <a:ext cx="906747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u="sng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  <a:r>
              <a:rPr lang="en-US" sz="320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SOẠN THẢO VĂN BẢN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TextBox 7">
            <a:extLst>
              <a:ext uri="{FF2B5EF4-FFF2-40B4-BE49-F238E27FC236}">
                <a16:creationId xmlns:a16="http://schemas.microsoft.com/office/drawing/2014/main" xmlns="" id="{D16887D7-C6BD-AACB-10D6-4B3FFFAB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Tin học: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7BFA72-3ACE-E5FC-DC00-7B647A888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65200"/>
            <a:ext cx="640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thẻ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BBF384-3F6C-0674-B87F-76C766D54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133600"/>
            <a:ext cx="640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vào hình muốn chèn trong danh sách.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78F95F-47D8-1C82-74C5-7BB88834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6400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con trỏ chuột vào trang soạn thảo, con trỏ chuột chuyển thành +, nháy chuột lên vị trí muốn chèn hình.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55863E-58E9-5A28-29D8-5D1865EB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9713"/>
            <a:ext cx="50292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1C68CF-3A28-16CD-5D3C-AEA74110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502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BCB897-7409-31FC-A219-DBD02CFC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878263"/>
            <a:ext cx="21812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>
            <a:hlinkClick r:id="rId5" action="ppaction://hlinkfile"/>
            <a:extLst>
              <a:ext uri="{FF2B5EF4-FFF2-40B4-BE49-F238E27FC236}">
                <a16:creationId xmlns:a16="http://schemas.microsoft.com/office/drawing/2014/main" xmlns="" id="{4EB7F0C1-ECA8-E9C1-5D59-205AF1A75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0" y="5837238"/>
            <a:ext cx="666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7">
            <a:extLst>
              <a:ext uri="{FF2B5EF4-FFF2-40B4-BE49-F238E27FC236}">
                <a16:creationId xmlns:a16="http://schemas.microsoft.com/office/drawing/2014/main" xmlns="" id="{15BB641B-47AB-120A-6F83-B4240DEF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39713"/>
            <a:ext cx="638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chèn hình vào trang soạn thảo: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 descr="Picture13">
            <a:extLst>
              <a:ext uri="{FF2B5EF4-FFF2-40B4-BE49-F238E27FC236}">
                <a16:creationId xmlns:a16="http://schemas.microsoft.com/office/drawing/2014/main" xmlns="" id="{8612643D-E221-3B9A-DE35-C5F751DC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39400" y="5110163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5" descr="Picture13">
            <a:extLst>
              <a:ext uri="{FF2B5EF4-FFF2-40B4-BE49-F238E27FC236}">
                <a16:creationId xmlns:a16="http://schemas.microsoft.com/office/drawing/2014/main" xmlns="" id="{17480046-F1E7-622F-4BBB-A0211AE4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8894" y="518398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C41A15-A5DB-EE31-2C07-2ACE3487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1574800"/>
            <a:ext cx="84153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Chọn hình cần chỉnh sửa, di chuyển con trỏ chuột đến vị trí có ô vuông ở mỗi cạnh hoặc chấm tròn nhỏ ở mỗi góc. Khi đó, con trỏ chuột chuyển thành một trong các dấu mũi tên  </a:t>
            </a:r>
          </a:p>
        </p:txBody>
      </p:sp>
      <p:grpSp>
        <p:nvGrpSpPr>
          <p:cNvPr id="2" name="Group 29">
            <a:extLst>
              <a:ext uri="{FF2B5EF4-FFF2-40B4-BE49-F238E27FC236}">
                <a16:creationId xmlns:a16="http://schemas.microsoft.com/office/drawing/2014/main" xmlns="" id="{A20F84F3-EB09-2CED-9353-403DA71F0F03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140075"/>
            <a:ext cx="3352800" cy="1008063"/>
            <a:chOff x="838200" y="3657600"/>
            <a:chExt cx="3647094" cy="7620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7614F295-AC93-EF5C-64D6-B3E1233EF135}"/>
                </a:ext>
              </a:extLst>
            </p:cNvPr>
            <p:cNvCxnSpPr/>
            <p:nvPr/>
          </p:nvCxnSpPr>
          <p:spPr>
            <a:xfrm rot="16200000" flipH="1">
              <a:off x="4223694" y="3777599"/>
              <a:ext cx="381600" cy="14160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079970B9-8DF2-C40F-2669-E5DFE6606428}"/>
                </a:ext>
              </a:extLst>
            </p:cNvPr>
            <p:cNvCxnSpPr/>
            <p:nvPr/>
          </p:nvCxnSpPr>
          <p:spPr>
            <a:xfrm rot="5400000">
              <a:off x="648864" y="4228536"/>
              <a:ext cx="380400" cy="17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924D27D6-4A0B-E7F2-8936-89D44FC08FFA}"/>
                </a:ext>
              </a:extLst>
            </p:cNvPr>
            <p:cNvCxnSpPr/>
            <p:nvPr/>
          </p:nvCxnSpPr>
          <p:spPr>
            <a:xfrm rot="5400000">
              <a:off x="1181404" y="4153229"/>
              <a:ext cx="304800" cy="22794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50EA627F-E328-3935-4641-8D1BD25F2AC3}"/>
                </a:ext>
              </a:extLst>
            </p:cNvPr>
            <p:cNvCxnSpPr/>
            <p:nvPr/>
          </p:nvCxnSpPr>
          <p:spPr>
            <a:xfrm rot="10800000">
              <a:off x="1675720" y="4267200"/>
              <a:ext cx="381632" cy="1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71B48A-7273-0493-E16E-9AC9748F5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73550"/>
            <a:ext cx="940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Kéo thả chuột để thay đổi kích thước của hình.</a:t>
            </a:r>
          </a:p>
        </p:txBody>
      </p:sp>
      <p:pic>
        <p:nvPicPr>
          <p:cNvPr id="5131" name="Picture 11">
            <a:extLst>
              <a:ext uri="{FF2B5EF4-FFF2-40B4-BE49-F238E27FC236}">
                <a16:creationId xmlns:a16="http://schemas.microsoft.com/office/drawing/2014/main" xmlns="" id="{EF26DF50-D334-E6F4-466F-0175918CA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3" y="1279525"/>
            <a:ext cx="32083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15">
            <a:extLst>
              <a:ext uri="{FF2B5EF4-FFF2-40B4-BE49-F238E27FC236}">
                <a16:creationId xmlns:a16="http://schemas.microsoft.com/office/drawing/2014/main" xmlns="" id="{D8C94798-BEE3-6884-B7CD-A3B0C7D8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5263"/>
            <a:ext cx="7848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Thay đổi kích thước của hình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1A628E-5020-9E2F-C284-0729166C9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06463"/>
            <a:ext cx="160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/>
          </a:p>
        </p:txBody>
      </p:sp>
      <p:pic>
        <p:nvPicPr>
          <p:cNvPr id="25610" name="Picture 3">
            <a:hlinkClick r:id="rId4" action="ppaction://hlinkfile"/>
            <a:extLst>
              <a:ext uri="{FF2B5EF4-FFF2-40B4-BE49-F238E27FC236}">
                <a16:creationId xmlns:a16="http://schemas.microsoft.com/office/drawing/2014/main" xmlns="" id="{8E90452E-A833-C547-B86B-093AD591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543550"/>
            <a:ext cx="666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2" descr="Picture13">
            <a:extLst>
              <a:ext uri="{FF2B5EF4-FFF2-40B4-BE49-F238E27FC236}">
                <a16:creationId xmlns:a16="http://schemas.microsoft.com/office/drawing/2014/main" xmlns="" id="{08CD167D-B275-2AE1-91ED-DFF2983E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98188" y="142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3" descr="Picture13">
            <a:extLst>
              <a:ext uri="{FF2B5EF4-FFF2-40B4-BE49-F238E27FC236}">
                <a16:creationId xmlns:a16="http://schemas.microsoft.com/office/drawing/2014/main" xmlns="" id="{7350EDE9-07D2-555E-D263-892AACCC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4" descr="Picture13">
            <a:extLst>
              <a:ext uri="{FF2B5EF4-FFF2-40B4-BE49-F238E27FC236}">
                <a16:creationId xmlns:a16="http://schemas.microsoft.com/office/drawing/2014/main" xmlns="" id="{10FB95B1-9F60-9BAF-B51D-A8FEE074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71138" y="5075238"/>
            <a:ext cx="17526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5" descr="Picture13">
            <a:extLst>
              <a:ext uri="{FF2B5EF4-FFF2-40B4-BE49-F238E27FC236}">
                <a16:creationId xmlns:a16="http://schemas.microsoft.com/office/drawing/2014/main" xmlns="" id="{84BE613D-B68C-937E-1AC0-BB105B88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190331"/>
            <a:ext cx="16764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8">
            <a:extLst>
              <a:ext uri="{FF2B5EF4-FFF2-40B4-BE49-F238E27FC236}">
                <a16:creationId xmlns:a16="http://schemas.microsoft.com/office/drawing/2014/main" xmlns="" id="{9BEE3572-C92A-A28F-1D70-1D43B727C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0" y="482600"/>
            <a:ext cx="533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Thay đổi màu của hình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E1A3DD-67A0-8CC9-3D60-89C36C66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2080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065E99-9405-EB51-958C-F79F2187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976438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Nháy chọn hình cần thay đổi màu.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9B416C-FB68-D044-9439-F6D0FC2B1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32075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Trong thẻ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chọn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Fill            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57" name="Picture 9">
            <a:extLst>
              <a:ext uri="{FF2B5EF4-FFF2-40B4-BE49-F238E27FC236}">
                <a16:creationId xmlns:a16="http://schemas.microsoft.com/office/drawing/2014/main" xmlns="" id="{A869E990-B8F3-3486-1F33-427C1E22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47800"/>
            <a:ext cx="32004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0915A58-DC4A-2142-2715-19B8BA1A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275013"/>
            <a:ext cx="6902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Chọn một màu trong bảng màu như hình bên.</a:t>
            </a:r>
          </a:p>
        </p:txBody>
      </p:sp>
      <p:pic>
        <p:nvPicPr>
          <p:cNvPr id="26636" name="Picture 1">
            <a:hlinkClick r:id="rId4" action="ppaction://hlinkfile"/>
            <a:extLst>
              <a:ext uri="{FF2B5EF4-FFF2-40B4-BE49-F238E27FC236}">
                <a16:creationId xmlns:a16="http://schemas.microsoft.com/office/drawing/2014/main" xmlns="" id="{0D3475EF-E132-DD92-E02F-6384A263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543550"/>
            <a:ext cx="6667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410740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5274</TotalTime>
  <Words>556</Words>
  <Application>Microsoft Office PowerPoint</Application>
  <PresentationFormat>Widescreen</PresentationFormat>
  <Paragraphs>112</Paragraphs>
  <Slides>18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PC</cp:lastModifiedBy>
  <cp:revision>479</cp:revision>
  <dcterms:created xsi:type="dcterms:W3CDTF">2009-02-23T22:49:59Z</dcterms:created>
  <dcterms:modified xsi:type="dcterms:W3CDTF">2022-11-29T09:03:42Z</dcterms:modified>
</cp:coreProperties>
</file>