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7" r:id="rId2"/>
    <p:sldId id="258" r:id="rId3"/>
    <p:sldId id="260" r:id="rId4"/>
    <p:sldId id="261" r:id="rId5"/>
    <p:sldId id="262" r:id="rId6"/>
    <p:sldId id="263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embeddedFontLst>
    <p:embeddedFont>
      <p:font typeface="Calibri Light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CF822"/>
    <a:srgbClr val="7D4C18"/>
    <a:srgbClr val="6E3D0C"/>
    <a:srgbClr val="FF0066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8038-ED10-4207-9AA5-1DC4122CF33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C892E-35B9-4681-8CC3-EA236187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6133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gif"/><Relationship Id="rId3" Type="http://schemas.openxmlformats.org/officeDocument/2006/relationships/image" Target="../media/image1.png"/><Relationship Id="rId21" Type="http://schemas.openxmlformats.org/officeDocument/2006/relationships/image" Target="../media/image15.gif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slide" Target="slide3.xml"/><Relationship Id="rId19" Type="http://schemas.openxmlformats.org/officeDocument/2006/relationships/image" Target="../media/image13.gif"/><Relationship Id="rId4" Type="http://schemas.openxmlformats.org/officeDocument/2006/relationships/image" Target="../media/image2.jfif"/><Relationship Id="rId9" Type="http://schemas.openxmlformats.org/officeDocument/2006/relationships/image" Target="../media/image7.png"/><Relationship Id="rId14" Type="http://schemas.openxmlformats.org/officeDocument/2006/relationships/slide" Target="slide5.xml"/><Relationship Id="rId22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295404"/>
            <a:ext cx="7518400" cy="2486465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rgbClr val="0099CC"/>
                  </a:solidFill>
                  <a:prstDash val="solid"/>
                </a:ln>
                <a:solidFill>
                  <a:srgbClr val="0099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rgbClr val="0099CC"/>
                  </a:solidFill>
                  <a:prstDash val="solid"/>
                </a:ln>
                <a:solidFill>
                  <a:srgbClr val="0099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 THẦY CÔ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29222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7"/>
            <a:ext cx="5264151" cy="45243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pPr defTabSz="914377">
              <a:defRPr/>
            </a:pPr>
            <a:endParaRPr lang="en-US" sz="32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7"/>
            <a:ext cx="5882640" cy="3046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741" y="4068445"/>
            <a:ext cx="2588260" cy="2360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0" y="5047934"/>
            <a:ext cx="3300731" cy="178625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7221855" y="195581"/>
            <a:ext cx="4857751" cy="11430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084D1D-B2BB-44AA-AC1C-8F1251A7B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9" y="1338582"/>
            <a:ext cx="478317" cy="451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92B926-7209-40CA-8A6A-19DA20F3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" y="3879973"/>
            <a:ext cx="451999" cy="45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7A376E-D5F8-4F10-B104-CE386E13C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4" y="1387376"/>
            <a:ext cx="463761" cy="463761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2DE731E5-DC58-46F5-8CE8-1D6A72E6C58F}"/>
              </a:ext>
            </a:extLst>
          </p:cNvPr>
          <p:cNvSpPr/>
          <p:nvPr/>
        </p:nvSpPr>
        <p:spPr>
          <a:xfrm>
            <a:off x="7220498" y="195581"/>
            <a:ext cx="4857751" cy="11430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6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0" grpId="2" animBg="1"/>
      <p:bldP spid="15" grpId="0" bldLvl="0" animBg="1"/>
      <p:bldP spid="15" grpId="1" animBg="1"/>
      <p:bldP spid="1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8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396129" y="2391532"/>
            <a:ext cx="5058580" cy="2067571"/>
            <a:chOff x="746158" y="733387"/>
            <a:chExt cx="524912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46158" y="733387"/>
              <a:ext cx="5249124" cy="2067570"/>
              <a:chOff x="746158" y="733387"/>
              <a:chExt cx="524912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46158" y="733387"/>
                <a:ext cx="5249124" cy="2067570"/>
                <a:chOff x="755991" y="998858"/>
                <a:chExt cx="524912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2322933" y="2100300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991" y="998858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162029" y="1902488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01</a:t>
                </a:r>
                <a:endParaRPr lang="zh-CN" alt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986768" y="1909349"/>
              <a:ext cx="169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</a:t>
              </a:r>
              <a:r>
                <a:rPr lang="en-US" altLang="zh-CN" sz="3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huở</a:t>
              </a:r>
              <a:endParaRPr lang="zh-CN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54710" y="3246797"/>
            <a:ext cx="4526700" cy="1967857"/>
            <a:chOff x="6544421" y="2819090"/>
            <a:chExt cx="4526700" cy="1967857"/>
          </a:xfrm>
        </p:grpSpPr>
        <p:grpSp>
          <p:nvGrpSpPr>
            <p:cNvPr id="31" name="组合 30"/>
            <p:cNvGrpSpPr/>
            <p:nvPr/>
          </p:nvGrpSpPr>
          <p:grpSpPr>
            <a:xfrm>
              <a:off x="6544421" y="2819090"/>
              <a:ext cx="4526700" cy="1967857"/>
              <a:chOff x="6544421" y="2819090"/>
              <a:chExt cx="4526700" cy="1967857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6544421" y="2819090"/>
                <a:ext cx="4526700" cy="1967857"/>
                <a:chOff x="767971" y="1513243"/>
                <a:chExt cx="4526700" cy="1967857"/>
              </a:xfrm>
            </p:grpSpPr>
            <p:sp>
              <p:nvSpPr>
                <p:cNvPr id="23" name="矩形: 圆角 22"/>
                <p:cNvSpPr/>
                <p:nvPr/>
              </p:nvSpPr>
              <p:spPr>
                <a:xfrm>
                  <a:off x="1818966" y="2556509"/>
                  <a:ext cx="3475705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971" y="1513243"/>
                  <a:ext cx="1967857" cy="1967857"/>
                </a:xfrm>
                <a:prstGeom prst="rect">
                  <a:avLst/>
                </a:prstGeom>
              </p:spPr>
            </p:pic>
          </p:grpSp>
          <p:sp>
            <p:nvSpPr>
              <p:cNvPr id="29" name="文本框 28"/>
              <p:cNvSpPr txBox="1"/>
              <p:nvPr/>
            </p:nvSpPr>
            <p:spPr>
              <a:xfrm>
                <a:off x="7154192" y="3862356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smtClean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05</a:t>
                </a:r>
                <a:endParaRPr lang="zh-CN" alt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412900" y="3956996"/>
              <a:ext cx="2300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</a:t>
              </a:r>
              <a:r>
                <a:rPr lang="en-US" altLang="zh-CN" sz="3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hắp</a:t>
              </a:r>
              <a:r>
                <a:rPr lang="en-US" altLang="zh-C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nẻo</a:t>
              </a:r>
              <a:endParaRPr lang="zh-CN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85166" y="3952787"/>
            <a:ext cx="4869543" cy="1992751"/>
            <a:chOff x="746681" y="2800958"/>
            <a:chExt cx="4869543" cy="1992750"/>
          </a:xfrm>
        </p:grpSpPr>
        <p:grpSp>
          <p:nvGrpSpPr>
            <p:cNvPr id="19" name="组合 18"/>
            <p:cNvGrpSpPr/>
            <p:nvPr/>
          </p:nvGrpSpPr>
          <p:grpSpPr>
            <a:xfrm>
              <a:off x="746681" y="2800958"/>
              <a:ext cx="4744635" cy="1992750"/>
              <a:chOff x="7022120" y="1512933"/>
              <a:chExt cx="4744635" cy="1992750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8084573" y="2589377"/>
                <a:ext cx="3682182" cy="673703"/>
              </a:xfrm>
              <a:prstGeom prst="roundRect">
                <a:avLst/>
              </a:prstGeom>
              <a:solidFill>
                <a:srgbClr val="FFFFFF"/>
              </a:solidFill>
              <a:ln w="57150">
                <a:solidFill>
                  <a:srgbClr val="FDDD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320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120" y="1512933"/>
                <a:ext cx="1992750" cy="1992750"/>
              </a:xfrm>
              <a:prstGeom prst="rect">
                <a:avLst/>
              </a:prstGeom>
            </p:spPr>
          </p:pic>
        </p:grpSp>
        <p:sp>
          <p:nvSpPr>
            <p:cNvPr id="35" name="文本框 34"/>
            <p:cNvSpPr txBox="1"/>
            <p:nvPr/>
          </p:nvSpPr>
          <p:spPr>
            <a:xfrm>
              <a:off x="2496937" y="3966330"/>
              <a:ext cx="31192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lang thang</a:t>
              </a:r>
              <a:endParaRPr lang="zh-CN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3472" y="-722673"/>
            <a:ext cx="3544031" cy="3666405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80107" y="356146"/>
              <a:ext cx="30701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 defTabSz="914377">
                <a:buNone/>
                <a:defRPr/>
              </a:pPr>
              <a:r>
                <a:rPr lang="en-US" altLang="zh-CN" sz="4000" b="1" cap="all" dirty="0" err="1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4000" b="1" cap="all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4000" b="1" cap="all" dirty="0" err="1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khó</a:t>
              </a:r>
              <a:endParaRPr lang="zh-CN" altLang="en-US" sz="4000" b="1" cap="all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30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8"/>
            <a:ext cx="12192000" cy="735463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2"/>
            <a:ext cx="4526701" cy="1846815"/>
            <a:chOff x="6544421" y="1365714"/>
            <a:chExt cx="4526701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4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smtClean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04</a:t>
                </a:r>
                <a:endParaRPr lang="zh-CN" alt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6" y="2431552"/>
              <a:ext cx="28071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</a:t>
              </a:r>
              <a:r>
                <a:rPr lang="en-US" altLang="zh-CN" sz="3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uối</a:t>
              </a:r>
              <a:r>
                <a:rPr lang="en-US" altLang="zh-C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cạn</a:t>
              </a:r>
              <a:endParaRPr lang="zh-CN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4"/>
            <a:ext cx="971415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3" y="5901974"/>
            <a:ext cx="651839" cy="72807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8"/>
            <a:ext cx="1303955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1" y="372665"/>
            <a:ext cx="1866900" cy="177165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6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363009" cy="485192"/>
          </a:xfrm>
          <a:prstGeom prst="rect">
            <a:avLst/>
          </a:prstGeom>
        </p:spPr>
      </p:pic>
      <p:grpSp>
        <p:nvGrpSpPr>
          <p:cNvPr id="49" name="组合 38"/>
          <p:cNvGrpSpPr/>
          <p:nvPr/>
        </p:nvGrpSpPr>
        <p:grpSpPr>
          <a:xfrm>
            <a:off x="6267009" y="76745"/>
            <a:ext cx="5249124" cy="2067571"/>
            <a:chOff x="746158" y="733387"/>
            <a:chExt cx="5249124" cy="2067570"/>
          </a:xfrm>
        </p:grpSpPr>
        <p:grpSp>
          <p:nvGrpSpPr>
            <p:cNvPr id="55" name="组合 25"/>
            <p:cNvGrpSpPr/>
            <p:nvPr/>
          </p:nvGrpSpPr>
          <p:grpSpPr>
            <a:xfrm>
              <a:off x="746158" y="733387"/>
              <a:ext cx="5249124" cy="2067570"/>
              <a:chOff x="746158" y="733387"/>
              <a:chExt cx="5249124" cy="2067570"/>
            </a:xfrm>
          </p:grpSpPr>
          <p:grpSp>
            <p:nvGrpSpPr>
              <p:cNvPr id="57" name="组合 15"/>
              <p:cNvGrpSpPr/>
              <p:nvPr/>
            </p:nvGrpSpPr>
            <p:grpSpPr>
              <a:xfrm>
                <a:off x="746158" y="733387"/>
                <a:ext cx="5249124" cy="2067570"/>
                <a:chOff x="755991" y="998858"/>
                <a:chExt cx="5249124" cy="2067570"/>
              </a:xfrm>
            </p:grpSpPr>
            <p:sp>
              <p:nvSpPr>
                <p:cNvPr id="59" name="矩形: 圆角 14"/>
                <p:cNvSpPr/>
                <p:nvPr/>
              </p:nvSpPr>
              <p:spPr>
                <a:xfrm>
                  <a:off x="2322933" y="2100300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pic>
              <p:nvPicPr>
                <p:cNvPr id="60" name="图片 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991" y="998858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58" name="文本框 24"/>
              <p:cNvSpPr txBox="1"/>
              <p:nvPr/>
            </p:nvSpPr>
            <p:spPr>
              <a:xfrm>
                <a:off x="1162029" y="1902488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smtClean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03</a:t>
                </a:r>
                <a:endParaRPr lang="zh-CN" altLang="en-US" sz="32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sp>
          <p:nvSpPr>
            <p:cNvPr id="56" name="文本框 32"/>
            <p:cNvSpPr txBox="1"/>
            <p:nvPr/>
          </p:nvSpPr>
          <p:spPr>
            <a:xfrm>
              <a:off x="2986767" y="1909349"/>
              <a:ext cx="2650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Sâu thẳm</a:t>
              </a:r>
              <a:endParaRPr lang="zh-CN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61" name="文本框 24"/>
          <p:cNvSpPr txBox="1"/>
          <p:nvPr/>
        </p:nvSpPr>
        <p:spPr>
          <a:xfrm>
            <a:off x="2049736" y="5104385"/>
            <a:ext cx="106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02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989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57704" y="1299123"/>
            <a:ext cx="5264151" cy="30469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endParaRPr lang="en-US" sz="32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 năm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trời hạn 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 cạn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,/ </a:t>
            </a: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 héo khô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./</a:t>
            </a:r>
            <a:endParaRPr lang="en-US" sz="320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 gì 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nuôi </a:t>
            </a: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 bạn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,/</a:t>
            </a:r>
            <a:endParaRPr lang="en-US" sz="320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</a:t>
            </a:r>
            <a:r>
              <a:rPr lang="en-US" sz="3200" smtClean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320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741" y="4068445"/>
            <a:ext cx="2588260" cy="2360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0" y="5047934"/>
            <a:ext cx="3300731" cy="1786255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2DE731E5-DC58-46F5-8CE8-1D6A72E6C58F}"/>
              </a:ext>
            </a:extLst>
          </p:cNvPr>
          <p:cNvSpPr/>
          <p:nvPr/>
        </p:nvSpPr>
        <p:spPr>
          <a:xfrm>
            <a:off x="7117467" y="311490"/>
            <a:ext cx="4857751" cy="11430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 smtClean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 đọc đoạn 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83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18D5EEC-E62A-4723-8979-11AE5B07F59A}"/>
              </a:ext>
            </a:extLst>
          </p:cNvPr>
          <p:cNvSpPr/>
          <p:nvPr/>
        </p:nvSpPr>
        <p:spPr>
          <a:xfrm>
            <a:off x="736847" y="639192"/>
            <a:ext cx="11061576" cy="57704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8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0D9B002-B57D-47ED-9545-E455D254C5FE}"/>
              </a:ext>
            </a:extLst>
          </p:cNvPr>
          <p:cNvSpPr/>
          <p:nvPr/>
        </p:nvSpPr>
        <p:spPr>
          <a:xfrm>
            <a:off x="1774120" y="840064"/>
            <a:ext cx="5996763" cy="73866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 defTabSz="914377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vi-V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D059790-AD54-4CFF-B7B7-984D8F6E3A00}"/>
              </a:ext>
            </a:extLst>
          </p:cNvPr>
          <p:cNvSpPr/>
          <p:nvPr/>
        </p:nvSpPr>
        <p:spPr>
          <a:xfrm>
            <a:off x="1642371" y="1579338"/>
            <a:ext cx="9721048" cy="20313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Tình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trạng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nước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do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nắng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lâu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mưa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gây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ra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914377">
              <a:lnSpc>
                <a:spcPct val="15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vi-V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5FBB907-F111-44B4-9330-80DDC517023A}"/>
              </a:ext>
            </a:extLst>
          </p:cNvPr>
          <p:cNvSpPr/>
          <p:nvPr/>
        </p:nvSpPr>
        <p:spPr>
          <a:xfrm>
            <a:off x="4279037" y="71022"/>
            <a:ext cx="3311371" cy="563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 dirty="0" err="1">
                <a:solidFill>
                  <a:prstClr val="white"/>
                </a:solidFill>
                <a:latin typeface="Arial"/>
              </a:rPr>
              <a:t>Giải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nghĩa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từ</a:t>
            </a:r>
            <a:endParaRPr lang="en-US" sz="32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430DFF-A853-4B6B-AA0B-1047F6B9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35" y="2504058"/>
            <a:ext cx="6496051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4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18D5EEC-E62A-4723-8979-11AE5B07F59A}"/>
              </a:ext>
            </a:extLst>
          </p:cNvPr>
          <p:cNvSpPr/>
          <p:nvPr/>
        </p:nvSpPr>
        <p:spPr>
          <a:xfrm>
            <a:off x="736847" y="639192"/>
            <a:ext cx="11061576" cy="57704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endParaRPr lang="en-US" sz="28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D059790-AD54-4CFF-B7B7-984D8F6E3A00}"/>
              </a:ext>
            </a:extLst>
          </p:cNvPr>
          <p:cNvSpPr/>
          <p:nvPr/>
        </p:nvSpPr>
        <p:spPr>
          <a:xfrm>
            <a:off x="1180731" y="1205113"/>
            <a:ext cx="10209321" cy="267765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thang: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hết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chỗ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chỗ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khác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dừng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ở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nơi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nào</a:t>
            </a:r>
            <a:r>
              <a:rPr lang="en-US" altLang="vi-VN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 defTabSz="914377">
              <a:lnSpc>
                <a:spcPct val="150000"/>
              </a:lnSpc>
              <a:defRPr/>
            </a:pP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914377">
              <a:lnSpc>
                <a:spcPct val="15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vi-V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5FBB907-F111-44B4-9330-80DDC517023A}"/>
              </a:ext>
            </a:extLst>
          </p:cNvPr>
          <p:cNvSpPr/>
          <p:nvPr/>
        </p:nvSpPr>
        <p:spPr>
          <a:xfrm>
            <a:off x="4279037" y="71022"/>
            <a:ext cx="3311371" cy="563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 dirty="0" err="1">
                <a:solidFill>
                  <a:prstClr val="white"/>
                </a:solidFill>
                <a:latin typeface="Arial"/>
              </a:rPr>
              <a:t>Giải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nghĩa</a:t>
            </a:r>
            <a:r>
              <a:rPr lang="en-US" sz="3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/>
              </a:rPr>
              <a:t>từ</a:t>
            </a:r>
            <a:endParaRPr lang="en-US" sz="32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FC7812-4A36-4218-A9EE-91AB7456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21" y="2176693"/>
            <a:ext cx="5858409" cy="34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57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7"/>
            <a:ext cx="5426711" cy="4523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pPr defTabSz="914377">
              <a:defRPr/>
            </a:pPr>
            <a:endParaRPr lang="en-US" sz="32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1" y="1417957"/>
            <a:ext cx="5216596" cy="30469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741" y="4068445"/>
            <a:ext cx="2588260" cy="2360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0" y="5047934"/>
            <a:ext cx="3300731" cy="1786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084D1D-B2BB-44AA-AC1C-8F1251A7B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9" y="1338582"/>
            <a:ext cx="478317" cy="451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392B926-7209-40CA-8A6A-19DA20F3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" y="3879973"/>
            <a:ext cx="451999" cy="451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7A376E-D5F8-4F10-B104-CE386E13C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4" y="1387376"/>
            <a:ext cx="463761" cy="463761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2DE731E5-DC58-46F5-8CE8-1D6A72E6C58F}"/>
              </a:ext>
            </a:extLst>
          </p:cNvPr>
          <p:cNvSpPr/>
          <p:nvPr/>
        </p:nvSpPr>
        <p:spPr>
          <a:xfrm>
            <a:off x="7369703" y="244375"/>
            <a:ext cx="4857751" cy="11430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7"/>
            <a:ext cx="5426711" cy="4523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1" y="1417957"/>
            <a:ext cx="5284329" cy="30460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741" y="4068445"/>
            <a:ext cx="2588260" cy="2360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4572001"/>
            <a:ext cx="3300731" cy="194246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074025" y="274955"/>
            <a:ext cx="3326131" cy="10636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679884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41" y="788858"/>
            <a:ext cx="7115468" cy="515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64" y="1071044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3829008" y="1222855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22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3206" y="6099880"/>
            <a:ext cx="3573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 vàng và dê trắng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7095829" y="6037615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3375"/>
          </a:xfrm>
        </p:spPr>
      </p:pic>
      <p:sp>
        <p:nvSpPr>
          <p:cNvPr id="2" name="TextBox 1"/>
          <p:cNvSpPr txBox="1"/>
          <p:nvPr/>
        </p:nvSpPr>
        <p:spPr>
          <a:xfrm>
            <a:off x="347729" y="327114"/>
            <a:ext cx="5437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trang sách có biển</a:t>
            </a:r>
            <a:b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thấy những cánh buồm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70320"/>
          </a:xfrm>
        </p:spPr>
      </p:pic>
      <p:sp>
        <p:nvSpPr>
          <p:cNvPr id="2" name="TextBox 1"/>
          <p:cNvSpPr txBox="1"/>
          <p:nvPr/>
        </p:nvSpPr>
        <p:spPr>
          <a:xfrm>
            <a:off x="476518" y="130745"/>
            <a:ext cx="5087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trang sách có rừng</a:t>
            </a:r>
            <a:br>
              <a:rPr lang="en-US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 bao nhiêu là </a:t>
            </a: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10027920" y="6341772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1772"/>
          </a:xfrm>
        </p:spPr>
      </p:pic>
      <p:sp>
        <p:nvSpPr>
          <p:cNvPr id="4" name="TextBox 3"/>
          <p:cNvSpPr txBox="1"/>
          <p:nvPr/>
        </p:nvSpPr>
        <p:spPr>
          <a:xfrm>
            <a:off x="128789" y="25755"/>
            <a:ext cx="5400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sách còn có lửa</a:t>
            </a:r>
            <a:b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giấy chẳng cháy đâu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0320"/>
          </a:xfrm>
        </p:spPr>
      </p:pic>
      <p:sp>
        <p:nvSpPr>
          <p:cNvPr id="3" name="TextBox 2"/>
          <p:cNvSpPr txBox="1"/>
          <p:nvPr/>
        </p:nvSpPr>
        <p:spPr>
          <a:xfrm>
            <a:off x="3528811" y="231820"/>
            <a:ext cx="54569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sách có ao sâu</a:t>
            </a:r>
            <a:b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giấy không hề ướt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-Rounded" panose="020B0500000000000000" pitchFamily="34" charset="0"/>
                <a:cs typeface="Arial-Rounded" panose="020B0500000000000000" pitchFamily="34" charset="0"/>
              </a:rPr>
              <a:t>  Nói </a:t>
            </a:r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về một người bạn của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1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 em tên là gì?</a:t>
            </a:r>
          </a:p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 chơi với bạn từ khi nào?</a:t>
            </a:r>
          </a:p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 và bạn ấy thường làm gì?</a:t>
            </a:r>
          </a:p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 thích nhất điều gì ở bạn ấy?</a:t>
            </a:r>
          </a:p>
        </p:txBody>
      </p:sp>
    </p:spTree>
    <p:extLst>
      <p:ext uri="{BB962C8B-B14F-4D97-AF65-F5344CB8AC3E}">
        <p14:creationId xmlns:p14="http://schemas.microsoft.com/office/powerpoint/2010/main" val="41054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309093"/>
            <a:ext cx="11526591" cy="530609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năm ngày13tháng10 năm 2022</a:t>
            </a:r>
          </a:p>
          <a:p>
            <a:pPr marL="0" indent="0" algn="ctr">
              <a:buNone/>
            </a:pPr>
            <a:r>
              <a:rPr lang="en-US" sz="5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marL="0" indent="0" algn="ctr">
              <a:buNone/>
            </a:pP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ọi bạn (Tiết 1)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7"/>
            <a:ext cx="5426711" cy="4523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pPr defTabSz="914377">
              <a:defRPr/>
            </a:pPr>
            <a:endParaRPr lang="en-US" sz="3200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pPr defTabSz="914377">
              <a:defRPr/>
            </a:pP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1" y="1417957"/>
            <a:ext cx="5284329" cy="30460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3741" y="4068445"/>
            <a:ext cx="2588260" cy="2360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4728211"/>
            <a:ext cx="3300731" cy="178625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580755" y="527686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6370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588</Words>
  <Application>Microsoft Office PowerPoint</Application>
  <PresentationFormat>Custom</PresentationFormat>
  <Paragraphs>116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Calibri Light</vt:lpstr>
      <vt:lpstr>Calibri</vt:lpstr>
      <vt:lpstr>宋体</vt:lpstr>
      <vt:lpstr>Arial-Rounded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Nói về một người bạn của em</vt:lpstr>
      <vt:lpstr>PowerPoint Presentation</vt:lpstr>
      <vt:lpstr>Gọi bạn</vt:lpstr>
      <vt:lpstr>Gọi bạn</vt:lpstr>
      <vt:lpstr>PowerPoint Presentation</vt:lpstr>
      <vt:lpstr>Gọi bạn</vt:lpstr>
      <vt:lpstr>PowerPoint Presentation</vt:lpstr>
      <vt:lpstr>PowerPoint Presentation</vt:lpstr>
      <vt:lpstr>Gọi bạn</vt:lpstr>
      <vt:lpstr>Gọi bạn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71</cp:revision>
  <dcterms:created xsi:type="dcterms:W3CDTF">2018-11-27T03:58:53Z</dcterms:created>
  <dcterms:modified xsi:type="dcterms:W3CDTF">2022-10-12T01:32:48Z</dcterms:modified>
</cp:coreProperties>
</file>