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6" r:id="rId2"/>
    <p:sldId id="282" r:id="rId3"/>
    <p:sldId id="287" r:id="rId4"/>
    <p:sldId id="284" r:id="rId5"/>
    <p:sldId id="285" r:id="rId6"/>
    <p:sldId id="286" r:id="rId7"/>
    <p:sldId id="291" r:id="rId8"/>
    <p:sldId id="288" r:id="rId9"/>
    <p:sldId id="279" r:id="rId10"/>
    <p:sldId id="289" r:id="rId11"/>
    <p:sldId id="280" r:id="rId12"/>
    <p:sldId id="281" r:id="rId13"/>
    <p:sldId id="296" r:id="rId14"/>
    <p:sldId id="260" r:id="rId15"/>
    <p:sldId id="261" r:id="rId16"/>
    <p:sldId id="269" r:id="rId17"/>
    <p:sldId id="270" r:id="rId18"/>
    <p:sldId id="262" r:id="rId19"/>
    <p:sldId id="271" r:id="rId20"/>
    <p:sldId id="277" r:id="rId21"/>
    <p:sldId id="292" r:id="rId22"/>
    <p:sldId id="294"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7DE56-9266-4EB4-AE9B-45BA934AA271}" type="datetimeFigureOut">
              <a:rPr lang="vi-VN" smtClean="0"/>
              <a:t>23/10/2022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C7529-00B7-4218-AD44-820C65E50403}" type="slidenum">
              <a:rPr lang="vi-VN" smtClean="0"/>
              <a:t>‹#›</a:t>
            </a:fld>
            <a:endParaRPr lang="vi-VN"/>
          </a:p>
        </p:txBody>
      </p:sp>
    </p:spTree>
    <p:extLst>
      <p:ext uri="{BB962C8B-B14F-4D97-AF65-F5344CB8AC3E}">
        <p14:creationId xmlns:p14="http://schemas.microsoft.com/office/powerpoint/2010/main" val="4006308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hỗ dành sẵn cho Hình ảnh của Bản chiếu 1">
            <a:extLst>
              <a:ext uri="{FF2B5EF4-FFF2-40B4-BE49-F238E27FC236}">
                <a16:creationId xmlns:a16="http://schemas.microsoft.com/office/drawing/2014/main" id="{75573F29-C9BC-DE30-9440-58AED0E174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Chỗ dành sẵn cho Ghi chú 2">
            <a:extLst>
              <a:ext uri="{FF2B5EF4-FFF2-40B4-BE49-F238E27FC236}">
                <a16:creationId xmlns:a16="http://schemas.microsoft.com/office/drawing/2014/main" id="{D1834718-3285-66C6-09FD-AA9432F6DB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9220" name="Chỗ dành sẵn cho Số hiệu Bản chiếu 3">
            <a:extLst>
              <a:ext uri="{FF2B5EF4-FFF2-40B4-BE49-F238E27FC236}">
                <a16:creationId xmlns:a16="http://schemas.microsoft.com/office/drawing/2014/main" id="{F3459430-C343-76FC-F3F3-06D35BDC2F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6BB17C-D846-478B-ADBA-A7539EC4E4E9}" type="slidenum">
              <a:rPr lang="vi-VN" altLang="en-US"/>
              <a:pPr/>
              <a:t>5</a:t>
            </a:fld>
            <a:endParaRPr lang="vi-V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hỗ dành sẵn cho Hình ảnh của Bản chiếu 1">
            <a:extLst>
              <a:ext uri="{FF2B5EF4-FFF2-40B4-BE49-F238E27FC236}">
                <a16:creationId xmlns:a16="http://schemas.microsoft.com/office/drawing/2014/main" id="{2DAFA4D6-3B6E-3213-A792-BF1A9B747A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Chỗ dành sẵn cho Ghi chú 2">
            <a:extLst>
              <a:ext uri="{FF2B5EF4-FFF2-40B4-BE49-F238E27FC236}">
                <a16:creationId xmlns:a16="http://schemas.microsoft.com/office/drawing/2014/main" id="{2AFFD4D5-7085-B3C0-8E0F-A73DF51548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11268" name="Chỗ dành sẵn cho Số hiệu Bản chiếu 3">
            <a:extLst>
              <a:ext uri="{FF2B5EF4-FFF2-40B4-BE49-F238E27FC236}">
                <a16:creationId xmlns:a16="http://schemas.microsoft.com/office/drawing/2014/main" id="{C9ECEA40-CB3B-E3E5-12C8-1DCA81F8EF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2B4F27-E0E8-49C8-AD3A-02E8B9805CE2}" type="slidenum">
              <a:rPr lang="vi-VN" altLang="en-US"/>
              <a:pPr/>
              <a:t>6</a:t>
            </a:fld>
            <a:endParaRPr lang="vi-V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hỗ dành sẵn cho Hình ảnh của Bản chiếu 1">
            <a:extLst>
              <a:ext uri="{FF2B5EF4-FFF2-40B4-BE49-F238E27FC236}">
                <a16:creationId xmlns:a16="http://schemas.microsoft.com/office/drawing/2014/main" id="{0B84439D-AB4D-EFE6-1656-0F9481DFC6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Chỗ dành sẵn cho Ghi chú 2">
            <a:extLst>
              <a:ext uri="{FF2B5EF4-FFF2-40B4-BE49-F238E27FC236}">
                <a16:creationId xmlns:a16="http://schemas.microsoft.com/office/drawing/2014/main" id="{A99C2DB0-7DCB-309B-4DCE-BD42F9CD37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20484" name="Chỗ dành sẵn cho Số hiệu Bản chiếu 3">
            <a:extLst>
              <a:ext uri="{FF2B5EF4-FFF2-40B4-BE49-F238E27FC236}">
                <a16:creationId xmlns:a16="http://schemas.microsoft.com/office/drawing/2014/main" id="{63B16F12-297B-AC65-C0A8-9FC6ECE3EF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744675-53A8-4161-BC74-CB364427B25D}" type="slidenum">
              <a:rPr lang="vi-VN" altLang="en-US"/>
              <a:pPr/>
              <a:t>14</a:t>
            </a:fld>
            <a:endParaRPr lang="vi-V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hỗ dành sẵn cho Hình ảnh của Bản chiếu 1">
            <a:extLst>
              <a:ext uri="{FF2B5EF4-FFF2-40B4-BE49-F238E27FC236}">
                <a16:creationId xmlns:a16="http://schemas.microsoft.com/office/drawing/2014/main" id="{AAE58990-D55C-D59A-E307-4A7FF087FC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Chỗ dành sẵn cho Ghi chú 2">
            <a:extLst>
              <a:ext uri="{FF2B5EF4-FFF2-40B4-BE49-F238E27FC236}">
                <a16:creationId xmlns:a16="http://schemas.microsoft.com/office/drawing/2014/main" id="{ABC12F5C-BFBE-17F2-3880-97D11361C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22532" name="Chỗ dành sẵn cho Số hiệu Bản chiếu 3">
            <a:extLst>
              <a:ext uri="{FF2B5EF4-FFF2-40B4-BE49-F238E27FC236}">
                <a16:creationId xmlns:a16="http://schemas.microsoft.com/office/drawing/2014/main" id="{64960E6F-2BAB-A169-51DD-A78CF191C8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071D83-C938-4835-BF6A-E6BDF2183DB0}" type="slidenum">
              <a:rPr lang="vi-VN" altLang="en-US"/>
              <a:pPr/>
              <a:t>15</a:t>
            </a:fld>
            <a:endParaRPr lang="vi-V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hỗ dành sẵn cho Hình ảnh của Bản chiếu 1">
            <a:extLst>
              <a:ext uri="{FF2B5EF4-FFF2-40B4-BE49-F238E27FC236}">
                <a16:creationId xmlns:a16="http://schemas.microsoft.com/office/drawing/2014/main" id="{F38194CA-1B17-1284-2630-F270951DA6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Chỗ dành sẵn cho Ghi chú 2">
            <a:extLst>
              <a:ext uri="{FF2B5EF4-FFF2-40B4-BE49-F238E27FC236}">
                <a16:creationId xmlns:a16="http://schemas.microsoft.com/office/drawing/2014/main" id="{AD1D6F4A-0798-C65B-2D1A-4756100BB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24580" name="Chỗ dành sẵn cho Số hiệu Bản chiếu 3">
            <a:extLst>
              <a:ext uri="{FF2B5EF4-FFF2-40B4-BE49-F238E27FC236}">
                <a16:creationId xmlns:a16="http://schemas.microsoft.com/office/drawing/2014/main" id="{21413C05-914E-DCEB-3A43-171656E748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F23567-C124-459F-870A-F3CB9F539396}" type="slidenum">
              <a:rPr lang="vi-VN" altLang="en-US"/>
              <a:pPr/>
              <a:t>16</a:t>
            </a:fld>
            <a:endParaRPr lang="vi-V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hỗ dành sẵn cho Hình ảnh của Bản chiếu 1">
            <a:extLst>
              <a:ext uri="{FF2B5EF4-FFF2-40B4-BE49-F238E27FC236}">
                <a16:creationId xmlns:a16="http://schemas.microsoft.com/office/drawing/2014/main" id="{C73C51F2-B499-4DFE-09CF-1C98D7AD0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Chỗ dành sẵn cho Ghi chú 2">
            <a:extLst>
              <a:ext uri="{FF2B5EF4-FFF2-40B4-BE49-F238E27FC236}">
                <a16:creationId xmlns:a16="http://schemas.microsoft.com/office/drawing/2014/main" id="{A207F819-4BEC-7B1B-0552-69E3CCCEF5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26628" name="Chỗ dành sẵn cho Số hiệu Bản chiếu 3">
            <a:extLst>
              <a:ext uri="{FF2B5EF4-FFF2-40B4-BE49-F238E27FC236}">
                <a16:creationId xmlns:a16="http://schemas.microsoft.com/office/drawing/2014/main" id="{873BA3D7-0BA5-D7EE-F455-50A7CEF02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4F328C-14C5-470B-87B6-B881EBB91289}" type="slidenum">
              <a:rPr lang="vi-VN" altLang="en-US"/>
              <a:pPr/>
              <a:t>17</a:t>
            </a:fld>
            <a:endParaRPr lang="vi-V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hỗ dành sẵn cho Hình ảnh của Bản chiếu 1">
            <a:extLst>
              <a:ext uri="{FF2B5EF4-FFF2-40B4-BE49-F238E27FC236}">
                <a16:creationId xmlns:a16="http://schemas.microsoft.com/office/drawing/2014/main" id="{21DD931A-4931-E347-6669-F0655E9F12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Chỗ dành sẵn cho Ghi chú 2">
            <a:extLst>
              <a:ext uri="{FF2B5EF4-FFF2-40B4-BE49-F238E27FC236}">
                <a16:creationId xmlns:a16="http://schemas.microsoft.com/office/drawing/2014/main" id="{7622414F-B03B-C1E4-3B49-575FABBB9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28676" name="Chỗ dành sẵn cho Số hiệu Bản chiếu 3">
            <a:extLst>
              <a:ext uri="{FF2B5EF4-FFF2-40B4-BE49-F238E27FC236}">
                <a16:creationId xmlns:a16="http://schemas.microsoft.com/office/drawing/2014/main" id="{424A3CDB-C897-B2AE-4630-9E7DD28DA8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3D3AFA-54F8-489D-BC5D-4CF20D05DA16}" type="slidenum">
              <a:rPr lang="vi-VN" altLang="en-US"/>
              <a:pPr/>
              <a:t>18</a:t>
            </a:fld>
            <a:endParaRPr lang="vi-V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hỗ dành sẵn cho Hình ảnh của Bản chiếu 1">
            <a:extLst>
              <a:ext uri="{FF2B5EF4-FFF2-40B4-BE49-F238E27FC236}">
                <a16:creationId xmlns:a16="http://schemas.microsoft.com/office/drawing/2014/main" id="{9650612B-B295-5B70-B7EB-27A38DE666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Chỗ dành sẵn cho Ghi chú 2">
            <a:extLst>
              <a:ext uri="{FF2B5EF4-FFF2-40B4-BE49-F238E27FC236}">
                <a16:creationId xmlns:a16="http://schemas.microsoft.com/office/drawing/2014/main" id="{B484542D-DF5B-045A-071A-B9910AECE9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30724" name="Chỗ dành sẵn cho Số hiệu Bản chiếu 3">
            <a:extLst>
              <a:ext uri="{FF2B5EF4-FFF2-40B4-BE49-F238E27FC236}">
                <a16:creationId xmlns:a16="http://schemas.microsoft.com/office/drawing/2014/main" id="{FBEB14C1-7365-573E-83E4-BAFE5ABB06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67C08E-ACFE-4918-B280-A41AA0B203BE}" type="slidenum">
              <a:rPr lang="vi-VN" altLang="en-US"/>
              <a:pPr/>
              <a:t>19</a:t>
            </a:fld>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5F6592-75C9-F291-A052-7BD6EC42CC6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1CACFCF-B4D1-9AA4-BF70-969DB24266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0214B017-5165-5209-AE5B-B45F1ADE402A}"/>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5" name="Chỗ dành sẵn cho Chân trang 4">
            <a:extLst>
              <a:ext uri="{FF2B5EF4-FFF2-40B4-BE49-F238E27FC236}">
                <a16:creationId xmlns:a16="http://schemas.microsoft.com/office/drawing/2014/main" id="{3CFE7A2F-AEA9-3BFF-9035-813731C65A6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7EAE98B-F2E4-C2A9-A05E-8F9E7413469C}"/>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234537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40EAC2-4AB5-D6FD-0051-A37692753D78}"/>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875FACA-7217-1AFF-87D3-D63A5112889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0358C8-F686-1DD8-77D0-F85650C5C386}"/>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5" name="Chỗ dành sẵn cho Chân trang 4">
            <a:extLst>
              <a:ext uri="{FF2B5EF4-FFF2-40B4-BE49-F238E27FC236}">
                <a16:creationId xmlns:a16="http://schemas.microsoft.com/office/drawing/2014/main" id="{EC89ACD0-7BAC-3868-3F60-4314F49648C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5662A5-DF77-2934-29BC-25DDE97AA1DD}"/>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92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C07F97E-5520-DBA6-E793-C729E3A1C363}"/>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DE2921E-98B6-D4F8-01BA-6124DD6E91D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206C92A-CD62-6224-D430-D1A49BA926AA}"/>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5" name="Chỗ dành sẵn cho Chân trang 4">
            <a:extLst>
              <a:ext uri="{FF2B5EF4-FFF2-40B4-BE49-F238E27FC236}">
                <a16:creationId xmlns:a16="http://schemas.microsoft.com/office/drawing/2014/main" id="{699793A7-CED7-7AC0-A4CE-60AD050148D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9AF30D6-8543-D822-23F6-0977C314A3E1}"/>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128857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633AA21A-6853-CE89-774A-8895F78E7712}"/>
              </a:ext>
            </a:extLst>
          </p:cNvPr>
          <p:cNvSpPr>
            <a:spLocks noGrp="1"/>
          </p:cNvSpPr>
          <p:nvPr>
            <p:ph type="dt" sz="half" idx="10"/>
          </p:nvPr>
        </p:nvSpPr>
        <p:spPr/>
        <p:txBody>
          <a:bodyPr/>
          <a:lstStyle>
            <a:lvl1pPr>
              <a:defRPr/>
            </a:lvl1pPr>
          </a:lstStyle>
          <a:p>
            <a:pPr>
              <a:defRPr/>
            </a:pPr>
            <a:fld id="{CAC77F86-DF9B-437D-BAA6-A571CC093A9B}" type="datetimeFigureOut">
              <a:rPr lang="zh-CN" altLang="en-US"/>
              <a:pPr>
                <a:defRPr/>
              </a:pPr>
              <a:t>2022/10/23</a:t>
            </a:fld>
            <a:endParaRPr lang="zh-CN" altLang="en-US"/>
          </a:p>
        </p:txBody>
      </p:sp>
      <p:sp>
        <p:nvSpPr>
          <p:cNvPr id="5" name="Footer Placeholder 4">
            <a:extLst>
              <a:ext uri="{FF2B5EF4-FFF2-40B4-BE49-F238E27FC236}">
                <a16:creationId xmlns:a16="http://schemas.microsoft.com/office/drawing/2014/main" id="{AE476C90-8AB0-6968-6E6D-56A0AFCC47F1}"/>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BE6E33A3-C66A-1CFA-9715-B73B204D8714}"/>
              </a:ext>
            </a:extLst>
          </p:cNvPr>
          <p:cNvSpPr>
            <a:spLocks noGrp="1"/>
          </p:cNvSpPr>
          <p:nvPr>
            <p:ph type="sldNum" sz="quarter" idx="12"/>
          </p:nvPr>
        </p:nvSpPr>
        <p:spPr/>
        <p:txBody>
          <a:bodyPr/>
          <a:lstStyle>
            <a:lvl1pPr>
              <a:defRPr smtClean="0"/>
            </a:lvl1pPr>
          </a:lstStyle>
          <a:p>
            <a:pPr>
              <a:defRPr/>
            </a:pPr>
            <a:fld id="{3713C0BE-558C-45B0-A435-3ECDD25DE252}" type="slidenum">
              <a:rPr lang="zh-CN" altLang="en-US"/>
              <a:pPr>
                <a:defRPr/>
              </a:pPr>
              <a:t>‹#›</a:t>
            </a:fld>
            <a:endParaRPr lang="zh-CN" altLang="en-US"/>
          </a:p>
        </p:txBody>
      </p:sp>
    </p:spTree>
    <p:extLst>
      <p:ext uri="{BB962C8B-B14F-4D97-AF65-F5344CB8AC3E}">
        <p14:creationId xmlns:p14="http://schemas.microsoft.com/office/powerpoint/2010/main" val="336790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31DBBB-E1E8-4F31-F54D-5700E403F1E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9059EB3-84E6-EF2A-1097-A0E044AEB35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D5DD562-1B4E-F34B-4DB4-ACAAF06431EC}"/>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5" name="Chỗ dành sẵn cho Chân trang 4">
            <a:extLst>
              <a:ext uri="{FF2B5EF4-FFF2-40B4-BE49-F238E27FC236}">
                <a16:creationId xmlns:a16="http://schemas.microsoft.com/office/drawing/2014/main" id="{B3D2142F-18AB-062B-54BF-451747E0D79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513EA76-DE1C-CFD5-F5F5-1DF283AF65DF}"/>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237685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24544A-2B54-183B-2B33-DA138F2B17D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4137F208-61A3-7CEA-77A5-4090B3FB2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1CC60FA-83D1-9D9F-B6CB-20F1E8F8A4A8}"/>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5" name="Chỗ dành sẵn cho Chân trang 4">
            <a:extLst>
              <a:ext uri="{FF2B5EF4-FFF2-40B4-BE49-F238E27FC236}">
                <a16:creationId xmlns:a16="http://schemas.microsoft.com/office/drawing/2014/main" id="{511FBEAC-0E55-AE25-5176-D92C2DF0AAC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87591B8-C73E-F6EE-F3FE-3218418EEC92}"/>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260506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B6962B-B3D7-89CE-0271-4F44044E163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1477D7-F474-0686-19E8-21F00E4DC3F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5B126E1-625F-EA53-7F1A-681B461B45E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61AA39C5-43FE-9778-1A66-F978A48E3FD6}"/>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6" name="Chỗ dành sẵn cho Chân trang 5">
            <a:extLst>
              <a:ext uri="{FF2B5EF4-FFF2-40B4-BE49-F238E27FC236}">
                <a16:creationId xmlns:a16="http://schemas.microsoft.com/office/drawing/2014/main" id="{9C5B515C-AFCD-5987-7595-70EA9A01DA2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296978B-DCA0-43D3-7A6E-090B3DF64FCC}"/>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161556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2F500F-F2EF-AB65-758D-EA48917BCBB6}"/>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DD05E6A-B2A0-E36F-232A-23B406A33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CE96069-A155-797A-48B0-5D828DFB0A2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37FB01F-F33B-90AA-5D1E-FD9003E50C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80049E4-F560-DCE7-18FC-6293D3BD914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7633F6D-13D9-D281-9BD0-055AFD9D0BBB}"/>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8" name="Chỗ dành sẵn cho Chân trang 7">
            <a:extLst>
              <a:ext uri="{FF2B5EF4-FFF2-40B4-BE49-F238E27FC236}">
                <a16:creationId xmlns:a16="http://schemas.microsoft.com/office/drawing/2014/main" id="{C5BD5143-8A53-FD90-8CEC-4DC4337F10B6}"/>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62829509-E5B8-ADD6-B0AB-93120B1CD773}"/>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182558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E12FC7-38AD-83AE-52EF-926005E9A4B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5873470-4E5D-E3A6-EAF6-9AB5CE8F39BE}"/>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4" name="Chỗ dành sẵn cho Chân trang 3">
            <a:extLst>
              <a:ext uri="{FF2B5EF4-FFF2-40B4-BE49-F238E27FC236}">
                <a16:creationId xmlns:a16="http://schemas.microsoft.com/office/drawing/2014/main" id="{46994207-9A9F-C555-E089-F29F3DDA021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B122EBAE-33D3-B70B-C8A3-AB4B1000BF5D}"/>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1522901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D4294AF-9941-2F26-B1EE-54A498E2B57E}"/>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3" name="Chỗ dành sẵn cho Chân trang 2">
            <a:extLst>
              <a:ext uri="{FF2B5EF4-FFF2-40B4-BE49-F238E27FC236}">
                <a16:creationId xmlns:a16="http://schemas.microsoft.com/office/drawing/2014/main" id="{F951E5FA-F884-AB26-673A-1B0126AA960E}"/>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BE0451A-B414-1739-56CB-8F189629DDC8}"/>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177914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94DC07-2211-7A6D-B769-9C1FDFC9459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BED7C5E-6CF3-FF8C-C318-AF3F37EDF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4018342-F463-4AC7-8DEA-D41D550BA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8E1A92-DEDB-3628-4FFD-74D3EEC9A7F6}"/>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6" name="Chỗ dành sẵn cho Chân trang 5">
            <a:extLst>
              <a:ext uri="{FF2B5EF4-FFF2-40B4-BE49-F238E27FC236}">
                <a16:creationId xmlns:a16="http://schemas.microsoft.com/office/drawing/2014/main" id="{2AFCF65F-6756-6609-AC3A-75E663D6758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8CFB05E-72A3-F320-4E20-68AE70A5BBEF}"/>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233738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E75D775-A125-1451-7FF6-E3361200093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F592DC46-4B51-20B8-FCAD-7820D572A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53EF7274-F44C-5C26-4F39-605BFE136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26CF04-926B-3170-50E3-A033B1A6B17E}"/>
              </a:ext>
            </a:extLst>
          </p:cNvPr>
          <p:cNvSpPr>
            <a:spLocks noGrp="1"/>
          </p:cNvSpPr>
          <p:nvPr>
            <p:ph type="dt" sz="half" idx="10"/>
          </p:nvPr>
        </p:nvSpPr>
        <p:spPr/>
        <p:txBody>
          <a:bodyPr/>
          <a:lstStyle/>
          <a:p>
            <a:fld id="{5751E07F-BA56-435C-8AF7-D34A1CD6EBD5}" type="datetimeFigureOut">
              <a:rPr lang="vi-VN" smtClean="0"/>
              <a:t>23/10/2022</a:t>
            </a:fld>
            <a:endParaRPr lang="vi-VN"/>
          </a:p>
        </p:txBody>
      </p:sp>
      <p:sp>
        <p:nvSpPr>
          <p:cNvPr id="6" name="Chỗ dành sẵn cho Chân trang 5">
            <a:extLst>
              <a:ext uri="{FF2B5EF4-FFF2-40B4-BE49-F238E27FC236}">
                <a16:creationId xmlns:a16="http://schemas.microsoft.com/office/drawing/2014/main" id="{9983C904-C737-47B0-B336-7ED3940A83D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40FE9918-8E09-74A2-8862-CE179A42F572}"/>
              </a:ext>
            </a:extLst>
          </p:cNvPr>
          <p:cNvSpPr>
            <a:spLocks noGrp="1"/>
          </p:cNvSpPr>
          <p:nvPr>
            <p:ph type="sldNum" sz="quarter" idx="12"/>
          </p:nvPr>
        </p:nvSpPr>
        <p:spPr/>
        <p:txBody>
          <a:bodyPr/>
          <a:lstStyle/>
          <a:p>
            <a:fld id="{09F726BA-9A22-4516-B84F-1473B2854432}" type="slidenum">
              <a:rPr lang="vi-VN" smtClean="0"/>
              <a:t>‹#›</a:t>
            </a:fld>
            <a:endParaRPr lang="vi-VN"/>
          </a:p>
        </p:txBody>
      </p:sp>
    </p:spTree>
    <p:extLst>
      <p:ext uri="{BB962C8B-B14F-4D97-AF65-F5344CB8AC3E}">
        <p14:creationId xmlns:p14="http://schemas.microsoft.com/office/powerpoint/2010/main" val="107577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BA11039-8C1F-6964-1E48-DCDB1B7A71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4F6F5610-32A1-9B8E-6902-FF05CABE1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A1934E6-4D1D-BC81-0567-610133247F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1E07F-BA56-435C-8AF7-D34A1CD6EBD5}" type="datetimeFigureOut">
              <a:rPr lang="vi-VN" smtClean="0"/>
              <a:t>23/10/2022</a:t>
            </a:fld>
            <a:endParaRPr lang="vi-VN"/>
          </a:p>
        </p:txBody>
      </p:sp>
      <p:sp>
        <p:nvSpPr>
          <p:cNvPr id="5" name="Chỗ dành sẵn cho Chân trang 4">
            <a:extLst>
              <a:ext uri="{FF2B5EF4-FFF2-40B4-BE49-F238E27FC236}">
                <a16:creationId xmlns:a16="http://schemas.microsoft.com/office/drawing/2014/main" id="{70A77F87-9760-096B-5699-784BF05DD9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54399E21-63BA-7448-0A2A-111DD464B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726BA-9A22-4516-B84F-1473B2854432}" type="slidenum">
              <a:rPr lang="vi-VN" smtClean="0"/>
              <a:t>‹#›</a:t>
            </a:fld>
            <a:endParaRPr lang="vi-VN"/>
          </a:p>
        </p:txBody>
      </p:sp>
    </p:spTree>
    <p:extLst>
      <p:ext uri="{BB962C8B-B14F-4D97-AF65-F5344CB8AC3E}">
        <p14:creationId xmlns:p14="http://schemas.microsoft.com/office/powerpoint/2010/main" val="2075001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D47F4E2A-63FE-D199-30A8-010A1C1FEA17}"/>
              </a:ext>
            </a:extLst>
          </p:cNvPr>
          <p:cNvSpPr>
            <a:spLocks noGrp="1"/>
          </p:cNvSpPr>
          <p:nvPr>
            <p:ph type="ctrTitle"/>
          </p:nvPr>
        </p:nvSpPr>
        <p:spPr/>
        <p:txBody>
          <a:bodyPr/>
          <a:lstStyle/>
          <a:p>
            <a:endParaRPr lang="vi-VN" altLang="vi-VN">
              <a:latin typeface="Calibri" panose="020F0502020204030204" pitchFamily="34" charset="0"/>
            </a:endParaRPr>
          </a:p>
        </p:txBody>
      </p:sp>
      <p:sp>
        <p:nvSpPr>
          <p:cNvPr id="4099" name="Subtitle 2">
            <a:extLst>
              <a:ext uri="{FF2B5EF4-FFF2-40B4-BE49-F238E27FC236}">
                <a16:creationId xmlns:a16="http://schemas.microsoft.com/office/drawing/2014/main" id="{9CC274A9-40B8-6E53-0DC1-2DB8440412B1}"/>
              </a:ext>
            </a:extLst>
          </p:cNvPr>
          <p:cNvSpPr>
            <a:spLocks noGrp="1"/>
          </p:cNvSpPr>
          <p:nvPr>
            <p:ph type="subTitle" idx="1"/>
          </p:nvPr>
        </p:nvSpPr>
        <p:spPr>
          <a:xfrm>
            <a:off x="2667000" y="3602038"/>
            <a:ext cx="6858000" cy="1655762"/>
          </a:xfrm>
        </p:spPr>
        <p:txBody>
          <a:bodyPr/>
          <a:lstStyle/>
          <a:p>
            <a:endParaRPr lang="vi-VN" altLang="vi-VN">
              <a:latin typeface="Calibri" panose="020F0502020204030204" pitchFamily="34" charset="0"/>
            </a:endParaRPr>
          </a:p>
        </p:txBody>
      </p:sp>
      <p:pic>
        <p:nvPicPr>
          <p:cNvPr id="4100" name="图片 3">
            <a:extLst>
              <a:ext uri="{FF2B5EF4-FFF2-40B4-BE49-F238E27FC236}">
                <a16:creationId xmlns:a16="http://schemas.microsoft.com/office/drawing/2014/main" id="{3E42C5DE-5690-8CB0-196E-6DA464121F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DA9DE5-879F-CE56-9B82-00B02957AE05}"/>
              </a:ext>
            </a:extLst>
          </p:cNvPr>
          <p:cNvSpPr txBox="1"/>
          <p:nvPr/>
        </p:nvSpPr>
        <p:spPr>
          <a:xfrm>
            <a:off x="2324100" y="2286000"/>
            <a:ext cx="7543800" cy="4419600"/>
          </a:xfrm>
          <a:prstGeom prst="rect">
            <a:avLst/>
          </a:prstGeom>
          <a:noFill/>
        </p:spPr>
        <p:txBody>
          <a:bodyPr>
            <a:prstTxWarp prst="textArchUpPour">
              <a:avLst/>
            </a:prstTxWarp>
            <a:spAutoFit/>
          </a:bodyPr>
          <a:lstStyle/>
          <a:p>
            <a:pPr>
              <a:defRPr/>
            </a:pPr>
            <a:r>
              <a:rPr lang="en-US" sz="4000" dirty="0">
                <a:latin typeface="Times New Roman" pitchFamily="18" charset="0"/>
                <a:cs typeface="Times New Roman" pitchFamily="18" charset="0"/>
              </a:rPr>
              <a:t>CHÀO MỪNG QUÝ THẦY CÔ                     </a:t>
            </a:r>
          </a:p>
          <a:p>
            <a:pPr>
              <a:defRPr/>
            </a:pPr>
            <a:r>
              <a:rPr lang="en-US" sz="4000" dirty="0">
                <a:latin typeface="Times New Roman" pitchFamily="18" charset="0"/>
                <a:cs typeface="Times New Roman" pitchFamily="18" charset="0"/>
              </a:rPr>
              <a:t>     VỀ DỰ GIỜ THĂM LỚP</a:t>
            </a:r>
          </a:p>
        </p:txBody>
      </p:sp>
      <p:sp>
        <p:nvSpPr>
          <p:cNvPr id="4102" name="TextBox 5">
            <a:extLst>
              <a:ext uri="{FF2B5EF4-FFF2-40B4-BE49-F238E27FC236}">
                <a16:creationId xmlns:a16="http://schemas.microsoft.com/office/drawing/2014/main" id="{D3AD6C27-2746-31BE-DD17-DD0540948A98}"/>
              </a:ext>
            </a:extLst>
          </p:cNvPr>
          <p:cNvSpPr txBox="1">
            <a:spLocks noChangeArrowheads="1"/>
          </p:cNvSpPr>
          <p:nvPr/>
        </p:nvSpPr>
        <p:spPr bwMode="auto">
          <a:xfrm>
            <a:off x="5105400" y="838201"/>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000">
                <a:solidFill>
                  <a:srgbClr val="C00000"/>
                </a:solidFill>
                <a:latin typeface="Arial" panose="020B0604020202020204" pitchFamily="34" charset="0"/>
              </a:rPr>
              <a:t>LỚP 1B      </a:t>
            </a:r>
          </a:p>
        </p:txBody>
      </p:sp>
      <p:sp>
        <p:nvSpPr>
          <p:cNvPr id="4103" name="TextBox 1">
            <a:extLst>
              <a:ext uri="{FF2B5EF4-FFF2-40B4-BE49-F238E27FC236}">
                <a16:creationId xmlns:a16="http://schemas.microsoft.com/office/drawing/2014/main" id="{4F89565B-8AAF-F22D-0338-FF48C60DD9C2}"/>
              </a:ext>
            </a:extLst>
          </p:cNvPr>
          <p:cNvSpPr txBox="1">
            <a:spLocks noChangeArrowheads="1"/>
          </p:cNvSpPr>
          <p:nvPr/>
        </p:nvSpPr>
        <p:spPr bwMode="auto">
          <a:xfrm>
            <a:off x="3200400" y="5283200"/>
            <a:ext cx="579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rgbClr val="FF0000"/>
                </a:solidFill>
                <a:latin typeface="Times New Roman" panose="02020603050405020304" pitchFamily="18" charset="0"/>
                <a:cs typeface="Times New Roman" panose="02020603050405020304" pitchFamily="18" charset="0"/>
              </a:rPr>
              <a:t>GIÁO VIÊN: NGUYỄN THỊ LÀI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5" descr="https://vati.vn/wp-content/uploads/2018/09/z1027663265760_c56ba876df5d4ad48c6fbc4e4be7965a-1024x1024.jpg">
            <a:extLst>
              <a:ext uri="{FF2B5EF4-FFF2-40B4-BE49-F238E27FC236}">
                <a16:creationId xmlns:a16="http://schemas.microsoft.com/office/drawing/2014/main" id="{B857EF8B-1BE5-39C0-FE41-DBD26CCB1C4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pic>
        <p:nvPicPr>
          <p:cNvPr id="15363" name="Picture 7" descr="Đồng hồ treo tường hình tròn Vati S9 | Tiki.vn">
            <a:extLst>
              <a:ext uri="{FF2B5EF4-FFF2-40B4-BE49-F238E27FC236}">
                <a16:creationId xmlns:a16="http://schemas.microsoft.com/office/drawing/2014/main" id="{3EE544C4-7370-F9A9-04A3-0EF8C19F9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24384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Hướng dẫn học toán lớp 3 hình tròn tâm đường kính bán kính">
            <a:extLst>
              <a:ext uri="{FF2B5EF4-FFF2-40B4-BE49-F238E27FC236}">
                <a16:creationId xmlns:a16="http://schemas.microsoft.com/office/drawing/2014/main" id="{CA1BB62C-1D20-84F2-76F9-5CC3DA4DA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2438400"/>
            <a:ext cx="3333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a:extLst>
              <a:ext uri="{FF2B5EF4-FFF2-40B4-BE49-F238E27FC236}">
                <a16:creationId xmlns:a16="http://schemas.microsoft.com/office/drawing/2014/main" id="{B8B160FF-4383-9FC2-7196-D09ACEC5905E}"/>
              </a:ext>
            </a:extLst>
          </p:cNvPr>
          <p:cNvSpPr txBox="1">
            <a:spLocks noChangeArrowheads="1"/>
          </p:cNvSpPr>
          <p:nvPr/>
        </p:nvSpPr>
        <p:spPr bwMode="auto">
          <a:xfrm>
            <a:off x="3962400" y="6858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Đồ vật có dạng hình tròn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4" descr="Biển báo giao thông hình tam giác">
            <a:extLst>
              <a:ext uri="{FF2B5EF4-FFF2-40B4-BE49-F238E27FC236}">
                <a16:creationId xmlns:a16="http://schemas.microsoft.com/office/drawing/2014/main" id="{387355E9-58F2-F25F-C4C4-37EE234A8B4B}"/>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sp>
        <p:nvSpPr>
          <p:cNvPr id="16387" name="AutoShape 6" descr="Biển báo giao thông hình tam giác">
            <a:extLst>
              <a:ext uri="{FF2B5EF4-FFF2-40B4-BE49-F238E27FC236}">
                <a16:creationId xmlns:a16="http://schemas.microsoft.com/office/drawing/2014/main" id="{33BF8545-B532-A1D0-0F3A-EB1879C0B373}"/>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sp>
        <p:nvSpPr>
          <p:cNvPr id="16388" name="AutoShape 8" descr="Biển báo nguy hiểm khác W.223">
            <a:extLst>
              <a:ext uri="{FF2B5EF4-FFF2-40B4-BE49-F238E27FC236}">
                <a16:creationId xmlns:a16="http://schemas.microsoft.com/office/drawing/2014/main" id="{D74DC4C0-C68A-287B-D800-67C904A5C261}"/>
              </a:ext>
            </a:extLst>
          </p:cNvPr>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sp>
        <p:nvSpPr>
          <p:cNvPr id="16389" name="AutoShape 10" descr="Biển báo nguy hiểm khác W.223">
            <a:extLst>
              <a:ext uri="{FF2B5EF4-FFF2-40B4-BE49-F238E27FC236}">
                <a16:creationId xmlns:a16="http://schemas.microsoft.com/office/drawing/2014/main" id="{DA18FEA8-79CE-76BE-1EF7-8423BDA54A71}"/>
              </a:ext>
            </a:extLst>
          </p:cNvPr>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pic>
        <p:nvPicPr>
          <p:cNvPr id="16390" name="Picture 12" descr="Hình ảnh Đặt Hình Vuông Mô Hình Tam Giác đồ Chơi Tam Giác Thiết Bị Dạy Tam  Giác, Sản Phẩm Tam Giác, Tam, Đặt Hình Vuông miễn phí tải tập tin PNG">
            <a:extLst>
              <a:ext uri="{FF2B5EF4-FFF2-40B4-BE49-F238E27FC236}">
                <a16:creationId xmlns:a16="http://schemas.microsoft.com/office/drawing/2014/main" id="{4D1E1F5C-9D7E-3CC0-B31F-413F6ECA4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1905000"/>
            <a:ext cx="35845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4" descr="Kệ gỗ gắn tường hình tam giác thiết kế 2 tầng đựng vật dụng tiện lợi giảm  chỉ còn 129,000 đ">
            <a:extLst>
              <a:ext uri="{FF2B5EF4-FFF2-40B4-BE49-F238E27FC236}">
                <a16:creationId xmlns:a16="http://schemas.microsoft.com/office/drawing/2014/main" id="{1F14779A-5642-FA06-A818-BC90033A1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752600"/>
            <a:ext cx="3495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7">
            <a:extLst>
              <a:ext uri="{FF2B5EF4-FFF2-40B4-BE49-F238E27FC236}">
                <a16:creationId xmlns:a16="http://schemas.microsoft.com/office/drawing/2014/main" id="{2FB70C74-727D-DCAE-35D0-45103FC466DD}"/>
              </a:ext>
            </a:extLst>
          </p:cNvPr>
          <p:cNvSpPr txBox="1">
            <a:spLocks noChangeArrowheads="1"/>
          </p:cNvSpPr>
          <p:nvPr/>
        </p:nvSpPr>
        <p:spPr bwMode="auto">
          <a:xfrm>
            <a:off x="3429000" y="6858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Đồ vật có dạng hình tam giác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ranh Thêu Chữ Thập giảm giá lên tới 81% - Đã có Shop Nhật, không lo bão  giá‎ | Chọn Mua rao vặt Mobile">
            <a:extLst>
              <a:ext uri="{FF2B5EF4-FFF2-40B4-BE49-F238E27FC236}">
                <a16:creationId xmlns:a16="http://schemas.microsoft.com/office/drawing/2014/main" id="{B14583CF-DA0F-1F25-18EB-8D8DF3F7F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143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OPPO A92 lộ ảnh render với màn hình “nốt ruồi”, 4 camera sau -  Fptshop.com.vn">
            <a:extLst>
              <a:ext uri="{FF2B5EF4-FFF2-40B4-BE49-F238E27FC236}">
                <a16:creationId xmlns:a16="http://schemas.microsoft.com/office/drawing/2014/main" id="{F2BEBB10-CA58-2C24-D62B-36E4B9DDB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63564"/>
            <a:ext cx="31242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a:extLst>
              <a:ext uri="{FF2B5EF4-FFF2-40B4-BE49-F238E27FC236}">
                <a16:creationId xmlns:a16="http://schemas.microsoft.com/office/drawing/2014/main" id="{215F3F42-D3D3-E5AA-B70C-6F977C1C7E80}"/>
              </a:ext>
            </a:extLst>
          </p:cNvPr>
          <p:cNvSpPr txBox="1">
            <a:spLocks noChangeArrowheads="1"/>
          </p:cNvSpPr>
          <p:nvPr/>
        </p:nvSpPr>
        <p:spPr bwMode="auto">
          <a:xfrm>
            <a:off x="3429000" y="2286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Đồ vật có dạng hình chữ nhật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3">
            <a:extLst>
              <a:ext uri="{FF2B5EF4-FFF2-40B4-BE49-F238E27FC236}">
                <a16:creationId xmlns:a16="http://schemas.microsoft.com/office/drawing/2014/main" id="{EA1F1719-2E26-4C42-3D50-35ABBD8B7B1B}"/>
              </a:ext>
            </a:extLst>
          </p:cNvPr>
          <p:cNvSpPr>
            <a:spLocks noGrp="1" noChangeArrowheads="1"/>
          </p:cNvSpPr>
          <p:nvPr>
            <p:ph type="subTitle" idx="1"/>
          </p:nvPr>
        </p:nvSpPr>
        <p:spPr/>
        <p:txBody>
          <a:bodyPr/>
          <a:lstStyle/>
          <a:p>
            <a:pPr eaLnBrk="1" hangingPunct="1">
              <a:buFont typeface="Arial" charset="0"/>
              <a:buNone/>
              <a:defRPr/>
            </a:pPr>
            <a:endParaRPr lang="vi-VN"/>
          </a:p>
        </p:txBody>
      </p:sp>
      <p:pic>
        <p:nvPicPr>
          <p:cNvPr id="18435" name="Picture 14" descr="So 9 - trang 32">
            <a:extLst>
              <a:ext uri="{FF2B5EF4-FFF2-40B4-BE49-F238E27FC236}">
                <a16:creationId xmlns:a16="http://schemas.microsoft.com/office/drawing/2014/main" id="{56725CC8-78ED-63E9-C09C-4CD2A3D05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8931"/>
          <a:stretch>
            <a:fillRect/>
          </a:stretch>
        </p:blipFill>
        <p:spPr bwMode="auto">
          <a:xfrm>
            <a:off x="1676400" y="304800"/>
            <a:ext cx="8839200" cy="640080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Box 1">
            <a:extLst>
              <a:ext uri="{FF2B5EF4-FFF2-40B4-BE49-F238E27FC236}">
                <a16:creationId xmlns:a16="http://schemas.microsoft.com/office/drawing/2014/main" id="{D6E72AC0-5C4D-6458-BC8C-A23ABC33F3FA}"/>
              </a:ext>
            </a:extLst>
          </p:cNvPr>
          <p:cNvSpPr txBox="1">
            <a:spLocks noChangeArrowheads="1"/>
          </p:cNvSpPr>
          <p:nvPr/>
        </p:nvSpPr>
        <p:spPr bwMode="auto">
          <a:xfrm>
            <a:off x="8153400" y="5000626"/>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000">
                <a:solidFill>
                  <a:srgbClr val="FF0000"/>
                </a:solidFill>
                <a:latin typeface="Times New Roman" panose="02020603050405020304" pitchFamily="18" charset="0"/>
                <a:cs typeface="Times New Roman" panose="02020603050405020304" pitchFamily="18" charset="0"/>
              </a:rPr>
              <a:t>Thư giản tí nào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Hình ảnh 6">
            <a:extLst>
              <a:ext uri="{FF2B5EF4-FFF2-40B4-BE49-F238E27FC236}">
                <a16:creationId xmlns:a16="http://schemas.microsoft.com/office/drawing/2014/main" id="{3978C63E-3543-440C-673B-018B674A946B}"/>
              </a:ext>
            </a:extLst>
          </p:cNvPr>
          <p:cNvPicPr>
            <a:picLocks noChangeAspect="1"/>
          </p:cNvPicPr>
          <p:nvPr/>
        </p:nvPicPr>
        <p:blipFill>
          <a:blip r:embed="rId3">
            <a:extLst>
              <a:ext uri="{28A0092B-C50C-407E-A947-70E740481C1C}">
                <a14:useLocalDpi xmlns:a14="http://schemas.microsoft.com/office/drawing/2010/main" val="0"/>
              </a:ext>
            </a:extLst>
          </a:blip>
          <a:srcRect l="20374" t="29153" r="60197" b="65004"/>
          <a:stretch>
            <a:fillRect/>
          </a:stretch>
        </p:blipFill>
        <p:spPr bwMode="auto">
          <a:xfrm>
            <a:off x="1565275" y="98426"/>
            <a:ext cx="25717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0C29FFEF-07BC-A260-ADE8-18855274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850" y="1773238"/>
            <a:ext cx="43259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a:extLst>
              <a:ext uri="{FF2B5EF4-FFF2-40B4-BE49-F238E27FC236}">
                <a16:creationId xmlns:a16="http://schemas.microsoft.com/office/drawing/2014/main" id="{0B171B1C-D17C-3B62-DB82-38E0DB1D6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544763"/>
            <a:ext cx="2667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a:extLst>
              <a:ext uri="{FF2B5EF4-FFF2-40B4-BE49-F238E27FC236}">
                <a16:creationId xmlns:a16="http://schemas.microsoft.com/office/drawing/2014/main" id="{2D4D14EC-AE66-562C-06BB-23CF23237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239963"/>
            <a:ext cx="3886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668A1995-1B11-503F-C852-032596088381}"/>
              </a:ext>
            </a:extLst>
          </p:cNvPr>
          <p:cNvCxnSpPr/>
          <p:nvPr/>
        </p:nvCxnSpPr>
        <p:spPr>
          <a:xfrm rot="10800000" flipV="1">
            <a:off x="4267200" y="4830763"/>
            <a:ext cx="2057400" cy="1219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02CACBAC-06B9-8938-21FC-0BD2526E5056}"/>
              </a:ext>
            </a:extLst>
          </p:cNvPr>
          <p:cNvCxnSpPr/>
          <p:nvPr/>
        </p:nvCxnSpPr>
        <p:spPr>
          <a:xfrm rot="10800000">
            <a:off x="4038600" y="4906963"/>
            <a:ext cx="2286000" cy="914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C9A8305F-66E1-6CAA-2323-C71BE4E5F207}"/>
              </a:ext>
            </a:extLst>
          </p:cNvPr>
          <p:cNvCxnSpPr/>
          <p:nvPr/>
        </p:nvCxnSpPr>
        <p:spPr>
          <a:xfrm rot="10800000">
            <a:off x="4114800" y="3078163"/>
            <a:ext cx="2209800" cy="914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8D8EC634-405C-83BA-3529-65DE16A7B06E}"/>
              </a:ext>
            </a:extLst>
          </p:cNvPr>
          <p:cNvCxnSpPr/>
          <p:nvPr/>
        </p:nvCxnSpPr>
        <p:spPr>
          <a:xfrm rot="10800000" flipV="1">
            <a:off x="4114800" y="3078163"/>
            <a:ext cx="2209800" cy="99060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box(in)">
                                      <p:cBhvr>
                                        <p:cTn id="12" dur="500"/>
                                        <p:tgtEl>
                                          <p:spTgt spid="7176"/>
                                        </p:tgtEl>
                                      </p:cBhvr>
                                    </p:animEffect>
                                  </p:childTnLst>
                                </p:cTn>
                              </p:par>
                              <p:par>
                                <p:cTn id="13" presetID="4" presetClass="entr" presetSubtype="16" fill="hold" nodeType="withEffect">
                                  <p:stCondLst>
                                    <p:cond delay="0"/>
                                  </p:stCondLst>
                                  <p:childTnLst>
                                    <p:set>
                                      <p:cBhvr>
                                        <p:cTn id="14" dur="1" fill="hold">
                                          <p:stCondLst>
                                            <p:cond delay="0"/>
                                          </p:stCondLst>
                                        </p:cTn>
                                        <p:tgtEl>
                                          <p:spTgt spid="7177"/>
                                        </p:tgtEl>
                                        <p:attrNameLst>
                                          <p:attrName>style.visibility</p:attrName>
                                        </p:attrNameLst>
                                      </p:cBhvr>
                                      <p:to>
                                        <p:strVal val="visible"/>
                                      </p:to>
                                    </p:set>
                                    <p:animEffect transition="in" filter="box(in)">
                                      <p:cBhvr>
                                        <p:cTn id="15" dur="500"/>
                                        <p:tgtEl>
                                          <p:spTgt spid="71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heckerboard(across)">
                                      <p:cBhvr>
                                        <p:cTn id="20" dur="500"/>
                                        <p:tgtEl>
                                          <p:spTgt spid="2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amond(in)">
                                      <p:cBhvr>
                                        <p:cTn id="25" dur="500"/>
                                        <p:tgtEl>
                                          <p:spTgt spid="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diamond(in)">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amond(in)">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Hình ảnh 6">
            <a:extLst>
              <a:ext uri="{FF2B5EF4-FFF2-40B4-BE49-F238E27FC236}">
                <a16:creationId xmlns:a16="http://schemas.microsoft.com/office/drawing/2014/main" id="{ECC926AD-017E-B1AA-5088-A93619A9AB77}"/>
              </a:ext>
            </a:extLst>
          </p:cNvPr>
          <p:cNvPicPr>
            <a:picLocks noChangeAspect="1"/>
          </p:cNvPicPr>
          <p:nvPr/>
        </p:nvPicPr>
        <p:blipFill>
          <a:blip r:embed="rId3">
            <a:extLst>
              <a:ext uri="{28A0092B-C50C-407E-A947-70E740481C1C}">
                <a14:useLocalDpi xmlns:a14="http://schemas.microsoft.com/office/drawing/2010/main" val="0"/>
              </a:ext>
            </a:extLst>
          </a:blip>
          <a:srcRect l="20374" t="29153" r="60197" b="65004"/>
          <a:stretch>
            <a:fillRect/>
          </a:stretch>
        </p:blipFill>
        <p:spPr bwMode="auto">
          <a:xfrm>
            <a:off x="1554163" y="9525"/>
            <a:ext cx="257175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a:extLst>
              <a:ext uri="{FF2B5EF4-FFF2-40B4-BE49-F238E27FC236}">
                <a16:creationId xmlns:a16="http://schemas.microsoft.com/office/drawing/2014/main" id="{2AFF52AD-501B-F6A6-0141-152DE625C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524000"/>
            <a:ext cx="6781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09CEB5AF-629F-E310-8C60-BA2537776295}"/>
              </a:ext>
            </a:extLst>
          </p:cNvPr>
          <p:cNvSpPr/>
          <p:nvPr/>
        </p:nvSpPr>
        <p:spPr>
          <a:xfrm>
            <a:off x="1752600" y="1905000"/>
            <a:ext cx="935038" cy="838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9" name="TextBox 2">
            <a:extLst>
              <a:ext uri="{FF2B5EF4-FFF2-40B4-BE49-F238E27FC236}">
                <a16:creationId xmlns:a16="http://schemas.microsoft.com/office/drawing/2014/main" id="{5BC8E3E5-0E45-C332-1624-07B44E58CADF}"/>
              </a:ext>
            </a:extLst>
          </p:cNvPr>
          <p:cNvSpPr txBox="1">
            <a:spLocks noChangeArrowheads="1"/>
          </p:cNvSpPr>
          <p:nvPr/>
        </p:nvSpPr>
        <p:spPr bwMode="auto">
          <a:xfrm>
            <a:off x="2133600" y="20574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1</a:t>
            </a:r>
          </a:p>
        </p:txBody>
      </p:sp>
      <p:sp>
        <p:nvSpPr>
          <p:cNvPr id="6" name="Right Arrow 5">
            <a:extLst>
              <a:ext uri="{FF2B5EF4-FFF2-40B4-BE49-F238E27FC236}">
                <a16:creationId xmlns:a16="http://schemas.microsoft.com/office/drawing/2014/main" id="{3283F2B4-49DE-B03E-0558-3FC2F2679CC0}"/>
              </a:ext>
            </a:extLst>
          </p:cNvPr>
          <p:cNvSpPr/>
          <p:nvPr/>
        </p:nvSpPr>
        <p:spPr>
          <a:xfrm>
            <a:off x="1752600" y="3124200"/>
            <a:ext cx="935038" cy="838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a:extLst>
              <a:ext uri="{FF2B5EF4-FFF2-40B4-BE49-F238E27FC236}">
                <a16:creationId xmlns:a16="http://schemas.microsoft.com/office/drawing/2014/main" id="{1FE596BC-BE43-693F-3CCC-B0B72CC7DC0C}"/>
              </a:ext>
            </a:extLst>
          </p:cNvPr>
          <p:cNvSpPr/>
          <p:nvPr/>
        </p:nvSpPr>
        <p:spPr>
          <a:xfrm>
            <a:off x="1752600" y="4419600"/>
            <a:ext cx="935038" cy="838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a:extLst>
              <a:ext uri="{FF2B5EF4-FFF2-40B4-BE49-F238E27FC236}">
                <a16:creationId xmlns:a16="http://schemas.microsoft.com/office/drawing/2014/main" id="{E4E00CC2-D4C2-22DF-2687-323D057C9260}"/>
              </a:ext>
            </a:extLst>
          </p:cNvPr>
          <p:cNvSpPr/>
          <p:nvPr/>
        </p:nvSpPr>
        <p:spPr>
          <a:xfrm>
            <a:off x="1752600" y="5791200"/>
            <a:ext cx="935038" cy="838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3" name="TextBox 8">
            <a:extLst>
              <a:ext uri="{FF2B5EF4-FFF2-40B4-BE49-F238E27FC236}">
                <a16:creationId xmlns:a16="http://schemas.microsoft.com/office/drawing/2014/main" id="{BB68A981-6E21-F205-B64F-6B99B198469D}"/>
              </a:ext>
            </a:extLst>
          </p:cNvPr>
          <p:cNvSpPr txBox="1">
            <a:spLocks noChangeArrowheads="1"/>
          </p:cNvSpPr>
          <p:nvPr/>
        </p:nvSpPr>
        <p:spPr bwMode="auto">
          <a:xfrm>
            <a:off x="2133600" y="32258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2</a:t>
            </a:r>
          </a:p>
        </p:txBody>
      </p:sp>
      <p:sp>
        <p:nvSpPr>
          <p:cNvPr id="21514" name="TextBox 9">
            <a:extLst>
              <a:ext uri="{FF2B5EF4-FFF2-40B4-BE49-F238E27FC236}">
                <a16:creationId xmlns:a16="http://schemas.microsoft.com/office/drawing/2014/main" id="{17522553-86A9-AFA7-5116-86DA2C3BCAAE}"/>
              </a:ext>
            </a:extLst>
          </p:cNvPr>
          <p:cNvSpPr txBox="1">
            <a:spLocks noChangeArrowheads="1"/>
          </p:cNvSpPr>
          <p:nvPr/>
        </p:nvSpPr>
        <p:spPr bwMode="auto">
          <a:xfrm>
            <a:off x="2133600" y="45212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3</a:t>
            </a:r>
          </a:p>
        </p:txBody>
      </p:sp>
      <p:sp>
        <p:nvSpPr>
          <p:cNvPr id="21515" name="TextBox 10">
            <a:extLst>
              <a:ext uri="{FF2B5EF4-FFF2-40B4-BE49-F238E27FC236}">
                <a16:creationId xmlns:a16="http://schemas.microsoft.com/office/drawing/2014/main" id="{CA4A8AE8-FB6D-E517-46D1-B26516C534C1}"/>
              </a:ext>
            </a:extLst>
          </p:cNvPr>
          <p:cNvSpPr txBox="1">
            <a:spLocks noChangeArrowheads="1"/>
          </p:cNvSpPr>
          <p:nvPr/>
        </p:nvSpPr>
        <p:spPr bwMode="auto">
          <a:xfrm>
            <a:off x="2133600" y="58928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4</a:t>
            </a:r>
          </a:p>
        </p:txBody>
      </p:sp>
    </p:spTree>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Hình ảnh 6">
            <a:extLst>
              <a:ext uri="{FF2B5EF4-FFF2-40B4-BE49-F238E27FC236}">
                <a16:creationId xmlns:a16="http://schemas.microsoft.com/office/drawing/2014/main" id="{273A4E76-1852-E7EA-554D-65635CAFB35B}"/>
              </a:ext>
            </a:extLst>
          </p:cNvPr>
          <p:cNvPicPr>
            <a:picLocks noChangeAspect="1"/>
          </p:cNvPicPr>
          <p:nvPr/>
        </p:nvPicPr>
        <p:blipFill>
          <a:blip r:embed="rId3">
            <a:extLst>
              <a:ext uri="{28A0092B-C50C-407E-A947-70E740481C1C}">
                <a14:useLocalDpi xmlns:a14="http://schemas.microsoft.com/office/drawing/2010/main" val="0"/>
              </a:ext>
            </a:extLst>
          </a:blip>
          <a:srcRect l="20374" t="29153" r="60197" b="65004"/>
          <a:stretch>
            <a:fillRect/>
          </a:stretch>
        </p:blipFill>
        <p:spPr bwMode="auto">
          <a:xfrm>
            <a:off x="1524000" y="0"/>
            <a:ext cx="24955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a:extLst>
              <a:ext uri="{FF2B5EF4-FFF2-40B4-BE49-F238E27FC236}">
                <a16:creationId xmlns:a16="http://schemas.microsoft.com/office/drawing/2014/main" id="{0A48A4A7-CE65-DC1D-CBB8-F55C221EC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1"/>
            <a:ext cx="73914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ình Bầu dục 6">
            <a:extLst>
              <a:ext uri="{FF2B5EF4-FFF2-40B4-BE49-F238E27FC236}">
                <a16:creationId xmlns:a16="http://schemas.microsoft.com/office/drawing/2014/main" id="{361F3250-0D77-2587-3427-A33187899CF3}"/>
              </a:ext>
            </a:extLst>
          </p:cNvPr>
          <p:cNvSpPr/>
          <p:nvPr/>
        </p:nvSpPr>
        <p:spPr>
          <a:xfrm>
            <a:off x="4495800" y="30480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8" name="Hình Bầu dục 6">
            <a:extLst>
              <a:ext uri="{FF2B5EF4-FFF2-40B4-BE49-F238E27FC236}">
                <a16:creationId xmlns:a16="http://schemas.microsoft.com/office/drawing/2014/main" id="{818A8BB2-3405-332B-0822-BA5C0DC39373}"/>
              </a:ext>
            </a:extLst>
          </p:cNvPr>
          <p:cNvSpPr/>
          <p:nvPr/>
        </p:nvSpPr>
        <p:spPr>
          <a:xfrm>
            <a:off x="7086600" y="30480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9" name="Hình Bầu dục 6">
            <a:extLst>
              <a:ext uri="{FF2B5EF4-FFF2-40B4-BE49-F238E27FC236}">
                <a16:creationId xmlns:a16="http://schemas.microsoft.com/office/drawing/2014/main" id="{F93ACC83-F375-C12B-86AA-B1C35BEEBD6F}"/>
              </a:ext>
            </a:extLst>
          </p:cNvPr>
          <p:cNvSpPr/>
          <p:nvPr/>
        </p:nvSpPr>
        <p:spPr>
          <a:xfrm>
            <a:off x="7086600" y="51816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10" name="Hình Bầu dục 6">
            <a:extLst>
              <a:ext uri="{FF2B5EF4-FFF2-40B4-BE49-F238E27FC236}">
                <a16:creationId xmlns:a16="http://schemas.microsoft.com/office/drawing/2014/main" id="{E67EC601-5ADB-97BA-7432-7D1DF4809A30}"/>
              </a:ext>
            </a:extLst>
          </p:cNvPr>
          <p:cNvSpPr/>
          <p:nvPr/>
        </p:nvSpPr>
        <p:spPr>
          <a:xfrm>
            <a:off x="3200400" y="52578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3" name="Right Arrow 2">
            <a:extLst>
              <a:ext uri="{FF2B5EF4-FFF2-40B4-BE49-F238E27FC236}">
                <a16:creationId xmlns:a16="http://schemas.microsoft.com/office/drawing/2014/main" id="{A5BE01AE-F2A6-0772-CA19-CDA66A615146}"/>
              </a:ext>
            </a:extLst>
          </p:cNvPr>
          <p:cNvSpPr/>
          <p:nvPr/>
        </p:nvSpPr>
        <p:spPr>
          <a:xfrm>
            <a:off x="1625600" y="2438400"/>
            <a:ext cx="660400" cy="685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1" name="TextBox 3">
            <a:extLst>
              <a:ext uri="{FF2B5EF4-FFF2-40B4-BE49-F238E27FC236}">
                <a16:creationId xmlns:a16="http://schemas.microsoft.com/office/drawing/2014/main" id="{823FA454-A715-1995-5216-D3C5CDAA5D8A}"/>
              </a:ext>
            </a:extLst>
          </p:cNvPr>
          <p:cNvSpPr txBox="1">
            <a:spLocks noChangeArrowheads="1"/>
          </p:cNvSpPr>
          <p:nvPr/>
        </p:nvSpPr>
        <p:spPr bwMode="auto">
          <a:xfrm>
            <a:off x="1778000" y="24638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1</a:t>
            </a:r>
          </a:p>
        </p:txBody>
      </p:sp>
      <p:sp>
        <p:nvSpPr>
          <p:cNvPr id="11" name="Right Arrow 10">
            <a:extLst>
              <a:ext uri="{FF2B5EF4-FFF2-40B4-BE49-F238E27FC236}">
                <a16:creationId xmlns:a16="http://schemas.microsoft.com/office/drawing/2014/main" id="{5006DD29-7886-0679-046B-D5D17ECAC201}"/>
              </a:ext>
            </a:extLst>
          </p:cNvPr>
          <p:cNvSpPr/>
          <p:nvPr/>
        </p:nvSpPr>
        <p:spPr>
          <a:xfrm>
            <a:off x="1676400" y="4572000"/>
            <a:ext cx="660400" cy="685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3" name="TextBox 4">
            <a:extLst>
              <a:ext uri="{FF2B5EF4-FFF2-40B4-BE49-F238E27FC236}">
                <a16:creationId xmlns:a16="http://schemas.microsoft.com/office/drawing/2014/main" id="{FC9508D7-61E7-9CB3-5311-0AC98769E549}"/>
              </a:ext>
            </a:extLst>
          </p:cNvPr>
          <p:cNvSpPr txBox="1">
            <a:spLocks noChangeArrowheads="1"/>
          </p:cNvSpPr>
          <p:nvPr/>
        </p:nvSpPr>
        <p:spPr bwMode="auto">
          <a:xfrm>
            <a:off x="1828800" y="45974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2</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linds(horizontal)">
                                      <p:cBhvr>
                                        <p:cTn id="7" dur="5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amond(in)">
                                      <p:cBhvr>
                                        <p:cTn id="20" dur="500"/>
                                        <p:tgtEl>
                                          <p:spTgt spid="1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amond(i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Hình ảnh 6">
            <a:extLst>
              <a:ext uri="{FF2B5EF4-FFF2-40B4-BE49-F238E27FC236}">
                <a16:creationId xmlns:a16="http://schemas.microsoft.com/office/drawing/2014/main" id="{8A338AD0-750A-CB4E-629F-6D650CC8E7AA}"/>
              </a:ext>
            </a:extLst>
          </p:cNvPr>
          <p:cNvPicPr>
            <a:picLocks noChangeAspect="1"/>
          </p:cNvPicPr>
          <p:nvPr/>
        </p:nvPicPr>
        <p:blipFill>
          <a:blip r:embed="rId3">
            <a:extLst>
              <a:ext uri="{28A0092B-C50C-407E-A947-70E740481C1C}">
                <a14:useLocalDpi xmlns:a14="http://schemas.microsoft.com/office/drawing/2010/main" val="0"/>
              </a:ext>
            </a:extLst>
          </a:blip>
          <a:srcRect l="20374" t="29153" r="60197" b="65004"/>
          <a:stretch>
            <a:fillRect/>
          </a:stretch>
        </p:blipFill>
        <p:spPr bwMode="auto">
          <a:xfrm>
            <a:off x="1695450" y="-11113"/>
            <a:ext cx="285115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a:extLst>
              <a:ext uri="{FF2B5EF4-FFF2-40B4-BE49-F238E27FC236}">
                <a16:creationId xmlns:a16="http://schemas.microsoft.com/office/drawing/2014/main" id="{D1D9A552-213E-4FD6-BAC7-2DC0E8365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752601"/>
            <a:ext cx="80772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ình Bầu dục 6">
            <a:extLst>
              <a:ext uri="{FF2B5EF4-FFF2-40B4-BE49-F238E27FC236}">
                <a16:creationId xmlns:a16="http://schemas.microsoft.com/office/drawing/2014/main" id="{2F464C68-BD09-9011-36A1-6E85FDA5FA0F}"/>
              </a:ext>
            </a:extLst>
          </p:cNvPr>
          <p:cNvSpPr/>
          <p:nvPr/>
        </p:nvSpPr>
        <p:spPr>
          <a:xfrm>
            <a:off x="8686800" y="33528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6" name="Hình Bầu dục 6">
            <a:extLst>
              <a:ext uri="{FF2B5EF4-FFF2-40B4-BE49-F238E27FC236}">
                <a16:creationId xmlns:a16="http://schemas.microsoft.com/office/drawing/2014/main" id="{9B087A47-96F0-6055-F6B4-46C2AEAE9138}"/>
              </a:ext>
            </a:extLst>
          </p:cNvPr>
          <p:cNvSpPr/>
          <p:nvPr/>
        </p:nvSpPr>
        <p:spPr>
          <a:xfrm>
            <a:off x="3124200" y="57150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7" name="Hình Bầu dục 6">
            <a:extLst>
              <a:ext uri="{FF2B5EF4-FFF2-40B4-BE49-F238E27FC236}">
                <a16:creationId xmlns:a16="http://schemas.microsoft.com/office/drawing/2014/main" id="{5FA2D384-EA06-F61C-3DD7-89930EEBDFD5}"/>
              </a:ext>
            </a:extLst>
          </p:cNvPr>
          <p:cNvSpPr/>
          <p:nvPr/>
        </p:nvSpPr>
        <p:spPr>
          <a:xfrm>
            <a:off x="4495800" y="33528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8" name="Hình Bầu dục 6">
            <a:extLst>
              <a:ext uri="{FF2B5EF4-FFF2-40B4-BE49-F238E27FC236}">
                <a16:creationId xmlns:a16="http://schemas.microsoft.com/office/drawing/2014/main" id="{0232EDBB-2EC7-8253-B816-450D5BB76688}"/>
              </a:ext>
            </a:extLst>
          </p:cNvPr>
          <p:cNvSpPr/>
          <p:nvPr/>
        </p:nvSpPr>
        <p:spPr>
          <a:xfrm>
            <a:off x="5943600" y="5715000"/>
            <a:ext cx="609600" cy="457200"/>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lang="vi-VN"/>
          </a:p>
        </p:txBody>
      </p:sp>
      <p:sp>
        <p:nvSpPr>
          <p:cNvPr id="2" name="Right Arrow 1">
            <a:extLst>
              <a:ext uri="{FF2B5EF4-FFF2-40B4-BE49-F238E27FC236}">
                <a16:creationId xmlns:a16="http://schemas.microsoft.com/office/drawing/2014/main" id="{2243529D-BCC5-F909-22B9-AE77072524BB}"/>
              </a:ext>
            </a:extLst>
          </p:cNvPr>
          <p:cNvSpPr/>
          <p:nvPr/>
        </p:nvSpPr>
        <p:spPr>
          <a:xfrm>
            <a:off x="1600200" y="2514600"/>
            <a:ext cx="742950" cy="838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9" name="TextBox 2">
            <a:extLst>
              <a:ext uri="{FF2B5EF4-FFF2-40B4-BE49-F238E27FC236}">
                <a16:creationId xmlns:a16="http://schemas.microsoft.com/office/drawing/2014/main" id="{A5F32CFB-5A85-9E44-1D7C-AB3923310635}"/>
              </a:ext>
            </a:extLst>
          </p:cNvPr>
          <p:cNvSpPr txBox="1">
            <a:spLocks noChangeArrowheads="1"/>
          </p:cNvSpPr>
          <p:nvPr/>
        </p:nvSpPr>
        <p:spPr bwMode="auto">
          <a:xfrm>
            <a:off x="1866900" y="261620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3</a:t>
            </a:r>
          </a:p>
        </p:txBody>
      </p:sp>
      <p:sp>
        <p:nvSpPr>
          <p:cNvPr id="10" name="Right Arrow 9">
            <a:extLst>
              <a:ext uri="{FF2B5EF4-FFF2-40B4-BE49-F238E27FC236}">
                <a16:creationId xmlns:a16="http://schemas.microsoft.com/office/drawing/2014/main" id="{7829B9E1-901D-3124-934D-BDB7E0A9CDFF}"/>
              </a:ext>
            </a:extLst>
          </p:cNvPr>
          <p:cNvSpPr/>
          <p:nvPr/>
        </p:nvSpPr>
        <p:spPr>
          <a:xfrm>
            <a:off x="1600200" y="4724400"/>
            <a:ext cx="742950" cy="838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1" name="TextBox 10">
            <a:extLst>
              <a:ext uri="{FF2B5EF4-FFF2-40B4-BE49-F238E27FC236}">
                <a16:creationId xmlns:a16="http://schemas.microsoft.com/office/drawing/2014/main" id="{355FD7BC-806C-17DA-BAA8-8832C385FBB0}"/>
              </a:ext>
            </a:extLst>
          </p:cNvPr>
          <p:cNvSpPr txBox="1">
            <a:spLocks noChangeArrowheads="1"/>
          </p:cNvSpPr>
          <p:nvPr/>
        </p:nvSpPr>
        <p:spPr bwMode="auto">
          <a:xfrm>
            <a:off x="1714500" y="4826000"/>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4</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linds(horizont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Hình ảnh 6">
            <a:extLst>
              <a:ext uri="{FF2B5EF4-FFF2-40B4-BE49-F238E27FC236}">
                <a16:creationId xmlns:a16="http://schemas.microsoft.com/office/drawing/2014/main" id="{F16B7C06-1484-F92C-F067-9BA3E6B10D21}"/>
              </a:ext>
            </a:extLst>
          </p:cNvPr>
          <p:cNvPicPr>
            <a:picLocks noChangeAspect="1"/>
          </p:cNvPicPr>
          <p:nvPr/>
        </p:nvPicPr>
        <p:blipFill>
          <a:blip r:embed="rId3">
            <a:extLst>
              <a:ext uri="{28A0092B-C50C-407E-A947-70E740481C1C}">
                <a14:useLocalDpi xmlns:a14="http://schemas.microsoft.com/office/drawing/2010/main" val="0"/>
              </a:ext>
            </a:extLst>
          </a:blip>
          <a:srcRect l="20374" t="29153" r="60197" b="65004"/>
          <a:stretch>
            <a:fillRect/>
          </a:stretch>
        </p:blipFill>
        <p:spPr bwMode="auto">
          <a:xfrm>
            <a:off x="1695450" y="1"/>
            <a:ext cx="285115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a:extLst>
              <a:ext uri="{FF2B5EF4-FFF2-40B4-BE49-F238E27FC236}">
                <a16:creationId xmlns:a16="http://schemas.microsoft.com/office/drawing/2014/main" id="{431F508B-115B-44C1-D7B2-AD98F413B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33538"/>
            <a:ext cx="8458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a:extLst>
              <a:ext uri="{FF2B5EF4-FFF2-40B4-BE49-F238E27FC236}">
                <a16:creationId xmlns:a16="http://schemas.microsoft.com/office/drawing/2014/main" id="{25FED592-0E9B-0B79-8AF5-1C4754A2E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0480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blinds(horizontal)">
                                      <p:cBhvr>
                                        <p:cTn id="7" dur="500"/>
                                        <p:tgtEl>
                                          <p:spTgt spid="92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box(in)">
                                      <p:cBhvr>
                                        <p:cTn id="12"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Hình ảnh 6">
            <a:extLst>
              <a:ext uri="{FF2B5EF4-FFF2-40B4-BE49-F238E27FC236}">
                <a16:creationId xmlns:a16="http://schemas.microsoft.com/office/drawing/2014/main" id="{8BBC28B7-801D-3EF7-090D-8CE026AF1979}"/>
              </a:ext>
            </a:extLst>
          </p:cNvPr>
          <p:cNvPicPr>
            <a:picLocks noChangeAspect="1"/>
          </p:cNvPicPr>
          <p:nvPr/>
        </p:nvPicPr>
        <p:blipFill>
          <a:blip r:embed="rId3">
            <a:extLst>
              <a:ext uri="{28A0092B-C50C-407E-A947-70E740481C1C}">
                <a14:useLocalDpi xmlns:a14="http://schemas.microsoft.com/office/drawing/2010/main" val="0"/>
              </a:ext>
            </a:extLst>
          </a:blip>
          <a:srcRect l="20374" t="29153" r="60197" b="65004"/>
          <a:stretch>
            <a:fillRect/>
          </a:stretch>
        </p:blipFill>
        <p:spPr bwMode="auto">
          <a:xfrm>
            <a:off x="1695450" y="1"/>
            <a:ext cx="285115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a:extLst>
              <a:ext uri="{FF2B5EF4-FFF2-40B4-BE49-F238E27FC236}">
                <a16:creationId xmlns:a16="http://schemas.microsoft.com/office/drawing/2014/main" id="{28389F78-16EC-24CD-41AE-868E7BF5B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533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3F3D572-3919-007B-9571-5E4EF1993B69}"/>
              </a:ext>
            </a:extLst>
          </p:cNvPr>
          <p:cNvSpPr/>
          <p:nvPr/>
        </p:nvSpPr>
        <p:spPr>
          <a:xfrm>
            <a:off x="2514600" y="2438400"/>
            <a:ext cx="762000" cy="68580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Isosceles Triangle 8">
            <a:extLst>
              <a:ext uri="{FF2B5EF4-FFF2-40B4-BE49-F238E27FC236}">
                <a16:creationId xmlns:a16="http://schemas.microsoft.com/office/drawing/2014/main" id="{E554342C-C6F0-2F25-C16C-03BC0BA7083D}"/>
              </a:ext>
            </a:extLst>
          </p:cNvPr>
          <p:cNvSpPr/>
          <p:nvPr/>
        </p:nvSpPr>
        <p:spPr>
          <a:xfrm>
            <a:off x="2514600" y="4800600"/>
            <a:ext cx="914400" cy="838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id="{B9ED1102-3650-7669-C61C-1A95D83E4AD8}"/>
              </a:ext>
            </a:extLst>
          </p:cNvPr>
          <p:cNvSpPr/>
          <p:nvPr/>
        </p:nvSpPr>
        <p:spPr>
          <a:xfrm>
            <a:off x="2514600" y="3657600"/>
            <a:ext cx="838200" cy="76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TextBox 13">
            <a:extLst>
              <a:ext uri="{FF2B5EF4-FFF2-40B4-BE49-F238E27FC236}">
                <a16:creationId xmlns:a16="http://schemas.microsoft.com/office/drawing/2014/main" id="{A172B330-DD9F-5142-996F-9F83B4573F82}"/>
              </a:ext>
            </a:extLst>
          </p:cNvPr>
          <p:cNvSpPr txBox="1">
            <a:spLocks noChangeArrowheads="1"/>
          </p:cNvSpPr>
          <p:nvPr/>
        </p:nvSpPr>
        <p:spPr bwMode="auto">
          <a:xfrm>
            <a:off x="4419600" y="2352676"/>
            <a:ext cx="838200" cy="923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b="1">
                <a:solidFill>
                  <a:srgbClr val="0070C0"/>
                </a:solidFill>
                <a:latin typeface="Times New Roman" panose="02020603050405020304" pitchFamily="18" charset="0"/>
                <a:cs typeface="Times New Roman" panose="02020603050405020304" pitchFamily="18" charset="0"/>
              </a:rPr>
              <a:t>3</a:t>
            </a:r>
          </a:p>
        </p:txBody>
      </p:sp>
      <p:sp>
        <p:nvSpPr>
          <p:cNvPr id="15" name="TextBox 14">
            <a:extLst>
              <a:ext uri="{FF2B5EF4-FFF2-40B4-BE49-F238E27FC236}">
                <a16:creationId xmlns:a16="http://schemas.microsoft.com/office/drawing/2014/main" id="{93B2DE87-A8D4-FAEB-999A-93FB2CAD4FAE}"/>
              </a:ext>
            </a:extLst>
          </p:cNvPr>
          <p:cNvSpPr txBox="1">
            <a:spLocks noChangeArrowheads="1"/>
          </p:cNvSpPr>
          <p:nvPr/>
        </p:nvSpPr>
        <p:spPr bwMode="auto">
          <a:xfrm>
            <a:off x="4419600" y="3571876"/>
            <a:ext cx="838200" cy="923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b="1">
                <a:solidFill>
                  <a:srgbClr val="FFC000"/>
                </a:solidFill>
                <a:latin typeface="Times New Roman" panose="02020603050405020304" pitchFamily="18" charset="0"/>
                <a:cs typeface="Times New Roman" panose="02020603050405020304" pitchFamily="18" charset="0"/>
              </a:rPr>
              <a:t>2</a:t>
            </a:r>
          </a:p>
        </p:txBody>
      </p:sp>
      <p:sp>
        <p:nvSpPr>
          <p:cNvPr id="16" name="TextBox 15">
            <a:extLst>
              <a:ext uri="{FF2B5EF4-FFF2-40B4-BE49-F238E27FC236}">
                <a16:creationId xmlns:a16="http://schemas.microsoft.com/office/drawing/2014/main" id="{2141A60B-C0D2-CCD5-FB66-BEDBE24D33F6}"/>
              </a:ext>
            </a:extLst>
          </p:cNvPr>
          <p:cNvSpPr txBox="1">
            <a:spLocks noChangeArrowheads="1"/>
          </p:cNvSpPr>
          <p:nvPr/>
        </p:nvSpPr>
        <p:spPr bwMode="auto">
          <a:xfrm>
            <a:off x="4419600" y="4867276"/>
            <a:ext cx="838200" cy="923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b="1">
                <a:solidFill>
                  <a:srgbClr val="C00000"/>
                </a:solidFill>
                <a:latin typeface="Times New Roman" panose="02020603050405020304" pitchFamily="18" charset="0"/>
                <a:cs typeface="Times New Roman" panose="02020603050405020304" pitchFamily="18" charset="0"/>
              </a:rPr>
              <a:t>7</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linds(horizontal)">
                                      <p:cBhvr>
                                        <p:cTn id="7" dur="500"/>
                                        <p:tgtEl>
                                          <p:spTgt spid="9219"/>
                                        </p:tgtEl>
                                      </p:cBhvr>
                                    </p:animEffect>
                                  </p:childTnLst>
                                </p:cTn>
                              </p:par>
                              <p:par>
                                <p:cTn id="8" presetID="3" presetClass="entr" presetSubtype="10" fill="hold"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blinds(horizontal)">
                                      <p:cBhvr>
                                        <p:cTn id="10" dur="500"/>
                                        <p:tgtEl>
                                          <p:spTgt spid="92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ox(i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62F5A43-6300-B77D-5DEF-9CF7EAE374EF}"/>
              </a:ext>
            </a:extLst>
          </p:cNvPr>
          <p:cNvSpPr/>
          <p:nvPr/>
        </p:nvSpPr>
        <p:spPr>
          <a:xfrm>
            <a:off x="2590800" y="762000"/>
            <a:ext cx="5791200" cy="32766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6398532D-CD97-28C7-FBB8-EEBEFF5076A1}"/>
              </a:ext>
            </a:extLst>
          </p:cNvPr>
          <p:cNvSpPr txBox="1"/>
          <p:nvPr/>
        </p:nvSpPr>
        <p:spPr>
          <a:xfrm>
            <a:off x="3200400" y="1437382"/>
            <a:ext cx="4800600" cy="1077218"/>
          </a:xfrm>
          <a:prstGeom prst="rect">
            <a:avLst/>
          </a:prstGeom>
          <a:noFill/>
          <a:ln>
            <a:solidFill>
              <a:schemeClr val="bg1"/>
            </a:solidFill>
          </a:ln>
        </p:spPr>
        <p:txBody>
          <a:bodyPr>
            <a:spAutoFit/>
          </a:bodyPr>
          <a:lstStyle/>
          <a:p>
            <a:pPr>
              <a:defRPr/>
            </a:pPr>
            <a:r>
              <a:rPr lang="en-US" sz="3200" dirty="0">
                <a:ln>
                  <a:solidFill>
                    <a:srgbClr val="C00000"/>
                  </a:solidFill>
                </a:ln>
                <a:latin typeface="Times New Roman" pitchFamily="18" charset="0"/>
                <a:cs typeface="Times New Roman" pitchFamily="18" charset="0"/>
              </a:rPr>
              <a:t>KHỞI ĐỘNG</a:t>
            </a:r>
          </a:p>
          <a:p>
            <a:pPr>
              <a:defRPr/>
            </a:pPr>
            <a:r>
              <a:rPr lang="en-US" sz="3200" dirty="0" err="1">
                <a:ln>
                  <a:solidFill>
                    <a:srgbClr val="C00000"/>
                  </a:solidFill>
                </a:ln>
                <a:latin typeface="Times New Roman" pitchFamily="18" charset="0"/>
                <a:cs typeface="Times New Roman" pitchFamily="18" charset="0"/>
              </a:rPr>
              <a:t>Trò</a:t>
            </a:r>
            <a:r>
              <a:rPr lang="en-US" sz="3200" dirty="0">
                <a:ln>
                  <a:solidFill>
                    <a:srgbClr val="C00000"/>
                  </a:solidFill>
                </a:ln>
                <a:latin typeface="Times New Roman" pitchFamily="18" charset="0"/>
                <a:cs typeface="Times New Roman" pitchFamily="18" charset="0"/>
              </a:rPr>
              <a:t> </a:t>
            </a:r>
            <a:r>
              <a:rPr lang="en-US" sz="3200" dirty="0" err="1">
                <a:ln>
                  <a:solidFill>
                    <a:srgbClr val="C00000"/>
                  </a:solidFill>
                </a:ln>
                <a:latin typeface="Times New Roman" pitchFamily="18" charset="0"/>
                <a:cs typeface="Times New Roman" pitchFamily="18" charset="0"/>
              </a:rPr>
              <a:t>chơi</a:t>
            </a:r>
            <a:r>
              <a:rPr lang="en-US" sz="3200" dirty="0">
                <a:ln>
                  <a:solidFill>
                    <a:srgbClr val="C00000"/>
                  </a:solidFill>
                </a:ln>
                <a:latin typeface="Times New Roman" pitchFamily="18" charset="0"/>
                <a:cs typeface="Times New Roman" pitchFamily="18" charset="0"/>
              </a:rPr>
              <a:t>: </a:t>
            </a:r>
            <a:r>
              <a:rPr lang="en-US" sz="3200" dirty="0" err="1">
                <a:ln>
                  <a:solidFill>
                    <a:srgbClr val="C00000"/>
                  </a:solidFill>
                </a:ln>
                <a:latin typeface="Times New Roman" pitchFamily="18" charset="0"/>
                <a:cs typeface="Times New Roman" pitchFamily="18" charset="0"/>
              </a:rPr>
              <a:t>Điểm</a:t>
            </a:r>
            <a:r>
              <a:rPr lang="en-US" sz="3200" dirty="0">
                <a:ln>
                  <a:solidFill>
                    <a:srgbClr val="C00000"/>
                  </a:solidFill>
                </a:ln>
                <a:latin typeface="Times New Roman" pitchFamily="18" charset="0"/>
                <a:cs typeface="Times New Roman" pitchFamily="18" charset="0"/>
              </a:rPr>
              <a:t> </a:t>
            </a:r>
            <a:r>
              <a:rPr lang="en-US" sz="3200" dirty="0" err="1">
                <a:ln>
                  <a:solidFill>
                    <a:srgbClr val="C00000"/>
                  </a:solidFill>
                </a:ln>
                <a:latin typeface="Times New Roman" pitchFamily="18" charset="0"/>
                <a:cs typeface="Times New Roman" pitchFamily="18" charset="0"/>
              </a:rPr>
              <a:t>số</a:t>
            </a:r>
            <a:r>
              <a:rPr lang="en-US" sz="3200" dirty="0">
                <a:ln>
                  <a:solidFill>
                    <a:srgbClr val="C00000"/>
                  </a:solidFill>
                </a:ln>
                <a:latin typeface="Times New Roman" pitchFamily="18" charset="0"/>
                <a:cs typeface="Times New Roman" pitchFamily="18" charset="0"/>
              </a:rPr>
              <a:t> </a:t>
            </a:r>
            <a:r>
              <a:rPr lang="en-US" sz="3200" dirty="0" err="1">
                <a:ln>
                  <a:solidFill>
                    <a:srgbClr val="C00000"/>
                  </a:solidFill>
                </a:ln>
                <a:latin typeface="Times New Roman" pitchFamily="18" charset="0"/>
                <a:cs typeface="Times New Roman" pitchFamily="18" charset="0"/>
              </a:rPr>
              <a:t>báo</a:t>
            </a:r>
            <a:r>
              <a:rPr lang="en-US" sz="3200" dirty="0">
                <a:ln>
                  <a:solidFill>
                    <a:srgbClr val="C00000"/>
                  </a:solidFill>
                </a:ln>
                <a:latin typeface="Times New Roman" pitchFamily="18" charset="0"/>
                <a:cs typeface="Times New Roman" pitchFamily="18" charset="0"/>
              </a:rPr>
              <a:t> </a:t>
            </a:r>
            <a:r>
              <a:rPr lang="en-US" sz="3200" dirty="0" err="1">
                <a:ln>
                  <a:solidFill>
                    <a:srgbClr val="C00000"/>
                  </a:solidFill>
                </a:ln>
                <a:latin typeface="Times New Roman" pitchFamily="18" charset="0"/>
                <a:cs typeface="Times New Roman" pitchFamily="18" charset="0"/>
              </a:rPr>
              <a:t>cáo</a:t>
            </a:r>
            <a:endParaRPr lang="en-US" sz="3200" dirty="0">
              <a:ln>
                <a:solidFill>
                  <a:srgbClr val="C00000"/>
                </a:solidFill>
              </a:ln>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880C5D7-CECD-71C9-78DB-1921F64BEBD3}"/>
              </a:ext>
            </a:extLst>
          </p:cNvPr>
          <p:cNvSpPr txBox="1">
            <a:spLocks noChangeArrowheads="1"/>
          </p:cNvSpPr>
          <p:nvPr/>
        </p:nvSpPr>
        <p:spPr bwMode="auto">
          <a:xfrm>
            <a:off x="4724400" y="4038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Kiểm tra sự chuẩn bị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media"/>
            <a:extLst>
              <a:ext uri="{FF2B5EF4-FFF2-40B4-BE49-F238E27FC236}">
                <a16:creationId xmlns:a16="http://schemas.microsoft.com/office/drawing/2014/main" id="{C9D9EC09-0E32-EDA7-8D4E-F13D9FC95423}"/>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729413" y="-1746250"/>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8">
            <a:extLst>
              <a:ext uri="{FF2B5EF4-FFF2-40B4-BE49-F238E27FC236}">
                <a16:creationId xmlns:a16="http://schemas.microsoft.com/office/drawing/2014/main" id="{92AC033A-2586-BE58-1304-773D4D17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057400"/>
            <a:ext cx="784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2">
            <a:extLst>
              <a:ext uri="{FF2B5EF4-FFF2-40B4-BE49-F238E27FC236}">
                <a16:creationId xmlns:a16="http://schemas.microsoft.com/office/drawing/2014/main" id="{10BFA9F2-4ABF-BC9D-FC26-8EA41AFF520C}"/>
              </a:ext>
            </a:extLst>
          </p:cNvPr>
          <p:cNvSpPr txBox="1">
            <a:spLocks noChangeArrowheads="1"/>
          </p:cNvSpPr>
          <p:nvPr/>
        </p:nvSpPr>
        <p:spPr bwMode="auto">
          <a:xfrm>
            <a:off x="2209800" y="1524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Thứ</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tư</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ngày</a:t>
            </a:r>
            <a:r>
              <a:rPr lang="en-US" altLang="vi-VN" dirty="0">
                <a:latin typeface="Times New Roman" panose="02020603050405020304" pitchFamily="18" charset="0"/>
                <a:cs typeface="Times New Roman" panose="02020603050405020304" pitchFamily="18" charset="0"/>
              </a:rPr>
              <a:t> 20 </a:t>
            </a:r>
            <a:r>
              <a:rPr lang="en-US" altLang="vi-VN" dirty="0" err="1">
                <a:latin typeface="Times New Roman" panose="02020603050405020304" pitchFamily="18" charset="0"/>
                <a:cs typeface="Times New Roman" panose="02020603050405020304" pitchFamily="18" charset="0"/>
              </a:rPr>
              <a:t>tháng</a:t>
            </a:r>
            <a:r>
              <a:rPr lang="en-US" altLang="vi-VN" dirty="0">
                <a:latin typeface="Times New Roman" panose="02020603050405020304" pitchFamily="18" charset="0"/>
                <a:cs typeface="Times New Roman" panose="02020603050405020304" pitchFamily="18" charset="0"/>
              </a:rPr>
              <a:t> 10 </a:t>
            </a:r>
            <a:r>
              <a:rPr lang="en-US" altLang="vi-VN" dirty="0" err="1">
                <a:latin typeface="Times New Roman" panose="02020603050405020304" pitchFamily="18" charset="0"/>
                <a:cs typeface="Times New Roman" panose="02020603050405020304" pitchFamily="18" charset="0"/>
              </a:rPr>
              <a:t>năm</a:t>
            </a:r>
            <a:r>
              <a:rPr lang="en-US" altLang="vi-VN" dirty="0">
                <a:latin typeface="Times New Roman" panose="02020603050405020304" pitchFamily="18" charset="0"/>
                <a:cs typeface="Times New Roman" panose="02020603050405020304" pitchFamily="18" charset="0"/>
              </a:rPr>
              <a:t> 2022</a:t>
            </a:r>
          </a:p>
        </p:txBody>
      </p:sp>
      <p:sp>
        <p:nvSpPr>
          <p:cNvPr id="31749" name="TextBox 3">
            <a:extLst>
              <a:ext uri="{FF2B5EF4-FFF2-40B4-BE49-F238E27FC236}">
                <a16:creationId xmlns:a16="http://schemas.microsoft.com/office/drawing/2014/main" id="{4646E76E-B462-BCCC-C144-CA178EDADAAB}"/>
              </a:ext>
            </a:extLst>
          </p:cNvPr>
          <p:cNvSpPr txBox="1">
            <a:spLocks noChangeArrowheads="1"/>
          </p:cNvSpPr>
          <p:nvPr/>
        </p:nvSpPr>
        <p:spPr bwMode="auto">
          <a:xfrm>
            <a:off x="4648201" y="990600"/>
            <a:ext cx="2690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        </a:t>
            </a:r>
            <a:r>
              <a:rPr lang="en-US" altLang="vi-VN" u="sng">
                <a:latin typeface="Times New Roman" panose="02020603050405020304" pitchFamily="18" charset="0"/>
                <a:cs typeface="Times New Roman" panose="02020603050405020304" pitchFamily="18" charset="0"/>
              </a:rPr>
              <a:t>Toán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repeatCount="indefinite" fill="remove" display="0">
                  <p:stCondLst>
                    <p:cond delay="indefinite"/>
                  </p:stCondLst>
                  <p:endCondLst>
                    <p:cond evt="onStopAudio" delay="0">
                      <p:tgtEl>
                        <p:sldTgt/>
                      </p:tgtEl>
                    </p:cond>
                  </p:end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8A113048-FFDC-A36E-7E29-4ABC0A8C02BD}"/>
              </a:ext>
            </a:extLst>
          </p:cNvPr>
          <p:cNvSpPr/>
          <p:nvPr/>
        </p:nvSpPr>
        <p:spPr>
          <a:xfrm>
            <a:off x="2362200" y="304800"/>
            <a:ext cx="2057400" cy="1981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A3944B38-4512-F95E-947A-A4941C7372DB}"/>
              </a:ext>
            </a:extLst>
          </p:cNvPr>
          <p:cNvSpPr/>
          <p:nvPr/>
        </p:nvSpPr>
        <p:spPr>
          <a:xfrm>
            <a:off x="5127626" y="304800"/>
            <a:ext cx="1882775" cy="1828800"/>
          </a:xfrm>
          <a:prstGeom prst="rect">
            <a:avLst/>
          </a:prstGeom>
          <a:solidFill>
            <a:srgbClr val="EED3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5">
            <a:extLst>
              <a:ext uri="{FF2B5EF4-FFF2-40B4-BE49-F238E27FC236}">
                <a16:creationId xmlns:a16="http://schemas.microsoft.com/office/drawing/2014/main" id="{AE4DDD1E-EAEF-AD53-A629-31AE2326F5EE}"/>
              </a:ext>
            </a:extLst>
          </p:cNvPr>
          <p:cNvSpPr/>
          <p:nvPr/>
        </p:nvSpPr>
        <p:spPr>
          <a:xfrm>
            <a:off x="2743200" y="2743200"/>
            <a:ext cx="1676400" cy="1676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Triangle 6">
            <a:extLst>
              <a:ext uri="{FF2B5EF4-FFF2-40B4-BE49-F238E27FC236}">
                <a16:creationId xmlns:a16="http://schemas.microsoft.com/office/drawing/2014/main" id="{C2ED005F-602F-4AEF-3595-8D7F57766413}"/>
              </a:ext>
            </a:extLst>
          </p:cNvPr>
          <p:cNvSpPr/>
          <p:nvPr/>
        </p:nvSpPr>
        <p:spPr>
          <a:xfrm rot="19246897">
            <a:off x="5410200" y="2503488"/>
            <a:ext cx="1981200" cy="1600200"/>
          </a:xfrm>
          <a:prstGeom prst="r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Triangle 7">
            <a:extLst>
              <a:ext uri="{FF2B5EF4-FFF2-40B4-BE49-F238E27FC236}">
                <a16:creationId xmlns:a16="http://schemas.microsoft.com/office/drawing/2014/main" id="{E5B08045-810E-B8FE-D771-0262964E3EA1}"/>
              </a:ext>
            </a:extLst>
          </p:cNvPr>
          <p:cNvSpPr/>
          <p:nvPr/>
        </p:nvSpPr>
        <p:spPr>
          <a:xfrm>
            <a:off x="8229600" y="2667000"/>
            <a:ext cx="1981200" cy="1600200"/>
          </a:xfrm>
          <a:prstGeom prst="r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9026F7C-C465-40A6-97C0-CB148383D173}"/>
              </a:ext>
            </a:extLst>
          </p:cNvPr>
          <p:cNvSpPr/>
          <p:nvPr/>
        </p:nvSpPr>
        <p:spPr>
          <a:xfrm>
            <a:off x="2743200" y="5029200"/>
            <a:ext cx="3048000" cy="1219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6EC59D6D-A908-5DB3-FDF7-9AD25D240876}"/>
              </a:ext>
            </a:extLst>
          </p:cNvPr>
          <p:cNvSpPr/>
          <p:nvPr/>
        </p:nvSpPr>
        <p:spPr>
          <a:xfrm>
            <a:off x="7010400" y="4495800"/>
            <a:ext cx="1066800" cy="2286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5D485CE3-0592-FC4E-A2F6-59D7A8F9BBD6}"/>
              </a:ext>
            </a:extLst>
          </p:cNvPr>
          <p:cNvSpPr/>
          <p:nvPr/>
        </p:nvSpPr>
        <p:spPr>
          <a:xfrm rot="19510893">
            <a:off x="7929563" y="479425"/>
            <a:ext cx="1808162"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HÃ¬nh áº£nh cÃ³ liÃªn quan">
            <a:extLst>
              <a:ext uri="{FF2B5EF4-FFF2-40B4-BE49-F238E27FC236}">
                <a16:creationId xmlns:a16="http://schemas.microsoft.com/office/drawing/2014/main" id="{55918527-608D-0BDD-4DD7-29BFB8EB0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9402"/>
          <a:stretch>
            <a:fillRect/>
          </a:stretch>
        </p:blipFill>
        <p:spPr bwMode="auto">
          <a:xfrm>
            <a:off x="1524000" y="4421188"/>
            <a:ext cx="91440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ình chữ nhật 12">
            <a:extLst>
              <a:ext uri="{FF2B5EF4-FFF2-40B4-BE49-F238E27FC236}">
                <a16:creationId xmlns:a16="http://schemas.microsoft.com/office/drawing/2014/main" id="{4DF52BF8-3D4A-3B8B-1493-C2303C6B9F27}"/>
              </a:ext>
            </a:extLst>
          </p:cNvPr>
          <p:cNvSpPr/>
          <p:nvPr/>
        </p:nvSpPr>
        <p:spPr>
          <a:xfrm>
            <a:off x="3679330" y="5940441"/>
            <a:ext cx="4762843" cy="923330"/>
          </a:xfrm>
          <a:prstGeom prst="rect">
            <a:avLst/>
          </a:prstGeom>
          <a:noFill/>
        </p:spPr>
        <p:txBody>
          <a:bodyPr wrap="none">
            <a:spAutoFit/>
          </a:bodyPr>
          <a:lstStyle/>
          <a:p>
            <a:pPr algn="ctr">
              <a:defRPr/>
            </a:pPr>
            <a:r>
              <a:rPr lang="en-US" sz="5400" b="1" dirty="0">
                <a:ln w="10541" cmpd="sng">
                  <a:solidFill>
                    <a:srgbClr val="0070C0"/>
                  </a:solidFill>
                  <a:prstDash val="solid"/>
                </a:ln>
                <a:solidFill>
                  <a:schemeClr val="tx1">
                    <a:lumMod val="95000"/>
                    <a:lumOff val="5000"/>
                  </a:schemeClr>
                </a:solidFill>
                <a:latin typeface="Arial" charset="0"/>
                <a:cs typeface="Arial" charset="0"/>
              </a:rPr>
              <a:t>Hẹn </a:t>
            </a:r>
            <a:r>
              <a:rPr lang="en-US" sz="5400" b="1" dirty="0">
                <a:ln w="10541" cmpd="sng">
                  <a:solidFill>
                    <a:srgbClr val="FFFF00"/>
                  </a:solidFill>
                  <a:prstDash val="solid"/>
                </a:ln>
                <a:solidFill>
                  <a:schemeClr val="tx1">
                    <a:lumMod val="95000"/>
                    <a:lumOff val="5000"/>
                  </a:schemeClr>
                </a:solidFill>
                <a:latin typeface="Arial" charset="0"/>
                <a:cs typeface="Arial" charset="0"/>
              </a:rPr>
              <a:t>gặp lại !!!</a:t>
            </a:r>
            <a:endParaRPr lang="vi-VN" sz="5400" b="1" dirty="0">
              <a:ln w="10541" cmpd="sng">
                <a:solidFill>
                  <a:srgbClr val="FFFF00"/>
                </a:solidFill>
                <a:prstDash val="solid"/>
              </a:ln>
              <a:solidFill>
                <a:schemeClr val="tx1">
                  <a:lumMod val="95000"/>
                  <a:lumOff val="5000"/>
                </a:schemeClr>
              </a:solidFill>
              <a:latin typeface="Arial" charset="0"/>
              <a:cs typeface="Arial" charset="0"/>
            </a:endParaRPr>
          </a:p>
        </p:txBody>
      </p:sp>
      <p:pic>
        <p:nvPicPr>
          <p:cNvPr id="33796" name="Picture 8" descr="Káº¿t quáº£ hÃ¬nh áº£nh cho hinh Äá»ng">
            <a:extLst>
              <a:ext uri="{FF2B5EF4-FFF2-40B4-BE49-F238E27FC236}">
                <a16:creationId xmlns:a16="http://schemas.microsoft.com/office/drawing/2014/main" id="{EEE305F4-F315-9243-5F8F-3B6B0E5139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27200" y="3962400"/>
            <a:ext cx="19129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ình chữ nhật 8">
            <a:extLst>
              <a:ext uri="{FF2B5EF4-FFF2-40B4-BE49-F238E27FC236}">
                <a16:creationId xmlns:a16="http://schemas.microsoft.com/office/drawing/2014/main" id="{75280B51-EF90-7F63-60C3-B08DC36EC4D3}"/>
              </a:ext>
            </a:extLst>
          </p:cNvPr>
          <p:cNvSpPr/>
          <p:nvPr/>
        </p:nvSpPr>
        <p:spPr>
          <a:xfrm>
            <a:off x="1902527" y="2438401"/>
            <a:ext cx="8316448" cy="2585323"/>
          </a:xfrm>
          <a:prstGeom prst="rect">
            <a:avLst/>
          </a:prstGeom>
          <a:noFill/>
        </p:spPr>
        <p:txBody>
          <a:bodyPr>
            <a:spAutoFit/>
          </a:bodyPr>
          <a:lstStyle/>
          <a:p>
            <a:pPr algn="ctr">
              <a:defRPr/>
            </a:pPr>
            <a:r>
              <a:rPr lang="en-US" sz="5400" b="1" spc="50" dirty="0">
                <a:ln w="13500">
                  <a:solidFill>
                    <a:srgbClr val="0070C0">
                      <a:alpha val="6500"/>
                    </a:srgbClr>
                  </a:solidFill>
                  <a:prstDash val="solid"/>
                </a:ln>
                <a:solidFill>
                  <a:schemeClr val="tx1">
                    <a:alpha val="95000"/>
                  </a:schemeClr>
                </a:solidFill>
                <a:effectLst>
                  <a:innerShdw blurRad="50900" dist="38500" dir="13500000">
                    <a:srgbClr val="000000">
                      <a:alpha val="60000"/>
                    </a:srgbClr>
                  </a:innerShdw>
                </a:effectLst>
                <a:latin typeface="Arial" charset="0"/>
                <a:cs typeface="Arial" charset="0"/>
              </a:rPr>
              <a:t>CẢM ƠN QUÝ THẦY CÔ </a:t>
            </a:r>
          </a:p>
          <a:p>
            <a:pPr algn="ctr">
              <a:defRPr/>
            </a:pPr>
            <a:r>
              <a:rPr lang="en-US" sz="5400" b="1" spc="50" dirty="0">
                <a:ln w="13500">
                  <a:solidFill>
                    <a:srgbClr val="0070C0">
                      <a:alpha val="6500"/>
                    </a:srgbClr>
                  </a:solidFill>
                  <a:prstDash val="solid"/>
                </a:ln>
                <a:solidFill>
                  <a:schemeClr val="tx1">
                    <a:alpha val="95000"/>
                  </a:schemeClr>
                </a:solidFill>
                <a:effectLst>
                  <a:innerShdw blurRad="50900" dist="38500" dir="13500000">
                    <a:srgbClr val="000000">
                      <a:alpha val="60000"/>
                    </a:srgbClr>
                  </a:innerShdw>
                </a:effectLst>
                <a:latin typeface="Arial" charset="0"/>
                <a:cs typeface="Arial" charset="0"/>
              </a:rPr>
              <a:t>VÀ CÁC EM ĐÃ THEO DÕI</a:t>
            </a:r>
            <a:endParaRPr lang="vi-VN" sz="5400" b="1" spc="50" dirty="0">
              <a:ln w="13500">
                <a:solidFill>
                  <a:srgbClr val="0070C0">
                    <a:alpha val="6500"/>
                  </a:srgbClr>
                </a:solidFill>
                <a:prstDash val="solid"/>
              </a:ln>
              <a:solidFill>
                <a:schemeClr val="tx1">
                  <a:alpha val="95000"/>
                </a:schemeClr>
              </a:solidFill>
              <a:effectLst>
                <a:innerShdw blurRad="50900" dist="38500" dir="13500000">
                  <a:srgbClr val="000000">
                    <a:alpha val="60000"/>
                  </a:srgbClr>
                </a:innerShdw>
              </a:effectLst>
              <a:latin typeface="Arial" charset="0"/>
              <a:cs typeface="Arial" charset="0"/>
            </a:endParaRPr>
          </a:p>
        </p:txBody>
      </p:sp>
      <p:pic>
        <p:nvPicPr>
          <p:cNvPr id="33798" name="Ảnh 9">
            <a:extLst>
              <a:ext uri="{FF2B5EF4-FFF2-40B4-BE49-F238E27FC236}">
                <a16:creationId xmlns:a16="http://schemas.microsoft.com/office/drawing/2014/main" id="{2A1612CD-827F-12DC-3E91-05FC71D30493}"/>
              </a:ext>
            </a:extLst>
          </p:cNvPr>
          <p:cNvPicPr>
            <a:picLocks noChangeAspect="1"/>
          </p:cNvPicPr>
          <p:nvPr/>
        </p:nvPicPr>
        <p:blipFill>
          <a:blip r:embed="rId4">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3048000" y="1011239"/>
            <a:ext cx="5867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Káº¿t quáº£ hÃ¬nh áº£nh cho hinh Äá»ng">
            <a:extLst>
              <a:ext uri="{FF2B5EF4-FFF2-40B4-BE49-F238E27FC236}">
                <a16:creationId xmlns:a16="http://schemas.microsoft.com/office/drawing/2014/main" id="{79B83138-DCD5-8AFB-39C3-309C1D1558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5064" y="3962400"/>
            <a:ext cx="1912937"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7">
            <a:extLst>
              <a:ext uri="{FF2B5EF4-FFF2-40B4-BE49-F238E27FC236}">
                <a16:creationId xmlns:a16="http://schemas.microsoft.com/office/drawing/2014/main" id="{C10D6DB7-0EEB-0D90-CEFD-64781C634A4E}"/>
              </a:ext>
            </a:extLst>
          </p:cNvPr>
          <p:cNvSpPr txBox="1">
            <a:spLocks noChangeArrowheads="1"/>
          </p:cNvSpPr>
          <p:nvPr/>
        </p:nvSpPr>
        <p:spPr bwMode="auto">
          <a:xfrm>
            <a:off x="3276600" y="1"/>
            <a:ext cx="4724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6600">
                <a:solidFill>
                  <a:srgbClr val="FF0000"/>
                </a:solidFill>
                <a:latin typeface="Times New Roman" panose="02020603050405020304" pitchFamily="18" charset="0"/>
                <a:cs typeface="Times New Roman" panose="02020603050405020304" pitchFamily="18" charset="0"/>
              </a:rPr>
              <a:t> </a:t>
            </a:r>
            <a:r>
              <a:rPr lang="en-US" altLang="zh-CN" sz="4000">
                <a:solidFill>
                  <a:srgbClr val="FF0000"/>
                </a:solidFill>
                <a:latin typeface="Times New Roman" panose="02020603050405020304" pitchFamily="18" charset="0"/>
                <a:cs typeface="Times New Roman" panose="02020603050405020304" pitchFamily="18" charset="0"/>
              </a:rPr>
              <a:t>Nhận xét - Dặn dò</a:t>
            </a:r>
            <a:endParaRPr lang="zh-CN" altLang="en-US" sz="4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5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media"/>
            <a:extLst>
              <a:ext uri="{FF2B5EF4-FFF2-40B4-BE49-F238E27FC236}">
                <a16:creationId xmlns:a16="http://schemas.microsoft.com/office/drawing/2014/main" id="{9CC9CD4B-1154-F438-81B5-9D6038EB8B2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729413" y="-1746250"/>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8">
            <a:extLst>
              <a:ext uri="{FF2B5EF4-FFF2-40B4-BE49-F238E27FC236}">
                <a16:creationId xmlns:a16="http://schemas.microsoft.com/office/drawing/2014/main" id="{5E5E7430-9D1E-862A-B9F6-6936401E2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057400"/>
            <a:ext cx="784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2">
            <a:extLst>
              <a:ext uri="{FF2B5EF4-FFF2-40B4-BE49-F238E27FC236}">
                <a16:creationId xmlns:a16="http://schemas.microsoft.com/office/drawing/2014/main" id="{A105D4B7-3C4B-00CE-7A28-4245C500F6D2}"/>
              </a:ext>
            </a:extLst>
          </p:cNvPr>
          <p:cNvSpPr txBox="1">
            <a:spLocks noChangeArrowheads="1"/>
          </p:cNvSpPr>
          <p:nvPr/>
        </p:nvSpPr>
        <p:spPr bwMode="auto">
          <a:xfrm>
            <a:off x="2209800" y="1524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Thứ</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tư</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ngày</a:t>
            </a:r>
            <a:r>
              <a:rPr lang="en-US" altLang="vi-VN" dirty="0">
                <a:latin typeface="Times New Roman" panose="02020603050405020304" pitchFamily="18" charset="0"/>
                <a:cs typeface="Times New Roman" panose="02020603050405020304" pitchFamily="18" charset="0"/>
              </a:rPr>
              <a:t> 20 </a:t>
            </a:r>
            <a:r>
              <a:rPr lang="en-US" altLang="vi-VN" dirty="0" err="1">
                <a:latin typeface="Times New Roman" panose="02020603050405020304" pitchFamily="18" charset="0"/>
                <a:cs typeface="Times New Roman" panose="02020603050405020304" pitchFamily="18" charset="0"/>
              </a:rPr>
              <a:t>tháng</a:t>
            </a:r>
            <a:r>
              <a:rPr lang="en-US" altLang="vi-VN" dirty="0">
                <a:latin typeface="Times New Roman" panose="02020603050405020304" pitchFamily="18" charset="0"/>
                <a:cs typeface="Times New Roman" panose="02020603050405020304" pitchFamily="18" charset="0"/>
              </a:rPr>
              <a:t> 10 </a:t>
            </a:r>
            <a:r>
              <a:rPr lang="en-US" altLang="vi-VN" dirty="0" err="1">
                <a:latin typeface="Times New Roman" panose="02020603050405020304" pitchFamily="18" charset="0"/>
                <a:cs typeface="Times New Roman" panose="02020603050405020304" pitchFamily="18" charset="0"/>
              </a:rPr>
              <a:t>năm</a:t>
            </a:r>
            <a:r>
              <a:rPr lang="en-US" altLang="vi-VN" dirty="0">
                <a:latin typeface="Times New Roman" panose="02020603050405020304" pitchFamily="18" charset="0"/>
                <a:cs typeface="Times New Roman" panose="02020603050405020304" pitchFamily="18" charset="0"/>
              </a:rPr>
              <a:t> 2022</a:t>
            </a:r>
          </a:p>
        </p:txBody>
      </p:sp>
      <p:sp>
        <p:nvSpPr>
          <p:cNvPr id="6149" name="TextBox 3">
            <a:extLst>
              <a:ext uri="{FF2B5EF4-FFF2-40B4-BE49-F238E27FC236}">
                <a16:creationId xmlns:a16="http://schemas.microsoft.com/office/drawing/2014/main" id="{48CCA390-BF87-BF0E-CCC0-E552A4F87DA9}"/>
              </a:ext>
            </a:extLst>
          </p:cNvPr>
          <p:cNvSpPr txBox="1">
            <a:spLocks noChangeArrowheads="1"/>
          </p:cNvSpPr>
          <p:nvPr/>
        </p:nvSpPr>
        <p:spPr bwMode="auto">
          <a:xfrm>
            <a:off x="4648201" y="990600"/>
            <a:ext cx="2690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        </a:t>
            </a:r>
            <a:r>
              <a:rPr lang="en-US" altLang="vi-VN" u="sng">
                <a:latin typeface="Times New Roman" panose="02020603050405020304" pitchFamily="18" charset="0"/>
                <a:cs typeface="Times New Roman" panose="02020603050405020304" pitchFamily="18" charset="0"/>
              </a:rPr>
              <a:t>Toán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repeatCount="indefinite" fill="remove" display="0">
                  <p:stCondLst>
                    <p:cond delay="indefinite"/>
                  </p:stCondLst>
                  <p:endCondLst>
                    <p:cond evt="onStopAudio"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3">
            <a:extLst>
              <a:ext uri="{FF2B5EF4-FFF2-40B4-BE49-F238E27FC236}">
                <a16:creationId xmlns:a16="http://schemas.microsoft.com/office/drawing/2014/main" id="{A23EAACF-A688-64F6-FD51-81E9A02495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4">
            <a:extLst>
              <a:ext uri="{FF2B5EF4-FFF2-40B4-BE49-F238E27FC236}">
                <a16:creationId xmlns:a16="http://schemas.microsoft.com/office/drawing/2014/main" id="{12BE3F56-F8EC-1C8F-F41D-DD13A5B50B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784600"/>
            <a:ext cx="9144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5">
            <a:extLst>
              <a:ext uri="{FF2B5EF4-FFF2-40B4-BE49-F238E27FC236}">
                <a16:creationId xmlns:a16="http://schemas.microsoft.com/office/drawing/2014/main" id="{C58BACCC-933B-EF30-05BF-F528951E7417}"/>
              </a:ext>
            </a:extLst>
          </p:cNvPr>
          <p:cNvGrpSpPr>
            <a:grpSpLocks/>
          </p:cNvGrpSpPr>
          <p:nvPr/>
        </p:nvGrpSpPr>
        <p:grpSpPr bwMode="auto">
          <a:xfrm>
            <a:off x="4778375" y="533401"/>
            <a:ext cx="2635250" cy="1743075"/>
            <a:chOff x="3764973" y="2644047"/>
            <a:chExt cx="2978727" cy="3277030"/>
          </a:xfrm>
        </p:grpSpPr>
        <p:sp>
          <p:nvSpPr>
            <p:cNvPr id="7" name="椭圆 6">
              <a:extLst>
                <a:ext uri="{FF2B5EF4-FFF2-40B4-BE49-F238E27FC236}">
                  <a16:creationId xmlns:a16="http://schemas.microsoft.com/office/drawing/2014/main" id="{0DC0A7D0-D386-F79A-1299-505F0F903FBE}"/>
                </a:ext>
              </a:extLst>
            </p:cNvPr>
            <p:cNvSpPr/>
            <p:nvPr/>
          </p:nvSpPr>
          <p:spPr>
            <a:xfrm>
              <a:off x="3764973" y="2644047"/>
              <a:ext cx="2978727" cy="3277030"/>
            </a:xfrm>
            <a:prstGeom prst="ellipse">
              <a:avLst/>
            </a:prstGeom>
            <a:solidFill>
              <a:srgbClr val="10AB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74" name="文本框 7">
              <a:extLst>
                <a:ext uri="{FF2B5EF4-FFF2-40B4-BE49-F238E27FC236}">
                  <a16:creationId xmlns:a16="http://schemas.microsoft.com/office/drawing/2014/main" id="{2305E4AE-0833-CC93-CC7B-90896871AD76}"/>
                </a:ext>
              </a:extLst>
            </p:cNvPr>
            <p:cNvSpPr txBox="1">
              <a:spLocks noChangeArrowheads="1"/>
            </p:cNvSpPr>
            <p:nvPr/>
          </p:nvSpPr>
          <p:spPr bwMode="auto">
            <a:xfrm>
              <a:off x="3952901" y="3241445"/>
              <a:ext cx="2757457" cy="208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6600">
                  <a:solidFill>
                    <a:schemeClr val="bg1"/>
                  </a:solidFill>
                  <a:latin typeface="Times New Roman" panose="02020603050405020304" pitchFamily="18" charset="0"/>
                  <a:cs typeface="Times New Roman" panose="02020603050405020304" pitchFamily="18" charset="0"/>
                </a:rPr>
                <a:t>Tiết 1</a:t>
              </a:r>
              <a:endParaRPr lang="zh-CN" altLang="en-US" sz="660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52BD0C6-F955-9BE6-5C9D-5E92DEA16AFE}"/>
              </a:ext>
            </a:extLst>
          </p:cNvPr>
          <p:cNvPicPr>
            <a:picLocks noChangeAspect="1"/>
          </p:cNvPicPr>
          <p:nvPr/>
        </p:nvPicPr>
        <p:blipFill>
          <a:blip r:embed="rId3">
            <a:extLst>
              <a:ext uri="{28A0092B-C50C-407E-A947-70E740481C1C}">
                <a14:useLocalDpi xmlns:a14="http://schemas.microsoft.com/office/drawing/2010/main" val="0"/>
              </a:ext>
            </a:extLst>
          </a:blip>
          <a:srcRect l="20876" t="22597" r="60944" b="71788"/>
          <a:stretch>
            <a:fillRect/>
          </a:stretch>
        </p:blipFill>
        <p:spPr bwMode="auto">
          <a:xfrm>
            <a:off x="1619250" y="96839"/>
            <a:ext cx="26289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2" descr="Khăn tay (Khăn mùi xoa) vải linen thêu thủ công - mẫu Xuân Đào ...">
            <a:extLst>
              <a:ext uri="{FF2B5EF4-FFF2-40B4-BE49-F238E27FC236}">
                <a16:creationId xmlns:a16="http://schemas.microsoft.com/office/drawing/2014/main" id="{2F79AB42-96E9-B13E-D95B-658F3A49DF3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196" name="AutoShape 4" descr="Khăn tay (Khăn mùi xoa) vải linen thêu thủ công - mẫu Xuân Đào ...">
            <a:extLst>
              <a:ext uri="{FF2B5EF4-FFF2-40B4-BE49-F238E27FC236}">
                <a16:creationId xmlns:a16="http://schemas.microsoft.com/office/drawing/2014/main" id="{78FA5F1E-4BAE-1967-343C-8FBFA91D2CB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18441" name="Picture 9">
            <a:extLst>
              <a:ext uri="{FF2B5EF4-FFF2-40B4-BE49-F238E27FC236}">
                <a16:creationId xmlns:a16="http://schemas.microsoft.com/office/drawing/2014/main" id="{0771BEB7-8045-8362-38D4-6ABDE75B5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6910"/>
          <a:stretch>
            <a:fillRect/>
          </a:stretch>
        </p:blipFill>
        <p:spPr bwMode="auto">
          <a:xfrm>
            <a:off x="1981200" y="1787526"/>
            <a:ext cx="19050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E:\năm học 2020- 2021\hình ảnh power point\bài 7\46.jpg">
            <a:extLst>
              <a:ext uri="{FF2B5EF4-FFF2-40B4-BE49-F238E27FC236}">
                <a16:creationId xmlns:a16="http://schemas.microsoft.com/office/drawing/2014/main" id="{6E687840-9ECB-C4B7-D796-DE548CC89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828800"/>
            <a:ext cx="205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a:extLst>
              <a:ext uri="{FF2B5EF4-FFF2-40B4-BE49-F238E27FC236}">
                <a16:creationId xmlns:a16="http://schemas.microsoft.com/office/drawing/2014/main" id="{91CADE50-4850-DEA4-3EB3-6A5D83FA7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24226"/>
            <a:ext cx="1905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a:extLst>
              <a:ext uri="{FF2B5EF4-FFF2-40B4-BE49-F238E27FC236}">
                <a16:creationId xmlns:a16="http://schemas.microsoft.com/office/drawing/2014/main" id="{3E6109E4-0C48-3945-B7EA-A5F3ACAA4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1" y="1744664"/>
            <a:ext cx="1808163"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a:extLst>
              <a:ext uri="{FF2B5EF4-FFF2-40B4-BE49-F238E27FC236}">
                <a16:creationId xmlns:a16="http://schemas.microsoft.com/office/drawing/2014/main" id="{E7470CD6-88E4-9B4B-9626-3E6156F2B5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4663" y="1733550"/>
            <a:ext cx="1905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a:extLst>
              <a:ext uri="{FF2B5EF4-FFF2-40B4-BE49-F238E27FC236}">
                <a16:creationId xmlns:a16="http://schemas.microsoft.com/office/drawing/2014/main" id="{27232028-3AB1-1B5E-7733-FEF0D1C29F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9290"/>
          <a:stretch>
            <a:fillRect/>
          </a:stretch>
        </p:blipFill>
        <p:spPr bwMode="auto">
          <a:xfrm>
            <a:off x="7494588" y="3348038"/>
            <a:ext cx="137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a:extLst>
              <a:ext uri="{FF2B5EF4-FFF2-40B4-BE49-F238E27FC236}">
                <a16:creationId xmlns:a16="http://schemas.microsoft.com/office/drawing/2014/main" id="{B59B3847-2D06-771F-5683-FA2812B398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18515"/>
          <a:stretch>
            <a:fillRect/>
          </a:stretch>
        </p:blipFill>
        <p:spPr bwMode="auto">
          <a:xfrm>
            <a:off x="1966913" y="4267200"/>
            <a:ext cx="168275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a:extLst>
              <a:ext uri="{FF2B5EF4-FFF2-40B4-BE49-F238E27FC236}">
                <a16:creationId xmlns:a16="http://schemas.microsoft.com/office/drawing/2014/main" id="{C42D54F7-10F2-42CC-63FD-0221096FCB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5148"/>
          <a:stretch>
            <a:fillRect/>
          </a:stretch>
        </p:blipFill>
        <p:spPr bwMode="auto">
          <a:xfrm>
            <a:off x="3490914" y="4267200"/>
            <a:ext cx="23145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7">
            <a:extLst>
              <a:ext uri="{FF2B5EF4-FFF2-40B4-BE49-F238E27FC236}">
                <a16:creationId xmlns:a16="http://schemas.microsoft.com/office/drawing/2014/main" id="{3EEDE6D9-E6E6-C5DC-0776-06D83DC927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5883276"/>
            <a:ext cx="2133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8">
            <a:extLst>
              <a:ext uri="{FF2B5EF4-FFF2-40B4-BE49-F238E27FC236}">
                <a16:creationId xmlns:a16="http://schemas.microsoft.com/office/drawing/2014/main" id="{136E56EB-40BE-4B50-FFD3-FF36B58599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17508"/>
          <a:stretch>
            <a:fillRect/>
          </a:stretch>
        </p:blipFill>
        <p:spPr bwMode="auto">
          <a:xfrm>
            <a:off x="6403976" y="4197350"/>
            <a:ext cx="185102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19">
            <a:extLst>
              <a:ext uri="{FF2B5EF4-FFF2-40B4-BE49-F238E27FC236}">
                <a16:creationId xmlns:a16="http://schemas.microsoft.com/office/drawing/2014/main" id="{8D79C1E8-93CC-227E-28F0-2D85C03D51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3719" b="10567"/>
          <a:stretch>
            <a:fillRect/>
          </a:stretch>
        </p:blipFill>
        <p:spPr bwMode="auto">
          <a:xfrm>
            <a:off x="8180388" y="4197350"/>
            <a:ext cx="24384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0">
            <a:extLst>
              <a:ext uri="{FF2B5EF4-FFF2-40B4-BE49-F238E27FC236}">
                <a16:creationId xmlns:a16="http://schemas.microsoft.com/office/drawing/2014/main" id="{1AE67352-FC37-C98C-C42C-AD5D5F8D11A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88200" y="5867401"/>
            <a:ext cx="21336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441"/>
                                        </p:tgtEl>
                                        <p:attrNameLst>
                                          <p:attrName>style.visibility</p:attrName>
                                        </p:attrNameLst>
                                      </p:cBhvr>
                                      <p:to>
                                        <p:strVal val="visible"/>
                                      </p:to>
                                    </p:set>
                                    <p:animEffect transition="in" filter="blinds(horizontal)">
                                      <p:cBhvr>
                                        <p:cTn id="12" dur="500"/>
                                        <p:tgtEl>
                                          <p:spTgt spid="184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2"/>
                                        </p:tgtEl>
                                        <p:attrNameLst>
                                          <p:attrName>style.visibility</p:attrName>
                                        </p:attrNameLst>
                                      </p:cBhvr>
                                      <p:to>
                                        <p:strVal val="visible"/>
                                      </p:to>
                                    </p:set>
                                    <p:animEffect transition="in" filter="box(in)">
                                      <p:cBhvr>
                                        <p:cTn id="17" dur="500"/>
                                        <p:tgtEl>
                                          <p:spTgt spid="184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8443"/>
                                        </p:tgtEl>
                                        <p:attrNameLst>
                                          <p:attrName>style.visibility</p:attrName>
                                        </p:attrNameLst>
                                      </p:cBhvr>
                                      <p:to>
                                        <p:strVal val="visible"/>
                                      </p:to>
                                    </p:set>
                                    <p:animEffect transition="in" filter="diamond(in)">
                                      <p:cBhvr>
                                        <p:cTn id="22" dur="500"/>
                                        <p:tgtEl>
                                          <p:spTgt spid="184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8444"/>
                                        </p:tgtEl>
                                        <p:attrNameLst>
                                          <p:attrName>style.visibility</p:attrName>
                                        </p:attrNameLst>
                                      </p:cBhvr>
                                      <p:to>
                                        <p:strVal val="visible"/>
                                      </p:to>
                                    </p:set>
                                    <p:animEffect transition="in" filter="blinds(horizontal)">
                                      <p:cBhvr>
                                        <p:cTn id="27" dur="500"/>
                                        <p:tgtEl>
                                          <p:spTgt spid="184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8445"/>
                                        </p:tgtEl>
                                        <p:attrNameLst>
                                          <p:attrName>style.visibility</p:attrName>
                                        </p:attrNameLst>
                                      </p:cBhvr>
                                      <p:to>
                                        <p:strVal val="visible"/>
                                      </p:to>
                                    </p:set>
                                    <p:animEffect transition="in" filter="checkerboard(across)">
                                      <p:cBhvr>
                                        <p:cTn id="32" dur="500"/>
                                        <p:tgtEl>
                                          <p:spTgt spid="184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18446"/>
                                        </p:tgtEl>
                                        <p:attrNameLst>
                                          <p:attrName>style.visibility</p:attrName>
                                        </p:attrNameLst>
                                      </p:cBhvr>
                                      <p:to>
                                        <p:strVal val="visible"/>
                                      </p:to>
                                    </p:set>
                                    <p:animEffect transition="in" filter="checkerboard(across)">
                                      <p:cBhvr>
                                        <p:cTn id="37" dur="500"/>
                                        <p:tgtEl>
                                          <p:spTgt spid="1844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8447"/>
                                        </p:tgtEl>
                                        <p:attrNameLst>
                                          <p:attrName>style.visibility</p:attrName>
                                        </p:attrNameLst>
                                      </p:cBhvr>
                                      <p:to>
                                        <p:strVal val="visible"/>
                                      </p:to>
                                    </p:set>
                                    <p:animEffect transition="in" filter="checkerboard(across)">
                                      <p:cBhvr>
                                        <p:cTn id="42" dur="500"/>
                                        <p:tgtEl>
                                          <p:spTgt spid="1844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8448"/>
                                        </p:tgtEl>
                                        <p:attrNameLst>
                                          <p:attrName>style.visibility</p:attrName>
                                        </p:attrNameLst>
                                      </p:cBhvr>
                                      <p:to>
                                        <p:strVal val="visible"/>
                                      </p:to>
                                    </p:set>
                                    <p:animEffect transition="in" filter="blinds(horizontal)">
                                      <p:cBhvr>
                                        <p:cTn id="47" dur="500"/>
                                        <p:tgtEl>
                                          <p:spTgt spid="1844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8449"/>
                                        </p:tgtEl>
                                        <p:attrNameLst>
                                          <p:attrName>style.visibility</p:attrName>
                                        </p:attrNameLst>
                                      </p:cBhvr>
                                      <p:to>
                                        <p:strVal val="visible"/>
                                      </p:to>
                                    </p:set>
                                    <p:animEffect transition="in" filter="diamond(in)">
                                      <p:cBhvr>
                                        <p:cTn id="52" dur="500"/>
                                        <p:tgtEl>
                                          <p:spTgt spid="1844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8450"/>
                                        </p:tgtEl>
                                        <p:attrNameLst>
                                          <p:attrName>style.visibility</p:attrName>
                                        </p:attrNameLst>
                                      </p:cBhvr>
                                      <p:to>
                                        <p:strVal val="visible"/>
                                      </p:to>
                                    </p:set>
                                    <p:animEffect transition="in" filter="blinds(horizontal)">
                                      <p:cBhvr>
                                        <p:cTn id="57" dur="500"/>
                                        <p:tgtEl>
                                          <p:spTgt spid="1845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nodeType="clickEffect">
                                  <p:stCondLst>
                                    <p:cond delay="0"/>
                                  </p:stCondLst>
                                  <p:childTnLst>
                                    <p:set>
                                      <p:cBhvr>
                                        <p:cTn id="61" dur="1" fill="hold">
                                          <p:stCondLst>
                                            <p:cond delay="0"/>
                                          </p:stCondLst>
                                        </p:cTn>
                                        <p:tgtEl>
                                          <p:spTgt spid="18451"/>
                                        </p:tgtEl>
                                        <p:attrNameLst>
                                          <p:attrName>style.visibility</p:attrName>
                                        </p:attrNameLst>
                                      </p:cBhvr>
                                      <p:to>
                                        <p:strVal val="visible"/>
                                      </p:to>
                                    </p:set>
                                    <p:animEffect transition="in" filter="checkerboard(across)">
                                      <p:cBhvr>
                                        <p:cTn id="62" dur="500"/>
                                        <p:tgtEl>
                                          <p:spTgt spid="1845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18452"/>
                                        </p:tgtEl>
                                        <p:attrNameLst>
                                          <p:attrName>style.visibility</p:attrName>
                                        </p:attrNameLst>
                                      </p:cBhvr>
                                      <p:to>
                                        <p:strVal val="visible"/>
                                      </p:to>
                                    </p:set>
                                    <p:animEffect transition="in" filter="box(in)">
                                      <p:cBhvr>
                                        <p:cTn id="67" dur="500"/>
                                        <p:tgtEl>
                                          <p:spTgt spid="1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27B36C1-E473-70E6-B6F2-222127238731}"/>
              </a:ext>
            </a:extLst>
          </p:cNvPr>
          <p:cNvPicPr>
            <a:picLocks noChangeAspect="1"/>
          </p:cNvPicPr>
          <p:nvPr/>
        </p:nvPicPr>
        <p:blipFill>
          <a:blip r:embed="rId3">
            <a:extLst>
              <a:ext uri="{28A0092B-C50C-407E-A947-70E740481C1C}">
                <a14:useLocalDpi xmlns:a14="http://schemas.microsoft.com/office/drawing/2010/main" val="0"/>
              </a:ext>
            </a:extLst>
          </a:blip>
          <a:srcRect l="20876" t="22597" r="60944" b="71788"/>
          <a:stretch>
            <a:fillRect/>
          </a:stretch>
        </p:blipFill>
        <p:spPr bwMode="auto">
          <a:xfrm>
            <a:off x="1687513" y="187326"/>
            <a:ext cx="23241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2" descr="Khăn tay (Khăn mùi xoa) vải linen thêu thủ công - mẫu Xuân Đào ...">
            <a:extLst>
              <a:ext uri="{FF2B5EF4-FFF2-40B4-BE49-F238E27FC236}">
                <a16:creationId xmlns:a16="http://schemas.microsoft.com/office/drawing/2014/main" id="{0E8D297E-E7DB-06B1-A464-D15170CF6924}"/>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0244" name="AutoShape 4" descr="Khăn tay (Khăn mùi xoa) vải linen thêu thủ công - mẫu Xuân Đào ...">
            <a:extLst>
              <a:ext uri="{FF2B5EF4-FFF2-40B4-BE49-F238E27FC236}">
                <a16:creationId xmlns:a16="http://schemas.microsoft.com/office/drawing/2014/main" id="{B306546D-1E81-F04F-7903-6BAC6E215CF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18442" name="Picture 10" descr="E:\năm học 2020- 2021\hình ảnh power point\bài 7\46.jpg">
            <a:extLst>
              <a:ext uri="{FF2B5EF4-FFF2-40B4-BE49-F238E27FC236}">
                <a16:creationId xmlns:a16="http://schemas.microsoft.com/office/drawing/2014/main" id="{A73B4FCB-74B1-65C9-B722-AA1EC0A4B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333"/>
          <a:stretch>
            <a:fillRect/>
          </a:stretch>
        </p:blipFill>
        <p:spPr bwMode="auto">
          <a:xfrm>
            <a:off x="2514600" y="1905001"/>
            <a:ext cx="22098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a:extLst>
              <a:ext uri="{FF2B5EF4-FFF2-40B4-BE49-F238E27FC236}">
                <a16:creationId xmlns:a16="http://schemas.microsoft.com/office/drawing/2014/main" id="{A44E97A3-DFFA-A53F-57AB-6DDCA60E8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429001"/>
            <a:ext cx="2209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a:extLst>
              <a:ext uri="{FF2B5EF4-FFF2-40B4-BE49-F238E27FC236}">
                <a16:creationId xmlns:a16="http://schemas.microsoft.com/office/drawing/2014/main" id="{31E54416-CADB-5A80-1671-63139F2B2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032"/>
          <a:stretch>
            <a:fillRect/>
          </a:stretch>
        </p:blipFill>
        <p:spPr bwMode="auto">
          <a:xfrm>
            <a:off x="7162800" y="1905000"/>
            <a:ext cx="1981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a:extLst>
              <a:ext uri="{FF2B5EF4-FFF2-40B4-BE49-F238E27FC236}">
                <a16:creationId xmlns:a16="http://schemas.microsoft.com/office/drawing/2014/main" id="{06C76BA8-94CB-4F08-60DE-6AAD665A7D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33375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a:extLst>
              <a:ext uri="{FF2B5EF4-FFF2-40B4-BE49-F238E27FC236}">
                <a16:creationId xmlns:a16="http://schemas.microsoft.com/office/drawing/2014/main" id="{6925463A-E9BC-D3B9-5BE5-B59586CCFF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3984625"/>
            <a:ext cx="23145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7">
            <a:extLst>
              <a:ext uri="{FF2B5EF4-FFF2-40B4-BE49-F238E27FC236}">
                <a16:creationId xmlns:a16="http://schemas.microsoft.com/office/drawing/2014/main" id="{32FAF0E9-73C0-1549-1FC1-A3F68783C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8889" y="5661025"/>
            <a:ext cx="23002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19">
            <a:extLst>
              <a:ext uri="{FF2B5EF4-FFF2-40B4-BE49-F238E27FC236}">
                <a16:creationId xmlns:a16="http://schemas.microsoft.com/office/drawing/2014/main" id="{80C2738D-F36E-A6DC-45DD-896C450770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125" r="6250"/>
          <a:stretch>
            <a:fillRect/>
          </a:stretch>
        </p:blipFill>
        <p:spPr bwMode="auto">
          <a:xfrm>
            <a:off x="7086600" y="3962400"/>
            <a:ext cx="2209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0">
            <a:extLst>
              <a:ext uri="{FF2B5EF4-FFF2-40B4-BE49-F238E27FC236}">
                <a16:creationId xmlns:a16="http://schemas.microsoft.com/office/drawing/2014/main" id="{264005CB-DA96-482E-47F6-D2D23DC98F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5791200"/>
            <a:ext cx="2209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ox(in)">
                                      <p:cBhvr>
                                        <p:cTn id="12" dur="500"/>
                                        <p:tgtEl>
                                          <p:spTgt spid="18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diamond(in)">
                                      <p:cBhvr>
                                        <p:cTn id="17" dur="500"/>
                                        <p:tgtEl>
                                          <p:spTgt spid="18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8445"/>
                                        </p:tgtEl>
                                        <p:attrNameLst>
                                          <p:attrName>style.visibility</p:attrName>
                                        </p:attrNameLst>
                                      </p:cBhvr>
                                      <p:to>
                                        <p:strVal val="visible"/>
                                      </p:to>
                                    </p:set>
                                    <p:animEffect transition="in" filter="checkerboard(across)">
                                      <p:cBhvr>
                                        <p:cTn id="22" dur="500"/>
                                        <p:tgtEl>
                                          <p:spTgt spid="184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8446"/>
                                        </p:tgtEl>
                                        <p:attrNameLst>
                                          <p:attrName>style.visibility</p:attrName>
                                        </p:attrNameLst>
                                      </p:cBhvr>
                                      <p:to>
                                        <p:strVal val="visible"/>
                                      </p:to>
                                    </p:set>
                                    <p:animEffect transition="in" filter="checkerboard(across)">
                                      <p:cBhvr>
                                        <p:cTn id="27" dur="500"/>
                                        <p:tgtEl>
                                          <p:spTgt spid="1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8448"/>
                                        </p:tgtEl>
                                        <p:attrNameLst>
                                          <p:attrName>style.visibility</p:attrName>
                                        </p:attrNameLst>
                                      </p:cBhvr>
                                      <p:to>
                                        <p:strVal val="visible"/>
                                      </p:to>
                                    </p:set>
                                    <p:animEffect transition="in" filter="blinds(horizontal)">
                                      <p:cBhvr>
                                        <p:cTn id="32" dur="500"/>
                                        <p:tgtEl>
                                          <p:spTgt spid="184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8449"/>
                                        </p:tgtEl>
                                        <p:attrNameLst>
                                          <p:attrName>style.visibility</p:attrName>
                                        </p:attrNameLst>
                                      </p:cBhvr>
                                      <p:to>
                                        <p:strVal val="visible"/>
                                      </p:to>
                                    </p:set>
                                    <p:animEffect transition="in" filter="diamond(in)">
                                      <p:cBhvr>
                                        <p:cTn id="37" dur="500"/>
                                        <p:tgtEl>
                                          <p:spTgt spid="184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8451"/>
                                        </p:tgtEl>
                                        <p:attrNameLst>
                                          <p:attrName>style.visibility</p:attrName>
                                        </p:attrNameLst>
                                      </p:cBhvr>
                                      <p:to>
                                        <p:strVal val="visible"/>
                                      </p:to>
                                    </p:set>
                                    <p:animEffect transition="in" filter="checkerboard(across)">
                                      <p:cBhvr>
                                        <p:cTn id="42" dur="500"/>
                                        <p:tgtEl>
                                          <p:spTgt spid="1845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8452"/>
                                        </p:tgtEl>
                                        <p:attrNameLst>
                                          <p:attrName>style.visibility</p:attrName>
                                        </p:attrNameLst>
                                      </p:cBhvr>
                                      <p:to>
                                        <p:strVal val="visible"/>
                                      </p:to>
                                    </p:set>
                                    <p:animEffect transition="in" filter="box(in)">
                                      <p:cBhvr>
                                        <p:cTn id="47" dur="500"/>
                                        <p:tgtEl>
                                          <p:spTgt spid="1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a:extLst>
              <a:ext uri="{FF2B5EF4-FFF2-40B4-BE49-F238E27FC236}">
                <a16:creationId xmlns:a16="http://schemas.microsoft.com/office/drawing/2014/main" id="{5E37E5ED-3812-0C91-EF01-C2A65EACF1B8}"/>
              </a:ext>
            </a:extLst>
          </p:cNvPr>
          <p:cNvSpPr txBox="1">
            <a:spLocks noChangeArrowheads="1"/>
          </p:cNvSpPr>
          <p:nvPr/>
        </p:nvSpPr>
        <p:spPr bwMode="auto">
          <a:xfrm>
            <a:off x="2209800" y="1524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Thứ</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tư</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ngày</a:t>
            </a:r>
            <a:r>
              <a:rPr lang="en-US" altLang="vi-VN" dirty="0">
                <a:latin typeface="Times New Roman" panose="02020603050405020304" pitchFamily="18" charset="0"/>
                <a:cs typeface="Times New Roman" panose="02020603050405020304" pitchFamily="18" charset="0"/>
              </a:rPr>
              <a:t> 20 </a:t>
            </a:r>
            <a:r>
              <a:rPr lang="en-US" altLang="vi-VN" dirty="0" err="1">
                <a:latin typeface="Times New Roman" panose="02020603050405020304" pitchFamily="18" charset="0"/>
                <a:cs typeface="Times New Roman" panose="02020603050405020304" pitchFamily="18" charset="0"/>
              </a:rPr>
              <a:t>tháng</a:t>
            </a:r>
            <a:r>
              <a:rPr lang="en-US" altLang="vi-VN" dirty="0">
                <a:latin typeface="Times New Roman" panose="02020603050405020304" pitchFamily="18" charset="0"/>
                <a:cs typeface="Times New Roman" panose="02020603050405020304" pitchFamily="18" charset="0"/>
              </a:rPr>
              <a:t> 10 </a:t>
            </a:r>
            <a:r>
              <a:rPr lang="en-US" altLang="vi-VN" dirty="0" err="1">
                <a:latin typeface="Times New Roman" panose="02020603050405020304" pitchFamily="18" charset="0"/>
                <a:cs typeface="Times New Roman" panose="02020603050405020304" pitchFamily="18" charset="0"/>
              </a:rPr>
              <a:t>năm</a:t>
            </a:r>
            <a:r>
              <a:rPr lang="en-US" altLang="vi-VN" dirty="0">
                <a:latin typeface="Times New Roman" panose="02020603050405020304" pitchFamily="18" charset="0"/>
                <a:cs typeface="Times New Roman" panose="02020603050405020304" pitchFamily="18" charset="0"/>
              </a:rPr>
              <a:t> 2022</a:t>
            </a:r>
          </a:p>
        </p:txBody>
      </p:sp>
      <p:sp>
        <p:nvSpPr>
          <p:cNvPr id="12291" name="TextBox 3">
            <a:extLst>
              <a:ext uri="{FF2B5EF4-FFF2-40B4-BE49-F238E27FC236}">
                <a16:creationId xmlns:a16="http://schemas.microsoft.com/office/drawing/2014/main" id="{10736F5A-748B-0682-EB87-6743B824904F}"/>
              </a:ext>
            </a:extLst>
          </p:cNvPr>
          <p:cNvSpPr txBox="1">
            <a:spLocks noChangeArrowheads="1"/>
          </p:cNvSpPr>
          <p:nvPr/>
        </p:nvSpPr>
        <p:spPr bwMode="auto">
          <a:xfrm>
            <a:off x="4648201" y="990600"/>
            <a:ext cx="2690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        </a:t>
            </a:r>
            <a:r>
              <a:rPr lang="en-US" altLang="vi-VN" u="sng">
                <a:latin typeface="Times New Roman" panose="02020603050405020304" pitchFamily="18" charset="0"/>
                <a:cs typeface="Times New Roman" panose="02020603050405020304" pitchFamily="18" charset="0"/>
              </a:rPr>
              <a:t>Toán</a:t>
            </a:r>
          </a:p>
        </p:txBody>
      </p:sp>
      <p:pic>
        <p:nvPicPr>
          <p:cNvPr id="12292" name="Picture 8">
            <a:extLst>
              <a:ext uri="{FF2B5EF4-FFF2-40B4-BE49-F238E27FC236}">
                <a16:creationId xmlns:a16="http://schemas.microsoft.com/office/drawing/2014/main" id="{E811ED21-87C1-63D0-E6A0-4D766CB91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784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4">
            <a:extLst>
              <a:ext uri="{FF2B5EF4-FFF2-40B4-BE49-F238E27FC236}">
                <a16:creationId xmlns:a16="http://schemas.microsoft.com/office/drawing/2014/main" id="{2B7FAB1A-3739-F2A4-F81F-A2D0C009792B}"/>
              </a:ext>
            </a:extLst>
          </p:cNvPr>
          <p:cNvSpPr txBox="1">
            <a:spLocks noChangeArrowheads="1"/>
          </p:cNvSpPr>
          <p:nvPr/>
        </p:nvSpPr>
        <p:spPr bwMode="auto">
          <a:xfrm>
            <a:off x="2743200" y="49530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Tìm hình trong bộ đồ dùng học toán.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E7B2B005-E252-0501-4745-8BD444C08FBD}"/>
              </a:ext>
            </a:extLst>
          </p:cNvPr>
          <p:cNvSpPr txBox="1">
            <a:spLocks noChangeArrowheads="1"/>
          </p:cNvSpPr>
          <p:nvPr/>
        </p:nvSpPr>
        <p:spPr bwMode="auto">
          <a:xfrm>
            <a:off x="2209800" y="1524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Thứ</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tư</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ngày</a:t>
            </a:r>
            <a:r>
              <a:rPr lang="en-US" altLang="vi-VN" dirty="0">
                <a:latin typeface="Times New Roman" panose="02020603050405020304" pitchFamily="18" charset="0"/>
                <a:cs typeface="Times New Roman" panose="02020603050405020304" pitchFamily="18" charset="0"/>
              </a:rPr>
              <a:t> 20 </a:t>
            </a:r>
            <a:r>
              <a:rPr lang="en-US" altLang="vi-VN" dirty="0" err="1">
                <a:latin typeface="Times New Roman" panose="02020603050405020304" pitchFamily="18" charset="0"/>
                <a:cs typeface="Times New Roman" panose="02020603050405020304" pitchFamily="18" charset="0"/>
              </a:rPr>
              <a:t>tháng</a:t>
            </a:r>
            <a:r>
              <a:rPr lang="en-US" altLang="vi-VN" dirty="0">
                <a:latin typeface="Times New Roman" panose="02020603050405020304" pitchFamily="18" charset="0"/>
                <a:cs typeface="Times New Roman" panose="02020603050405020304" pitchFamily="18" charset="0"/>
              </a:rPr>
              <a:t> 10 </a:t>
            </a:r>
            <a:r>
              <a:rPr lang="en-US" altLang="vi-VN" dirty="0" err="1">
                <a:latin typeface="Times New Roman" panose="02020603050405020304" pitchFamily="18" charset="0"/>
                <a:cs typeface="Times New Roman" panose="02020603050405020304" pitchFamily="18" charset="0"/>
              </a:rPr>
              <a:t>năm</a:t>
            </a:r>
            <a:r>
              <a:rPr lang="en-US" altLang="vi-VN" dirty="0">
                <a:latin typeface="Times New Roman" panose="02020603050405020304" pitchFamily="18" charset="0"/>
                <a:cs typeface="Times New Roman" panose="02020603050405020304" pitchFamily="18" charset="0"/>
              </a:rPr>
              <a:t> 2022</a:t>
            </a:r>
          </a:p>
        </p:txBody>
      </p:sp>
      <p:sp>
        <p:nvSpPr>
          <p:cNvPr id="13315" name="TextBox 3">
            <a:extLst>
              <a:ext uri="{FF2B5EF4-FFF2-40B4-BE49-F238E27FC236}">
                <a16:creationId xmlns:a16="http://schemas.microsoft.com/office/drawing/2014/main" id="{09F9E31E-058A-F24D-DB73-2ADBB76E6027}"/>
              </a:ext>
            </a:extLst>
          </p:cNvPr>
          <p:cNvSpPr txBox="1">
            <a:spLocks noChangeArrowheads="1"/>
          </p:cNvSpPr>
          <p:nvPr/>
        </p:nvSpPr>
        <p:spPr bwMode="auto">
          <a:xfrm>
            <a:off x="4648201" y="990600"/>
            <a:ext cx="2690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        </a:t>
            </a:r>
            <a:r>
              <a:rPr lang="en-US" altLang="vi-VN" u="sng">
                <a:latin typeface="Times New Roman" panose="02020603050405020304" pitchFamily="18" charset="0"/>
                <a:cs typeface="Times New Roman" panose="02020603050405020304" pitchFamily="18" charset="0"/>
              </a:rPr>
              <a:t>Toán</a:t>
            </a:r>
          </a:p>
        </p:txBody>
      </p:sp>
      <p:pic>
        <p:nvPicPr>
          <p:cNvPr id="13316" name="Picture 8">
            <a:extLst>
              <a:ext uri="{FF2B5EF4-FFF2-40B4-BE49-F238E27FC236}">
                <a16:creationId xmlns:a16="http://schemas.microsoft.com/office/drawing/2014/main" id="{2809261B-A348-EF52-9223-D68961783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784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3DFD818A-0D34-D994-0DF5-EA2CC54F5C02}"/>
              </a:ext>
            </a:extLst>
          </p:cNvPr>
          <p:cNvSpPr txBox="1">
            <a:spLocks noChangeArrowheads="1"/>
          </p:cNvSpPr>
          <p:nvPr/>
        </p:nvSpPr>
        <p:spPr bwMode="auto">
          <a:xfrm>
            <a:off x="2743200" y="4953001"/>
            <a:ext cx="7086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Kể tên các đồ vật có dạng hình vuông, hình tròn, hình tam giác mà em biết?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descr="KIÊN TÂM | Sản phẩm | 311- Hình vuông giữa 30 x 30">
            <a:extLst>
              <a:ext uri="{FF2B5EF4-FFF2-40B4-BE49-F238E27FC236}">
                <a16:creationId xmlns:a16="http://schemas.microsoft.com/office/drawing/2014/main" id="{BC9CDD8F-3EDE-A315-138B-7BB49A2392C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vi-VN" sz="1800">
              <a:latin typeface="Arial" panose="020B0604020202020204" pitchFamily="34" charset="0"/>
            </a:endParaRPr>
          </a:p>
        </p:txBody>
      </p:sp>
      <p:pic>
        <p:nvPicPr>
          <p:cNvPr id="14339" name="Picture 4" descr="KIÊN TÂM | Sản phẩm | 311- Hình vuông giữa 30 x 30">
            <a:extLst>
              <a:ext uri="{FF2B5EF4-FFF2-40B4-BE49-F238E27FC236}">
                <a16:creationId xmlns:a16="http://schemas.microsoft.com/office/drawing/2014/main" id="{0F2833DB-7ABA-C5F2-2815-5E08D3659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743200"/>
            <a:ext cx="2743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ình ảnh vietnamese, Nhiều Thư viện ảnh Thật nhiều trên Alibaba.com,hình ảnh  vietnamese">
            <a:extLst>
              <a:ext uri="{FF2B5EF4-FFF2-40B4-BE49-F238E27FC236}">
                <a16:creationId xmlns:a16="http://schemas.microsoft.com/office/drawing/2014/main" id="{97A79F4D-B799-D1C8-7587-A0A310A4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326" y="2438400"/>
            <a:ext cx="3013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a:extLst>
              <a:ext uri="{FF2B5EF4-FFF2-40B4-BE49-F238E27FC236}">
                <a16:creationId xmlns:a16="http://schemas.microsoft.com/office/drawing/2014/main" id="{20D813E5-64FC-2F19-9246-64BC2A40574C}"/>
              </a:ext>
            </a:extLst>
          </p:cNvPr>
          <p:cNvSpPr txBox="1">
            <a:spLocks noChangeArrowheads="1"/>
          </p:cNvSpPr>
          <p:nvPr/>
        </p:nvSpPr>
        <p:spPr bwMode="auto">
          <a:xfrm>
            <a:off x="3429000" y="6858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latin typeface="Times New Roman" panose="02020603050405020304" pitchFamily="18" charset="0"/>
                <a:cs typeface="Times New Roman" panose="02020603050405020304" pitchFamily="18" charset="0"/>
              </a:rPr>
              <a:t>Đồ vật có dạng hình vuông</a:t>
            </a:r>
          </a:p>
        </p:txBody>
      </p:sp>
    </p:spTree>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178</Words>
  <Application>Microsoft Office PowerPoint</Application>
  <PresentationFormat>Màn hình rộng</PresentationFormat>
  <Paragraphs>46</Paragraphs>
  <Slides>22</Slides>
  <Notes>8</Notes>
  <HiddenSlides>0</HiddenSlides>
  <MMClips>2</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22</vt:i4>
      </vt:variant>
    </vt:vector>
  </HeadingPairs>
  <TitlesOfParts>
    <vt:vector size="27" baseType="lpstr">
      <vt:lpstr>Arial</vt:lpstr>
      <vt:lpstr>Calibri</vt:lpstr>
      <vt:lpstr>Calibri Light</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Hùng</dc:creator>
  <cp:lastModifiedBy>Hùng</cp:lastModifiedBy>
  <cp:revision>2</cp:revision>
  <dcterms:created xsi:type="dcterms:W3CDTF">2022-10-23T06:01:10Z</dcterms:created>
  <dcterms:modified xsi:type="dcterms:W3CDTF">2022-10-23T06:02:43Z</dcterms:modified>
</cp:coreProperties>
</file>