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x-wav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58" r:id="rId3"/>
    <p:sldId id="259" r:id="rId4"/>
    <p:sldId id="260" r:id="rId5"/>
    <p:sldId id="261" r:id="rId6"/>
    <p:sldId id="273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5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44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28B6F-7FFD-4599-BA76-AC6BC6E7B412}" type="datetimeFigureOut">
              <a:rPr lang="en-US" smtClean="0"/>
              <a:pPr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84685-F31D-4E72-8A25-7BD3EA8AC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28B6F-7FFD-4599-BA76-AC6BC6E7B412}" type="datetimeFigureOut">
              <a:rPr lang="en-US" smtClean="0"/>
              <a:pPr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84685-F31D-4E72-8A25-7BD3EA8AC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28B6F-7FFD-4599-BA76-AC6BC6E7B412}" type="datetimeFigureOut">
              <a:rPr lang="en-US" smtClean="0"/>
              <a:pPr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84685-F31D-4E72-8A25-7BD3EA8AC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28B6F-7FFD-4599-BA76-AC6BC6E7B412}" type="datetimeFigureOut">
              <a:rPr lang="en-US" smtClean="0"/>
              <a:pPr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84685-F31D-4E72-8A25-7BD3EA8AC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28B6F-7FFD-4599-BA76-AC6BC6E7B412}" type="datetimeFigureOut">
              <a:rPr lang="en-US" smtClean="0"/>
              <a:pPr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84685-F31D-4E72-8A25-7BD3EA8AC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28B6F-7FFD-4599-BA76-AC6BC6E7B412}" type="datetimeFigureOut">
              <a:rPr lang="en-US" smtClean="0"/>
              <a:pPr/>
              <a:t>12/10/2020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84685-F31D-4E72-8A25-7BD3EA8AC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28B6F-7FFD-4599-BA76-AC6BC6E7B412}" type="datetimeFigureOut">
              <a:rPr lang="en-US" smtClean="0"/>
              <a:pPr/>
              <a:t>12/10/2020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84685-F31D-4E72-8A25-7BD3EA8AC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28B6F-7FFD-4599-BA76-AC6BC6E7B412}" type="datetimeFigureOut">
              <a:rPr lang="en-US" smtClean="0"/>
              <a:pPr/>
              <a:t>12/10/2020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84685-F31D-4E72-8A25-7BD3EA8AC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28B6F-7FFD-4599-BA76-AC6BC6E7B412}" type="datetimeFigureOut">
              <a:rPr lang="en-US" smtClean="0"/>
              <a:pPr/>
              <a:t>12/10/2020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84685-F31D-4E72-8A25-7BD3EA8AC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28B6F-7FFD-4599-BA76-AC6BC6E7B412}" type="datetimeFigureOut">
              <a:rPr lang="en-US" smtClean="0"/>
              <a:pPr/>
              <a:t>12/10/2020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84685-F31D-4E72-8A25-7BD3EA8AC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28B6F-7FFD-4599-BA76-AC6BC6E7B412}" type="datetimeFigureOut">
              <a:rPr lang="en-US" smtClean="0"/>
              <a:pPr/>
              <a:t>12/10/2020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84685-F31D-4E72-8A25-7BD3EA8AC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28B6F-7FFD-4599-BA76-AC6BC6E7B412}" type="datetimeFigureOut">
              <a:rPr lang="en-US" smtClean="0"/>
              <a:pPr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84685-F31D-4E72-8A25-7BD3EA8AC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1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9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11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19.png"/><Relationship Id="rId4" Type="http://schemas.openxmlformats.org/officeDocument/2006/relationships/image" Target="../media/image12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gif"/><Relationship Id="rId13" Type="http://schemas.openxmlformats.org/officeDocument/2006/relationships/image" Target="../media/image16.png"/><Relationship Id="rId3" Type="http://schemas.microsoft.com/office/2007/relationships/hdphoto" Target="../media/hdphoto1.wdp"/><Relationship Id="rId7" Type="http://schemas.openxmlformats.org/officeDocument/2006/relationships/image" Target="../media/image12.emf"/><Relationship Id="rId12" Type="http://schemas.openxmlformats.org/officeDocument/2006/relationships/slide" Target="slide10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slide" Target="slide14.xml"/><Relationship Id="rId11" Type="http://schemas.openxmlformats.org/officeDocument/2006/relationships/image" Target="../media/image15.png"/><Relationship Id="rId5" Type="http://schemas.openxmlformats.org/officeDocument/2006/relationships/image" Target="../media/image11.emf"/><Relationship Id="rId15" Type="http://schemas.openxmlformats.org/officeDocument/2006/relationships/image" Target="../media/image17.png"/><Relationship Id="rId10" Type="http://schemas.openxmlformats.org/officeDocument/2006/relationships/slide" Target="slide12.xml"/><Relationship Id="rId4" Type="http://schemas.openxmlformats.org/officeDocument/2006/relationships/slide" Target="slide13.xml"/><Relationship Id="rId9" Type="http://schemas.openxmlformats.org/officeDocument/2006/relationships/image" Target="../media/image14.gif"/><Relationship Id="rId14" Type="http://schemas.openxmlformats.org/officeDocument/2006/relationships/slide" Target="slide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87"/>
          <p:cNvGrpSpPr>
            <a:grpSpLocks/>
          </p:cNvGrpSpPr>
          <p:nvPr/>
        </p:nvGrpSpPr>
        <p:grpSpPr bwMode="auto">
          <a:xfrm>
            <a:off x="4806200" y="1120141"/>
            <a:ext cx="2586271" cy="2158700"/>
            <a:chOff x="96" y="153"/>
            <a:chExt cx="1104" cy="1029"/>
          </a:xfrm>
        </p:grpSpPr>
        <p:pic>
          <p:nvPicPr>
            <p:cNvPr id="10245" name="Picture 88" descr="Picture1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7" y="960"/>
              <a:ext cx="793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5" name="Group 89"/>
            <p:cNvGrpSpPr>
              <a:grpSpLocks/>
            </p:cNvGrpSpPr>
            <p:nvPr/>
          </p:nvGrpSpPr>
          <p:grpSpPr bwMode="auto">
            <a:xfrm>
              <a:off x="96" y="153"/>
              <a:ext cx="1104" cy="903"/>
              <a:chOff x="2352" y="0"/>
              <a:chExt cx="1104" cy="903"/>
            </a:xfrm>
          </p:grpSpPr>
          <p:pic>
            <p:nvPicPr>
              <p:cNvPr id="10247" name="Picture 90" descr="L«g GDDT VL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010066"/>
                  </a:clrFrom>
                  <a:clrTo>
                    <a:srgbClr val="010066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48" y="0"/>
                <a:ext cx="908" cy="9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" name="AutoShape 91"/>
              <p:cNvSpPr>
                <a:spLocks noChangeArrowheads="1"/>
              </p:cNvSpPr>
              <p:nvPr/>
            </p:nvSpPr>
            <p:spPr bwMode="auto">
              <a:xfrm>
                <a:off x="2352" y="747"/>
                <a:ext cx="1104" cy="136"/>
              </a:xfrm>
              <a:prstGeom prst="ribbon">
                <a:avLst>
                  <a:gd name="adj1" fmla="val 12500"/>
                  <a:gd name="adj2" fmla="val 50000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horz" wrap="none" lIns="91431" tIns="45716" rIns="91431" bIns="45716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Times New Roman" panose="02020603050405020304" pitchFamily="18" charset="0"/>
                  </a:rPr>
                  <a:t>ĐẠI LỘC</a:t>
                </a:r>
                <a:endParaRPr kumimoji="0" lang="vi-VN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</p:grpSp>
      <p:pic>
        <p:nvPicPr>
          <p:cNvPr id="10249" name="Picture 72" descr="hoa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38" y="5359021"/>
            <a:ext cx="1455738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0" name="Picture 69" descr="blumen-pflanzen05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4251" y="5175324"/>
            <a:ext cx="1828800" cy="1670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4131716" y="4719502"/>
            <a:ext cx="434503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smtClean="0">
                <a:ln w="0"/>
                <a:solidFill>
                  <a:srgbClr val="0000FF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Giáo viên Lê Phước Tài</a:t>
            </a:r>
            <a:endParaRPr lang="en-US" sz="3200" b="1" cap="none" spc="0">
              <a:ln w="0"/>
              <a:solidFill>
                <a:srgbClr val="0000FF"/>
              </a:soli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91918" y="534102"/>
            <a:ext cx="10241280" cy="7132320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prstTxWarp prst="textArchUp">
              <a:avLst>
                <a:gd name="adj" fmla="val 10800000"/>
              </a:avLst>
            </a:prstTxWarp>
            <a:spAutoFit/>
          </a:bodyPr>
          <a:lstStyle/>
          <a:p>
            <a:pPr algn="ctr"/>
            <a:r>
              <a:rPr lang="en-US" sz="6000" b="1" smtClean="0">
                <a:ln w="22225">
                  <a:solidFill>
                    <a:srgbClr val="00B050"/>
                  </a:solidFill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QUÝ THẦY CÔ GIÁO VỀ DỰ GIỜ</a:t>
            </a:r>
            <a:endParaRPr lang="en-US" sz="6000" b="1">
              <a:ln w="22225">
                <a:solidFill>
                  <a:srgbClr val="00B050"/>
                </a:solidFill>
                <a:prstDash val="solid"/>
              </a:ln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95525" y="3310515"/>
            <a:ext cx="4617418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Môn Tin học lớp 5</a:t>
            </a:r>
          </a:p>
          <a:p>
            <a:pPr algn="ctr"/>
            <a:r>
              <a:rPr lang="en-US" sz="4400" b="1" cap="none" spc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Lớp 5B</a:t>
            </a:r>
            <a:endParaRPr lang="en-US" sz="4400" b="1" cap="none" spc="0">
              <a:ln w="0"/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7" descr="office_pencil_rolling_hg_clr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6497" y="5011890"/>
            <a:ext cx="1895475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648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13083" y="2886410"/>
            <a:ext cx="105078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 hãy nêu các bước thực hiện khi chèn âm thanh vào bài trình chiếu?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13083" y="4724400"/>
            <a:ext cx="965200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Nháy vào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Insert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 chọn Sound 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Chọn Sound from File</a:t>
            </a:r>
          </a:p>
          <a:p>
            <a:r>
              <a:rPr lang="en-US" sz="320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Chọn bài hát muốn chèn nháy Ok/Insert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9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4225">
            <a:off x="5061864" y="444652"/>
            <a:ext cx="2024735" cy="22425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8200" y="2720450"/>
            <a:ext cx="10744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Muốn chèn một đối tượng nào đó vào trang trình chiếu em nháy chọn thẻ nào sau đây?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74996" y="4572000"/>
            <a:ext cx="2057400" cy="63235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INSERT</a:t>
            </a:r>
            <a:endParaRPr lang="en-US" sz="32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380096" y="4572000"/>
            <a:ext cx="2057400" cy="63235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</a:t>
            </a:r>
            <a:endParaRPr lang="en-US" sz="32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168675" y="4572000"/>
            <a:ext cx="2992215" cy="63235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ANIMATIONS</a:t>
            </a:r>
            <a:endParaRPr lang="en-US" sz="32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9745527" y="4552665"/>
            <a:ext cx="2057400" cy="63235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</a:t>
            </a:r>
            <a:endParaRPr lang="en-US" sz="32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2256">
            <a:off x="5181600" y="279010"/>
            <a:ext cx="2057400" cy="2278766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647700" y="4544704"/>
            <a:ext cx="2120463" cy="6858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0" y="2667000"/>
            <a:ext cx="10744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 bài hát được phát tự động khi trang trình chiếu được phát em chọn lệnh nào sau đây?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4038600"/>
            <a:ext cx="3090863" cy="838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0" y="4082103"/>
            <a:ext cx="3150973" cy="8219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63854" y="4142096"/>
            <a:ext cx="3386059" cy="61758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457200" y="4038600"/>
            <a:ext cx="3090863" cy="8382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74307">
            <a:off x="4724400" y="380999"/>
            <a:ext cx="1905000" cy="21099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D02071_">
            <a:hlinkClick r:id="rId3" action="ppaction://hlinksldjump"/>
          </p:cNvPr>
          <p:cNvPicPr/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20330005">
            <a:off x="4417453" y="311563"/>
            <a:ext cx="2050661" cy="1739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85800" y="2471316"/>
            <a:ext cx="10515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Muốn kiểm tra kết quả của việc chèn âm thanh vào trang trình chiếu em thực hiện như thế nào?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3689496"/>
            <a:ext cx="36576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3200">
                <a:latin typeface="Times New Roman" pitchFamily="18" charset="0"/>
                <a:ea typeface="+mj-ea"/>
                <a:cs typeface="Times New Roman" pitchFamily="18" charset="0"/>
              </a:rPr>
              <a:t>Bước 1. Nháy vào </a:t>
            </a:r>
          </a:p>
        </p:txBody>
      </p:sp>
      <p:pic>
        <p:nvPicPr>
          <p:cNvPr id="7" name="Picture 6" descr="hinh4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05954" y="3705075"/>
            <a:ext cx="533400" cy="520996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533400" y="4382612"/>
            <a:ext cx="4800599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3200">
                <a:latin typeface="Times New Roman" pitchFamily="18" charset="0"/>
                <a:ea typeface="+mj-ea"/>
                <a:cs typeface="Times New Roman" pitchFamily="18" charset="0"/>
              </a:rPr>
              <a:t>Bước 2. Chọn SoundTools 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90755" y="5075728"/>
            <a:ext cx="60960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3200">
                <a:latin typeface="Times New Roman" pitchFamily="18" charset="0"/>
                <a:ea typeface="+mj-ea"/>
                <a:cs typeface="Times New Roman" pitchFamily="18" charset="0"/>
              </a:rPr>
              <a:t>Bước 3. Chọn Preview để nghe thử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D02071_">
            <a:hlinkClick r:id="rId3" action="ppaction://hlinksldjump"/>
          </p:cNvPr>
          <p:cNvPicPr/>
          <p:nvPr/>
        </p:nvPicPr>
        <p:blipFill>
          <a:blip r:embed="rId4">
            <a:lum bright="70000" contrast="-70000"/>
          </a:blip>
          <a:srcRect/>
          <a:stretch>
            <a:fillRect/>
          </a:stretch>
        </p:blipFill>
        <p:spPr bwMode="auto">
          <a:xfrm rot="20330005">
            <a:off x="4441352" y="191251"/>
            <a:ext cx="2217377" cy="1919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627144" y="2401883"/>
            <a:ext cx="58457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Nút lệnh dưới đây có tác dụng gì?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60189" y="3200400"/>
            <a:ext cx="3150973" cy="821993"/>
          </a:xfrm>
          <a:prstGeom prst="rect">
            <a:avLst/>
          </a:prstGeom>
        </p:spPr>
      </p:pic>
      <p:sp>
        <p:nvSpPr>
          <p:cNvPr id="17" name="Title 1"/>
          <p:cNvSpPr txBox="1">
            <a:spLocks/>
          </p:cNvSpPr>
          <p:nvPr/>
        </p:nvSpPr>
        <p:spPr>
          <a:xfrm>
            <a:off x="2209800" y="4343400"/>
            <a:ext cx="7576619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just">
              <a:spcBef>
                <a:spcPct val="0"/>
              </a:spcBef>
              <a:defRPr/>
            </a:pPr>
            <a:r>
              <a:rPr lang="en-US" sz="3200">
                <a:latin typeface="Times New Roman" pitchFamily="18" charset="0"/>
                <a:ea typeface="+mj-ea"/>
                <a:cs typeface="Times New Roman" pitchFamily="18" charset="0"/>
              </a:rPr>
              <a:t>Nháy vào        thì bài hát mới  được phát.</a:t>
            </a:r>
          </a:p>
        </p:txBody>
      </p:sp>
      <p:pic>
        <p:nvPicPr>
          <p:cNvPr id="18" name="Picture 17" descr="hinh4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62400" y="4306887"/>
            <a:ext cx="651731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miley Face 2"/>
          <p:cNvSpPr/>
          <p:nvPr/>
        </p:nvSpPr>
        <p:spPr>
          <a:xfrm>
            <a:off x="2697826" y="1983346"/>
            <a:ext cx="6443003" cy="4713668"/>
          </a:xfrm>
          <a:prstGeom prst="smileyFac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425"/>
            <a:ext cx="7432854" cy="1981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49226"/>
            <a:ext cx="7772400" cy="460375"/>
          </a:xfrm>
        </p:spPr>
        <p:txBody>
          <a:bodyPr>
            <a:no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Thứ năm ngày 10 tháng 12 năm 2020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905000" y="1828801"/>
            <a:ext cx="30480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buFont typeface="Wingdings" pitchFamily="2" charset="2"/>
              <a:buChar char="v"/>
              <a:defRPr/>
            </a:pPr>
            <a:r>
              <a:rPr lang="en-US" sz="4000">
                <a:latin typeface="Times New Roman" pitchFamily="18" charset="0"/>
                <a:ea typeface="+mj-ea"/>
                <a:cs typeface="Times New Roman" pitchFamily="18" charset="0"/>
              </a:rPr>
              <a:t>Khởi động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447800" y="762001"/>
            <a:ext cx="89916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3200" b="1" u="sng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CHỦ ĐỀ 3: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THIẾT KẾ BÀI TRÌNH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CHIẾU</a:t>
            </a:r>
            <a:endParaRPr lang="en-US" sz="3200" b="1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905000" y="1287441"/>
            <a:ext cx="82296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3200" b="1" u="sng">
                <a:latin typeface="Times New Roman" pitchFamily="18" charset="0"/>
                <a:ea typeface="+mj-ea"/>
                <a:cs typeface="Times New Roman" pitchFamily="18" charset="0"/>
              </a:rPr>
              <a:t>Bài 3:</a:t>
            </a:r>
            <a:r>
              <a:rPr lang="en-US" sz="3200" b="1">
                <a:latin typeface="Times New Roman" pitchFamily="18" charset="0"/>
                <a:ea typeface="+mj-ea"/>
                <a:cs typeface="Times New Roman" pitchFamily="18" charset="0"/>
              </a:rPr>
              <a:t> Chèn âm thanh vào bài trình </a:t>
            </a:r>
            <a:r>
              <a:rPr lang="en-US" sz="3200" b="1" smtClean="0">
                <a:latin typeface="Times New Roman" pitchFamily="18" charset="0"/>
                <a:ea typeface="+mj-ea"/>
                <a:cs typeface="Times New Roman" pitchFamily="18" charset="0"/>
              </a:rPr>
              <a:t>chiếu (T1)</a:t>
            </a:r>
            <a:endParaRPr lang="en-US" sz="3200" b="1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28600" y="2516211"/>
            <a:ext cx="30480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buFont typeface="Wingdings" pitchFamily="2" charset="2"/>
              <a:buChar char="v"/>
              <a:defRPr/>
            </a:pPr>
            <a:r>
              <a:rPr lang="en-US" sz="4000" b="1">
                <a:latin typeface="Times New Roman" pitchFamily="18" charset="0"/>
                <a:ea typeface="+mj-ea"/>
                <a:cs typeface="Times New Roman" pitchFamily="18" charset="0"/>
              </a:rPr>
              <a:t>Mục tiêu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86000" y="4114801"/>
            <a:ext cx="77724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3200">
                <a:latin typeface="Times New Roman" pitchFamily="18" charset="0"/>
                <a:ea typeface="+mj-ea"/>
                <a:cs typeface="Times New Roman" pitchFamily="18" charset="0"/>
              </a:rPr>
              <a:t>Chèn được đoạn âm thanh vào bài trình chiếu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209800" y="149226"/>
            <a:ext cx="77724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Thứ năm ngày 10 tháng 12 năm 2020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66700" y="2133600"/>
            <a:ext cx="53721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3200" b="1">
                <a:latin typeface="Times New Roman" pitchFamily="18" charset="0"/>
                <a:ea typeface="+mj-ea"/>
                <a:cs typeface="Times New Roman" pitchFamily="18" charset="0"/>
              </a:rPr>
              <a:t>A. HOẠT ĐỘNG CƠ BẢN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19100" y="3654425"/>
            <a:ext cx="114681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457200" indent="-457200" algn="just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en-US" sz="3200" smtClean="0">
                <a:latin typeface="Times New Roman" pitchFamily="18" charset="0"/>
                <a:ea typeface="+mj-ea"/>
                <a:cs typeface="Times New Roman" pitchFamily="18" charset="0"/>
              </a:rPr>
              <a:t>Mở </a:t>
            </a:r>
            <a:r>
              <a:rPr lang="en-US" sz="3200">
                <a:latin typeface="Times New Roman" pitchFamily="18" charset="0"/>
                <a:ea typeface="+mj-ea"/>
                <a:cs typeface="Times New Roman" pitchFamily="18" charset="0"/>
              </a:rPr>
              <a:t>bài trình chiếu “Quê hương em”, trước khi bổ sung hiệu ứng âm thanh, em cần: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914400" y="4340225"/>
            <a:ext cx="108966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just">
              <a:spcBef>
                <a:spcPct val="0"/>
              </a:spcBef>
              <a:defRPr/>
            </a:pPr>
            <a:r>
              <a:rPr lang="en-US" sz="3200">
                <a:latin typeface="Times New Roman" pitchFamily="18" charset="0"/>
                <a:ea typeface="+mj-ea"/>
                <a:cs typeface="Times New Roman" pitchFamily="18" charset="0"/>
              </a:rPr>
              <a:t>- Lựa chọn bài hát phù hợp với nội dung cần trình chiếu.</a:t>
            </a: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1447800" y="762001"/>
            <a:ext cx="89916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3200" b="1" u="sng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CHỦ ĐỀ 3: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THIẾT KẾ BÀI TRÌNH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CHIẾU</a:t>
            </a:r>
            <a:endParaRPr lang="en-US" sz="3200" b="1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1905000" y="1287441"/>
            <a:ext cx="82296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3200" b="1" u="sng">
                <a:latin typeface="Times New Roman" pitchFamily="18" charset="0"/>
                <a:ea typeface="+mj-ea"/>
                <a:cs typeface="Times New Roman" pitchFamily="18" charset="0"/>
              </a:rPr>
              <a:t>Bài 3:</a:t>
            </a:r>
            <a:r>
              <a:rPr lang="en-US" sz="3200" b="1">
                <a:latin typeface="Times New Roman" pitchFamily="18" charset="0"/>
                <a:ea typeface="+mj-ea"/>
                <a:cs typeface="Times New Roman" pitchFamily="18" charset="0"/>
              </a:rPr>
              <a:t> Chèn âm thanh vào bài trình </a:t>
            </a:r>
            <a:r>
              <a:rPr lang="en-US" sz="3200" b="1" smtClean="0">
                <a:latin typeface="Times New Roman" pitchFamily="18" charset="0"/>
                <a:ea typeface="+mj-ea"/>
                <a:cs typeface="Times New Roman" pitchFamily="18" charset="0"/>
              </a:rPr>
              <a:t>chiếu (T1)</a:t>
            </a:r>
            <a:endParaRPr lang="en-US" sz="3200" b="1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2209800" y="149226"/>
            <a:ext cx="77724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Thứ năm ngày 10 tháng 12 năm 2020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itle 1"/>
          <p:cNvSpPr txBox="1">
            <a:spLocks/>
          </p:cNvSpPr>
          <p:nvPr/>
        </p:nvSpPr>
        <p:spPr>
          <a:xfrm>
            <a:off x="266700" y="2760023"/>
            <a:ext cx="31623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457200" indent="-457200" algn="ctr"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r>
              <a:rPr lang="en-US" sz="3200" b="1" smtClean="0">
                <a:latin typeface="Times New Roman" pitchFamily="18" charset="0"/>
                <a:ea typeface="+mj-ea"/>
                <a:cs typeface="Times New Roman" pitchFamily="18" charset="0"/>
              </a:rPr>
              <a:t>Hoạt động 1</a:t>
            </a:r>
            <a:endParaRPr lang="en-US" sz="3200" b="1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INH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3443005"/>
            <a:ext cx="10591800" cy="1878404"/>
          </a:xfrm>
          <a:prstGeom prst="rect">
            <a:avLst/>
          </a:prstGeom>
        </p:spPr>
      </p:pic>
      <p:grpSp>
        <p:nvGrpSpPr>
          <p:cNvPr id="28" name="Group 27"/>
          <p:cNvGrpSpPr/>
          <p:nvPr/>
        </p:nvGrpSpPr>
        <p:grpSpPr>
          <a:xfrm>
            <a:off x="393221" y="3332015"/>
            <a:ext cx="2807179" cy="2881687"/>
            <a:chOff x="393221" y="3179615"/>
            <a:chExt cx="2807179" cy="2881687"/>
          </a:xfrm>
        </p:grpSpPr>
        <p:sp>
          <p:nvSpPr>
            <p:cNvPr id="6" name="Oval 5"/>
            <p:cNvSpPr/>
            <p:nvPr/>
          </p:nvSpPr>
          <p:spPr>
            <a:xfrm>
              <a:off x="1752600" y="3179615"/>
              <a:ext cx="762000" cy="527397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V="1">
              <a:off x="1110804" y="3623985"/>
              <a:ext cx="946596" cy="1854775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393221" y="5476527"/>
              <a:ext cx="280717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>
                  <a:latin typeface="Times New Roman" pitchFamily="18" charset="0"/>
                  <a:cs typeface="Times New Roman" pitchFamily="18" charset="0"/>
                </a:rPr>
                <a:t>Nháy vào Insert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4483429" y="3744032"/>
            <a:ext cx="5193971" cy="2399476"/>
            <a:chOff x="4483429" y="3591632"/>
            <a:chExt cx="5193971" cy="2399476"/>
          </a:xfrm>
        </p:grpSpPr>
        <p:sp>
          <p:nvSpPr>
            <p:cNvPr id="7" name="Oval 6"/>
            <p:cNvSpPr/>
            <p:nvPr/>
          </p:nvSpPr>
          <p:spPr>
            <a:xfrm>
              <a:off x="9144000" y="3591632"/>
              <a:ext cx="533400" cy="891575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V="1">
              <a:off x="6096000" y="4134449"/>
              <a:ext cx="3124200" cy="1335587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4483429" y="5406333"/>
              <a:ext cx="222528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>
                  <a:latin typeface="Times New Roman" pitchFamily="18" charset="0"/>
                  <a:cs typeface="Times New Roman" pitchFamily="18" charset="0"/>
                </a:rPr>
                <a:t>Chọn Sound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6984676" y="4648200"/>
            <a:ext cx="4353770" cy="1447800"/>
            <a:chOff x="6984676" y="4495800"/>
            <a:chExt cx="4353770" cy="1447800"/>
          </a:xfrm>
        </p:grpSpPr>
        <p:sp>
          <p:nvSpPr>
            <p:cNvPr id="8" name="Rectangle 7"/>
            <p:cNvSpPr/>
            <p:nvPr/>
          </p:nvSpPr>
          <p:spPr>
            <a:xfrm>
              <a:off x="9220200" y="4495800"/>
              <a:ext cx="2118246" cy="428095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8173303" y="4884578"/>
              <a:ext cx="1219200" cy="76200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6984676" y="5358825"/>
              <a:ext cx="386516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>
                  <a:latin typeface="Times New Roman" pitchFamily="18" charset="0"/>
                  <a:cs typeface="Times New Roman" pitchFamily="18" charset="0"/>
                </a:rPr>
                <a:t>Chọn Sound from File</a:t>
              </a:r>
            </a:p>
          </p:txBody>
        </p:sp>
      </p:grpSp>
      <p:sp>
        <p:nvSpPr>
          <p:cNvPr id="16" name="Title 1"/>
          <p:cNvSpPr txBox="1">
            <a:spLocks/>
          </p:cNvSpPr>
          <p:nvPr/>
        </p:nvSpPr>
        <p:spPr>
          <a:xfrm>
            <a:off x="266700" y="2892425"/>
            <a:ext cx="116205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just">
              <a:spcBef>
                <a:spcPct val="0"/>
              </a:spcBef>
              <a:defRPr/>
            </a:pPr>
            <a:r>
              <a:rPr lang="en-US" sz="3200">
                <a:latin typeface="Times New Roman" pitchFamily="18" charset="0"/>
                <a:ea typeface="+mj-ea"/>
                <a:cs typeface="Times New Roman" pitchFamily="18" charset="0"/>
              </a:rPr>
              <a:t>- Chèn âm thanh vào bài trình chiếu, em thực hiện theo các bước sau.</a:t>
            </a: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533400" y="6019800"/>
            <a:ext cx="91440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just">
              <a:spcBef>
                <a:spcPct val="0"/>
              </a:spcBef>
              <a:buFontTx/>
              <a:buChar char="-"/>
              <a:defRPr/>
            </a:pPr>
            <a:r>
              <a:rPr lang="en-US" sz="3200">
                <a:latin typeface="Times New Roman" pitchFamily="18" charset="0"/>
                <a:ea typeface="+mj-ea"/>
                <a:cs typeface="Times New Roman" pitchFamily="18" charset="0"/>
              </a:rPr>
              <a:t> Chọn bài hát em muốn chèn nháy chọn Ok/Insert</a:t>
            </a: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1447800" y="762001"/>
            <a:ext cx="89916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3200" b="1" u="sng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CHỦ ĐỀ 3: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THIẾT KẾ BÀI TRÌNH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CHIẾU</a:t>
            </a:r>
            <a:endParaRPr lang="en-US" sz="3200" b="1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1905000" y="1287441"/>
            <a:ext cx="82296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3200" b="1" u="sng">
                <a:latin typeface="Times New Roman" pitchFamily="18" charset="0"/>
                <a:ea typeface="+mj-ea"/>
                <a:cs typeface="Times New Roman" pitchFamily="18" charset="0"/>
              </a:rPr>
              <a:t>Bài 3:</a:t>
            </a:r>
            <a:r>
              <a:rPr lang="en-US" sz="3200" b="1">
                <a:latin typeface="Times New Roman" pitchFamily="18" charset="0"/>
                <a:ea typeface="+mj-ea"/>
                <a:cs typeface="Times New Roman" pitchFamily="18" charset="0"/>
              </a:rPr>
              <a:t> Chèn âm thanh vào bài trình </a:t>
            </a:r>
            <a:r>
              <a:rPr lang="en-US" sz="3200" b="1" smtClean="0">
                <a:latin typeface="Times New Roman" pitchFamily="18" charset="0"/>
                <a:ea typeface="+mj-ea"/>
                <a:cs typeface="Times New Roman" pitchFamily="18" charset="0"/>
              </a:rPr>
              <a:t>chiếu (T1)</a:t>
            </a:r>
            <a:endParaRPr lang="en-US" sz="3200" b="1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2209800" y="149226"/>
            <a:ext cx="77724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Thứ năm ngày 10 tháng 12 năm 2020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266700" y="1905000"/>
            <a:ext cx="53721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3200" b="1">
                <a:latin typeface="Times New Roman" pitchFamily="18" charset="0"/>
                <a:ea typeface="+mj-ea"/>
                <a:cs typeface="Times New Roman" pitchFamily="18" charset="0"/>
              </a:rPr>
              <a:t>A. HOẠT ĐỘNG CƠ BẢN</a:t>
            </a: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356548" y="2362200"/>
            <a:ext cx="31623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457200" indent="-457200" algn="ctr"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r>
              <a:rPr lang="en-US" sz="3200" b="1" smtClean="0">
                <a:latin typeface="Times New Roman" pitchFamily="18" charset="0"/>
                <a:ea typeface="+mj-ea"/>
                <a:cs typeface="Times New Roman" pitchFamily="18" charset="0"/>
              </a:rPr>
              <a:t>Hoạt động 1</a:t>
            </a:r>
            <a:endParaRPr lang="en-US" sz="3200" b="1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INH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2049441"/>
            <a:ext cx="6306467" cy="2443184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547008" y="4152070"/>
            <a:ext cx="4800600" cy="1902418"/>
            <a:chOff x="547008" y="4152070"/>
            <a:chExt cx="4800600" cy="1902418"/>
          </a:xfrm>
        </p:grpSpPr>
        <p:cxnSp>
          <p:nvCxnSpPr>
            <p:cNvPr id="9" name="Straight Arrow Connector 8"/>
            <p:cNvCxnSpPr/>
            <p:nvPr/>
          </p:nvCxnSpPr>
          <p:spPr>
            <a:xfrm flipV="1">
              <a:off x="2947308" y="4152070"/>
              <a:ext cx="1463967" cy="916603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itle 1"/>
            <p:cNvSpPr txBox="1">
              <a:spLocks/>
            </p:cNvSpPr>
            <p:nvPr/>
          </p:nvSpPr>
          <p:spPr>
            <a:xfrm>
              <a:off x="547008" y="5594113"/>
              <a:ext cx="4800600" cy="46037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algn="just">
                <a:spcBef>
                  <a:spcPct val="0"/>
                </a:spcBef>
                <a:defRPr/>
              </a:pPr>
              <a:r>
                <a:rPr lang="en-US" sz="3200">
                  <a:latin typeface="Times New Roman" pitchFamily="18" charset="0"/>
                  <a:ea typeface="+mj-ea"/>
                  <a:cs typeface="Times New Roman" pitchFamily="18" charset="0"/>
                </a:rPr>
                <a:t>Khi trang trình chiếu hiện ra thì bài hát cũng được phát  một cách tự động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725567" y="4149725"/>
            <a:ext cx="4800600" cy="2174875"/>
            <a:chOff x="4883863" y="3429000"/>
            <a:chExt cx="3733800" cy="2174875"/>
          </a:xfrm>
        </p:grpSpPr>
        <p:cxnSp>
          <p:nvCxnSpPr>
            <p:cNvPr id="8" name="Straight Arrow Connector 7"/>
            <p:cNvCxnSpPr/>
            <p:nvPr/>
          </p:nvCxnSpPr>
          <p:spPr>
            <a:xfrm rot="16200000" flipV="1">
              <a:off x="5067300" y="3619500"/>
              <a:ext cx="1371600" cy="99060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itle 1"/>
            <p:cNvSpPr txBox="1">
              <a:spLocks/>
            </p:cNvSpPr>
            <p:nvPr/>
          </p:nvSpPr>
          <p:spPr>
            <a:xfrm>
              <a:off x="4883863" y="5143500"/>
              <a:ext cx="3733800" cy="46037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algn="just">
                <a:spcBef>
                  <a:spcPct val="0"/>
                </a:spcBef>
                <a:defRPr/>
              </a:pPr>
              <a:r>
                <a:rPr lang="en-US" sz="3200">
                  <a:latin typeface="Times New Roman" pitchFamily="18" charset="0"/>
                  <a:ea typeface="+mj-ea"/>
                  <a:cs typeface="Times New Roman" pitchFamily="18" charset="0"/>
                </a:rPr>
                <a:t>Nháy vào        thì bài hát mới  được phát.</a:t>
              </a:r>
            </a:p>
          </p:txBody>
        </p:sp>
        <p:pic>
          <p:nvPicPr>
            <p:cNvPr id="13" name="Picture 12" descr="hinh4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09266" y="4876800"/>
              <a:ext cx="546100" cy="533400"/>
            </a:xfrm>
            <a:prstGeom prst="rect">
              <a:avLst/>
            </a:prstGeom>
          </p:spPr>
        </p:pic>
      </p:grpSp>
      <p:sp>
        <p:nvSpPr>
          <p:cNvPr id="17" name="Title 1"/>
          <p:cNvSpPr txBox="1">
            <a:spLocks/>
          </p:cNvSpPr>
          <p:nvPr/>
        </p:nvSpPr>
        <p:spPr>
          <a:xfrm>
            <a:off x="1447800" y="762001"/>
            <a:ext cx="89916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3200" b="1" u="sng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CHỦ ĐỀ 3: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THIẾT KẾ BÀI TRÌNH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CHIẾU</a:t>
            </a:r>
            <a:endParaRPr lang="en-US" sz="3200" b="1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1905000" y="1287441"/>
            <a:ext cx="82296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3200" b="1" u="sng">
                <a:latin typeface="Times New Roman" pitchFamily="18" charset="0"/>
                <a:ea typeface="+mj-ea"/>
                <a:cs typeface="Times New Roman" pitchFamily="18" charset="0"/>
              </a:rPr>
              <a:t>Bài 3:</a:t>
            </a:r>
            <a:r>
              <a:rPr lang="en-US" sz="3200" b="1">
                <a:latin typeface="Times New Roman" pitchFamily="18" charset="0"/>
                <a:ea typeface="+mj-ea"/>
                <a:cs typeface="Times New Roman" pitchFamily="18" charset="0"/>
              </a:rPr>
              <a:t> Chèn âm thanh vào bài trình </a:t>
            </a:r>
            <a:r>
              <a:rPr lang="en-US" sz="3200" b="1" smtClean="0">
                <a:latin typeface="Times New Roman" pitchFamily="18" charset="0"/>
                <a:ea typeface="+mj-ea"/>
                <a:cs typeface="Times New Roman" pitchFamily="18" charset="0"/>
              </a:rPr>
              <a:t>chiếu (T1)</a:t>
            </a:r>
            <a:endParaRPr lang="en-US" sz="3200" b="1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2209800" y="149226"/>
            <a:ext cx="77724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Thứ năm ngày 10 tháng 12 năm 2020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267200" y="3850445"/>
            <a:ext cx="1676400" cy="49295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019800" y="3830884"/>
            <a:ext cx="1676400" cy="49295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381000" y="2740025"/>
            <a:ext cx="73914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457200" indent="-457200" algn="ctr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en-US" sz="3200" smtClean="0">
                <a:latin typeface="Times New Roman" pitchFamily="18" charset="0"/>
                <a:ea typeface="+mj-ea"/>
                <a:cs typeface="Times New Roman" pitchFamily="18" charset="0"/>
              </a:rPr>
              <a:t>Kiểm </a:t>
            </a:r>
            <a:r>
              <a:rPr lang="en-US" sz="3200">
                <a:latin typeface="Times New Roman" pitchFamily="18" charset="0"/>
                <a:ea typeface="+mj-ea"/>
                <a:cs typeface="Times New Roman" pitchFamily="18" charset="0"/>
              </a:rPr>
              <a:t>tra kết quả của việc chèn âm thanh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990600" y="3425825"/>
            <a:ext cx="4114800" cy="536575"/>
            <a:chOff x="990600" y="2740025"/>
            <a:chExt cx="4114800" cy="536575"/>
          </a:xfrm>
        </p:grpSpPr>
        <p:sp>
          <p:nvSpPr>
            <p:cNvPr id="7" name="Title 1"/>
            <p:cNvSpPr txBox="1">
              <a:spLocks/>
            </p:cNvSpPr>
            <p:nvPr/>
          </p:nvSpPr>
          <p:spPr>
            <a:xfrm>
              <a:off x="990600" y="2740025"/>
              <a:ext cx="3657600" cy="46037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en-US" sz="3200">
                  <a:latin typeface="Times New Roman" pitchFamily="18" charset="0"/>
                  <a:ea typeface="+mj-ea"/>
                  <a:cs typeface="Times New Roman" pitchFamily="18" charset="0"/>
                </a:rPr>
                <a:t>Bước 1. Nháy vào </a:t>
              </a:r>
            </a:p>
          </p:txBody>
        </p:sp>
        <p:pic>
          <p:nvPicPr>
            <p:cNvPr id="8" name="Picture 7" descr="hinh4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72000" y="2755604"/>
              <a:ext cx="533400" cy="520996"/>
            </a:xfrm>
            <a:prstGeom prst="rect">
              <a:avLst/>
            </a:prstGeom>
          </p:spPr>
        </p:pic>
      </p:grpSp>
      <p:pic>
        <p:nvPicPr>
          <p:cNvPr id="13" name="Picture 12" descr="hinh5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1999" y="4101321"/>
            <a:ext cx="10744199" cy="1842279"/>
          </a:xfrm>
          <a:prstGeom prst="rect">
            <a:avLst/>
          </a:prstGeom>
        </p:spPr>
      </p:pic>
      <p:grpSp>
        <p:nvGrpSpPr>
          <p:cNvPr id="17" name="Group 16"/>
          <p:cNvGrpSpPr/>
          <p:nvPr/>
        </p:nvGrpSpPr>
        <p:grpSpPr>
          <a:xfrm>
            <a:off x="1251046" y="5317716"/>
            <a:ext cx="6521354" cy="1387884"/>
            <a:chOff x="1251046" y="5317716"/>
            <a:chExt cx="6521354" cy="1387884"/>
          </a:xfrm>
        </p:grpSpPr>
        <p:sp>
          <p:nvSpPr>
            <p:cNvPr id="10" name="Title 1"/>
            <p:cNvSpPr txBox="1">
              <a:spLocks/>
            </p:cNvSpPr>
            <p:nvPr/>
          </p:nvSpPr>
          <p:spPr>
            <a:xfrm>
              <a:off x="1676400" y="6245225"/>
              <a:ext cx="6096000" cy="46037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en-US" sz="3200">
                  <a:latin typeface="Times New Roman" pitchFamily="18" charset="0"/>
                  <a:ea typeface="+mj-ea"/>
                  <a:cs typeface="Times New Roman" pitchFamily="18" charset="0"/>
                </a:rPr>
                <a:t>Bước 3. Chọn Preview để nghe thử </a:t>
              </a: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H="1" flipV="1">
              <a:off x="1251046" y="5317716"/>
              <a:ext cx="730154" cy="1006884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6705599" y="3425825"/>
            <a:ext cx="4800599" cy="1036594"/>
            <a:chOff x="6705599" y="2912326"/>
            <a:chExt cx="4800599" cy="1036594"/>
          </a:xfrm>
        </p:grpSpPr>
        <p:sp>
          <p:nvSpPr>
            <p:cNvPr id="9" name="Title 1"/>
            <p:cNvSpPr txBox="1">
              <a:spLocks/>
            </p:cNvSpPr>
            <p:nvPr/>
          </p:nvSpPr>
          <p:spPr>
            <a:xfrm>
              <a:off x="6705599" y="2912326"/>
              <a:ext cx="4800599" cy="46037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en-US" sz="3200">
                  <a:latin typeface="Times New Roman" pitchFamily="18" charset="0"/>
                  <a:ea typeface="+mj-ea"/>
                  <a:cs typeface="Times New Roman" pitchFamily="18" charset="0"/>
                </a:rPr>
                <a:t>Bước 2. Chọn SoundTools 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7786048" y="3608695"/>
              <a:ext cx="1078675" cy="340225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>
              <a:off x="7620000" y="3307070"/>
              <a:ext cx="457200" cy="350529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itle 1"/>
          <p:cNvSpPr txBox="1">
            <a:spLocks/>
          </p:cNvSpPr>
          <p:nvPr/>
        </p:nvSpPr>
        <p:spPr>
          <a:xfrm>
            <a:off x="1447800" y="762001"/>
            <a:ext cx="89916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3200" b="1" u="sng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CHỦ ĐỀ 3: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THIẾT KẾ BÀI TRÌNH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CHIẾU</a:t>
            </a:r>
            <a:endParaRPr lang="en-US" sz="3200" b="1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1905000" y="1287441"/>
            <a:ext cx="82296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3200" b="1" u="sng">
                <a:latin typeface="Times New Roman" pitchFamily="18" charset="0"/>
                <a:ea typeface="+mj-ea"/>
                <a:cs typeface="Times New Roman" pitchFamily="18" charset="0"/>
              </a:rPr>
              <a:t>Bài 3:</a:t>
            </a:r>
            <a:r>
              <a:rPr lang="en-US" sz="3200" b="1">
                <a:latin typeface="Times New Roman" pitchFamily="18" charset="0"/>
                <a:ea typeface="+mj-ea"/>
                <a:cs typeface="Times New Roman" pitchFamily="18" charset="0"/>
              </a:rPr>
              <a:t> Chèn âm thanh vào bài trình </a:t>
            </a:r>
            <a:r>
              <a:rPr lang="en-US" sz="3200" b="1" smtClean="0">
                <a:latin typeface="Times New Roman" pitchFamily="18" charset="0"/>
                <a:ea typeface="+mj-ea"/>
                <a:cs typeface="Times New Roman" pitchFamily="18" charset="0"/>
              </a:rPr>
              <a:t>chiếu (T1)</a:t>
            </a:r>
            <a:endParaRPr lang="en-US" sz="3200" b="1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2209800" y="149226"/>
            <a:ext cx="77724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Thứ năm ngày 10 tháng 12 năm 2020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356548" y="2209800"/>
            <a:ext cx="31623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457200" indent="-457200" algn="ctr"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r>
              <a:rPr lang="en-US" sz="3200" b="1" smtClean="0">
                <a:latin typeface="Times New Roman" pitchFamily="18" charset="0"/>
                <a:ea typeface="+mj-ea"/>
                <a:cs typeface="Times New Roman" pitchFamily="18" charset="0"/>
              </a:rPr>
              <a:t>Hoạt động 2</a:t>
            </a:r>
            <a:endParaRPr lang="en-US" sz="3200" b="1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381000" y="2111326"/>
            <a:ext cx="60960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3200" b="1">
                <a:latin typeface="Times New Roman" pitchFamily="18" charset="0"/>
                <a:ea typeface="+mj-ea"/>
                <a:cs typeface="Times New Roman" pitchFamily="18" charset="0"/>
              </a:rPr>
              <a:t>B. HOẠT ĐỘNG THỰC HÀNH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62000" y="2723432"/>
            <a:ext cx="57912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3200">
                <a:latin typeface="Times New Roman" pitchFamily="18" charset="0"/>
                <a:ea typeface="+mj-ea"/>
                <a:cs typeface="Times New Roman" pitchFamily="18" charset="0"/>
              </a:rPr>
              <a:t>Em thực hành các thao tác sau: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914400" y="3286639"/>
            <a:ext cx="105918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3200">
                <a:latin typeface="Times New Roman" pitchFamily="18" charset="0"/>
                <a:ea typeface="+mj-ea"/>
                <a:cs typeface="Times New Roman" pitchFamily="18" charset="0"/>
              </a:rPr>
              <a:t>- Bổ sung trang trình chiếu mới, có tiêu đề “Bài hát em thích”;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975246" y="3849846"/>
            <a:ext cx="10241507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buFontTx/>
              <a:buChar char="-"/>
              <a:defRPr/>
            </a:pPr>
            <a:r>
              <a:rPr lang="en-US" sz="3200">
                <a:latin typeface="Times New Roman" pitchFamily="18" charset="0"/>
                <a:ea typeface="+mj-ea"/>
                <a:cs typeface="Times New Roman" pitchFamily="18" charset="0"/>
              </a:rPr>
              <a:t> Chèn lời bài hát “Em yêu trường em” vào trang trình chiếu;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021023" y="4635964"/>
            <a:ext cx="9997553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just">
              <a:spcBef>
                <a:spcPct val="0"/>
              </a:spcBef>
              <a:buFontTx/>
              <a:buChar char="-"/>
              <a:defRPr/>
            </a:pPr>
            <a:r>
              <a:rPr lang="en-US" sz="3200">
                <a:latin typeface="Times New Roman" pitchFamily="18" charset="0"/>
                <a:ea typeface="+mj-ea"/>
                <a:cs typeface="Times New Roman" pitchFamily="18" charset="0"/>
              </a:rPr>
              <a:t> Sau đó chèn tệp âm thanh của bài hát “Em yêu trường em” vào trang trình chiếu;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447800" y="762001"/>
            <a:ext cx="89916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3200" b="1" u="sng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CHỦ ĐỀ 3: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THIẾT KẾ BÀI TRÌNH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CHIẾU</a:t>
            </a:r>
            <a:endParaRPr lang="en-US" sz="3200" b="1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905000" y="1287441"/>
            <a:ext cx="82296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3200" b="1" u="sng">
                <a:latin typeface="Times New Roman" pitchFamily="18" charset="0"/>
                <a:ea typeface="+mj-ea"/>
                <a:cs typeface="Times New Roman" pitchFamily="18" charset="0"/>
              </a:rPr>
              <a:t>Bài 3:</a:t>
            </a:r>
            <a:r>
              <a:rPr lang="en-US" sz="3200" b="1">
                <a:latin typeface="Times New Roman" pitchFamily="18" charset="0"/>
                <a:ea typeface="+mj-ea"/>
                <a:cs typeface="Times New Roman" pitchFamily="18" charset="0"/>
              </a:rPr>
              <a:t> Chèn âm thanh vào bài trình </a:t>
            </a:r>
            <a:r>
              <a:rPr lang="en-US" sz="3200" b="1" smtClean="0">
                <a:latin typeface="Times New Roman" pitchFamily="18" charset="0"/>
                <a:ea typeface="+mj-ea"/>
                <a:cs typeface="Times New Roman" pitchFamily="18" charset="0"/>
              </a:rPr>
              <a:t>chiếu (T1)</a:t>
            </a:r>
            <a:endParaRPr lang="en-US" sz="3200" b="1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209800" y="149226"/>
            <a:ext cx="77724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Thứ năm ngày 10 tháng 12 năm 2020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934459"/>
            <a:ext cx="5715000" cy="5923541"/>
          </a:xfrm>
          <a:prstGeom prst="rect">
            <a:avLst/>
          </a:prstGeom>
          <a:noFill/>
        </p:spPr>
      </p:pic>
      <p:pic>
        <p:nvPicPr>
          <p:cNvPr id="11" name="Picture 10" descr="FD02071_">
            <a:hlinkClick r:id="rId4" action="ppaction://hlinksldjump"/>
          </p:cNvPr>
          <p:cNvPicPr/>
          <p:nvPr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20330005">
            <a:off x="7071184" y="1579932"/>
            <a:ext cx="1622425" cy="1531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4" descr="FD02071_">
            <a:hlinkClick r:id="rId6" action="ppaction://hlinksldjump"/>
          </p:cNvPr>
          <p:cNvPicPr/>
          <p:nvPr/>
        </p:nvPicPr>
        <p:blipFill>
          <a:blip r:embed="rId7">
            <a:lum bright="70000" contrast="-70000"/>
          </a:blip>
          <a:srcRect/>
          <a:stretch>
            <a:fillRect/>
          </a:stretch>
        </p:blipFill>
        <p:spPr bwMode="auto">
          <a:xfrm rot="20330005">
            <a:off x="6766384" y="3180132"/>
            <a:ext cx="1622425" cy="1531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WordArt 9" descr="611026"/>
          <p:cNvSpPr>
            <a:spLocks noChangeArrowheads="1" noChangeShapeType="1" noTextEdit="1"/>
          </p:cNvSpPr>
          <p:nvPr/>
        </p:nvSpPr>
        <p:spPr bwMode="auto">
          <a:xfrm>
            <a:off x="228600" y="359886"/>
            <a:ext cx="2343151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422"/>
              </a:avLst>
            </a:prstTxWarp>
          </a:bodyPr>
          <a:lstStyle/>
          <a:p>
            <a:pPr algn="ctr" rtl="0">
              <a:buNone/>
            </a:pPr>
            <a:r>
              <a:rPr lang="vi-VN" sz="4000" b="1" i="1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blipFill dpi="0" rotWithShape="1">
                  <a:blip r:embed="rId8"/>
                  <a:srcRect/>
                  <a:stretch>
                    <a:fillRect/>
                  </a:stretch>
                </a:blip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Trò chơi</a:t>
            </a:r>
            <a:endParaRPr lang="vi-VN" sz="4000" b="1" i="1" kern="10" spc="0">
              <a:ln w="9525">
                <a:solidFill>
                  <a:srgbClr val="000000"/>
                </a:solidFill>
                <a:round/>
                <a:headEnd/>
                <a:tailEnd/>
              </a:ln>
              <a:blipFill dpi="0" rotWithShape="1">
                <a:blip r:embed="rId8"/>
                <a:srcRect/>
                <a:stretch>
                  <a:fillRect/>
                </a:stretch>
              </a:blip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WordArt 10" descr="611022"/>
          <p:cNvSpPr>
            <a:spLocks noChangeArrowheads="1" noChangeShapeType="1" noTextEdit="1"/>
          </p:cNvSpPr>
          <p:nvPr/>
        </p:nvSpPr>
        <p:spPr bwMode="auto">
          <a:xfrm>
            <a:off x="2929397" y="178809"/>
            <a:ext cx="3084420" cy="755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489"/>
              </a:avLst>
            </a:prstTxWarp>
          </a:bodyPr>
          <a:lstStyle/>
          <a:p>
            <a:pPr algn="ctr" rtl="0">
              <a:buNone/>
            </a:pPr>
            <a:r>
              <a:rPr lang="vi-VN" sz="4800" b="1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blipFill dpi="0" rotWithShape="0">
                  <a:blip r:embed="rId9"/>
                  <a:srcRect/>
                  <a:stretch>
                    <a:fillRect/>
                  </a:stretch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HÁI QUẢ</a:t>
            </a:r>
            <a:endParaRPr lang="vi-VN" sz="4800" b="1" kern="10" spc="0">
              <a:ln w="9525">
                <a:solidFill>
                  <a:srgbClr val="000000"/>
                </a:solidFill>
                <a:round/>
                <a:headEnd/>
                <a:tailEnd/>
              </a:ln>
              <a:blipFill dpi="0" rotWithShape="0">
                <a:blip r:embed="rId9"/>
                <a:srcRect/>
                <a:stretch>
                  <a:fillRect/>
                </a:stretch>
              </a:blip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" name="Picture 18">
            <a:hlinkClick r:id="rId10" action="ppaction://hlinksldjump"/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6673" y="1461771"/>
            <a:ext cx="1505160" cy="1667108"/>
          </a:xfrm>
          <a:prstGeom prst="rect">
            <a:avLst/>
          </a:prstGeom>
        </p:spPr>
      </p:pic>
      <p:pic>
        <p:nvPicPr>
          <p:cNvPr id="20" name="Picture 19">
            <a:hlinkClick r:id="rId12" action="ppaction://hlinksldjump"/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01793">
            <a:off x="5411014" y="1259769"/>
            <a:ext cx="1505160" cy="1667108"/>
          </a:xfrm>
          <a:prstGeom prst="rect">
            <a:avLst/>
          </a:prstGeom>
        </p:spPr>
      </p:pic>
      <p:pic>
        <p:nvPicPr>
          <p:cNvPr id="21" name="Picture 20">
            <a:hlinkClick r:id="rId14" action="ppaction://hlinksldjump"/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42004">
            <a:off x="4006766" y="3213112"/>
            <a:ext cx="1505160" cy="16671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574</Words>
  <Application>Microsoft Office PowerPoint</Application>
  <PresentationFormat>Widescreen</PresentationFormat>
  <Paragraphs>67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Office Theme</vt:lpstr>
      <vt:lpstr>PowerPoint Presentation</vt:lpstr>
      <vt:lpstr>Thứ năm ngày 10 tháng 12 năm 2020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Thứ năm ngày 10 tháng 12 năm 2020</dc:title>
  <dc:creator>Admin</dc:creator>
  <cp:lastModifiedBy>PC</cp:lastModifiedBy>
  <cp:revision>61</cp:revision>
  <dcterms:created xsi:type="dcterms:W3CDTF">2020-12-04T08:30:02Z</dcterms:created>
  <dcterms:modified xsi:type="dcterms:W3CDTF">2020-12-10T01:10:24Z</dcterms:modified>
</cp:coreProperties>
</file>