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5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6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7.xml" ContentType="application/vnd.openxmlformats-officedocument.presentationml.notesSlide+xml"/>
  <Override PartName="/ppt/tags/tag2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sldIdLst>
    <p:sldId id="327" r:id="rId5"/>
    <p:sldId id="325" r:id="rId6"/>
    <p:sldId id="332" r:id="rId7"/>
    <p:sldId id="300" r:id="rId8"/>
    <p:sldId id="323" r:id="rId9"/>
    <p:sldId id="314" r:id="rId10"/>
    <p:sldId id="322" r:id="rId11"/>
    <p:sldId id="316" r:id="rId12"/>
    <p:sldId id="328" r:id="rId13"/>
    <p:sldId id="329" r:id="rId14"/>
    <p:sldId id="330" r:id="rId15"/>
    <p:sldId id="331" r:id="rId16"/>
    <p:sldId id="333" r:id="rId17"/>
    <p:sldId id="334" r:id="rId18"/>
    <p:sldId id="335" r:id="rId19"/>
    <p:sldId id="336" r:id="rId20"/>
    <p:sldId id="318" r:id="rId21"/>
    <p:sldId id="319" r:id="rId22"/>
    <p:sldId id="324" r:id="rId23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327"/>
          </p14:sldIdLst>
        </p14:section>
        <p14:section name="Tiết 1" id="{5306D87E-7522-4F86-AA24-B22D8455523B}">
          <p14:sldIdLst>
            <p14:sldId id="325"/>
            <p14:sldId id="332"/>
            <p14:sldId id="300"/>
            <p14:sldId id="323"/>
            <p14:sldId id="314"/>
            <p14:sldId id="322"/>
            <p14:sldId id="316"/>
            <p14:sldId id="328"/>
            <p14:sldId id="329"/>
            <p14:sldId id="330"/>
            <p14:sldId id="331"/>
            <p14:sldId id="333"/>
            <p14:sldId id="334"/>
            <p14:sldId id="335"/>
            <p14:sldId id="336"/>
            <p14:sldId id="318"/>
            <p14:sldId id="319"/>
            <p14:sldId id="324"/>
          </p14:sldIdLst>
        </p14:section>
        <p14:section name="Tiết 2" id="{D26EF98B-2085-49F3-B273-FBF6FCCC601C}">
          <p14:sldIdLst/>
        </p14:section>
        <p14:section name="Tiết 3" id="{4D846693-4418-42A5-976A-89DDAFEED3E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C45"/>
    <a:srgbClr val="442C4C"/>
    <a:srgbClr val="6EB147"/>
    <a:srgbClr val="5537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pPr/>
              <a:t>2022/10/22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6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1600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2022/10/22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2022/10/22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2022/10/22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2022/10/22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2022/10/22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pPr/>
              <a:t>2022/10/22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2022/10/22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5" Type="http://schemas.openxmlformats.org/officeDocument/2006/relationships/image" Target="../media/image15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10" Type="http://schemas.openxmlformats.org/officeDocument/2006/relationships/image" Target="../media/image9.jpeg"/><Relationship Id="rId4" Type="http://schemas.openxmlformats.org/officeDocument/2006/relationships/tags" Target="../tags/tag19.xml"/><Relationship Id="rId9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8.png"/><Relationship Id="rId3" Type="http://schemas.openxmlformats.org/officeDocument/2006/relationships/audio" Target="../media/media2.mp3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tags" Target="../tags/tag23.xml"/><Relationship Id="rId6" Type="http://schemas.openxmlformats.org/officeDocument/2006/relationships/image" Target="../media/image26.png"/><Relationship Id="rId11" Type="http://schemas.openxmlformats.org/officeDocument/2006/relationships/image" Target="../media/image17.png"/><Relationship Id="rId5" Type="http://schemas.openxmlformats.org/officeDocument/2006/relationships/image" Target="../media/image25.jpeg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tags" Target="../tags/tag5.xml"/><Relationship Id="rId7" Type="http://schemas.openxmlformats.org/officeDocument/2006/relationships/notesSlide" Target="../notesSlides/notesSlide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7.xml"/><Relationship Id="rId4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15.jpeg"/><Relationship Id="rId5" Type="http://schemas.openxmlformats.org/officeDocument/2006/relationships/image" Target="../media/image7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  <a:ln>
            <a:gradFill flip="none" rotWithShape="1">
              <a:gsLst>
                <a:gs pos="0">
                  <a:schemeClr val="accent1">
                    <a:tint val="66000"/>
                    <a:satMod val="160000"/>
                    <a:alpha val="99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</a:ln>
          <a:scene3d>
            <a:camera prst="orthographicFront"/>
            <a:lightRig rig="threePt" dir="t"/>
          </a:scene3d>
          <a:sp3d extrusionH="76200" contourW="12700">
            <a:extrusionClr>
              <a:schemeClr val="accent2">
                <a:lumMod val="40000"/>
                <a:lumOff val="60000"/>
              </a:schemeClr>
            </a:extrusionClr>
            <a:contourClr>
              <a:schemeClr val="accent1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973287" y="1905001"/>
            <a:ext cx="4648200" cy="2146578"/>
          </a:xfrm>
          <a:prstGeom prst="rect">
            <a:avLst/>
          </a:prstGeom>
          <a:noFill/>
        </p:spPr>
        <p:txBody>
          <a:bodyPr wrap="square" lIns="68580" tIns="34290" rIns="68580" bIns="34290" rtlCol="0">
            <a:prstTxWarp prst="textArchUp">
              <a:avLst>
                <a:gd name="adj" fmla="val 10088593"/>
              </a:avLst>
            </a:prstTxWarp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vi-VN" sz="33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vi-VN" sz="33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</a:t>
            </a:r>
            <a:endParaRPr lang="en-US" sz="3300" b="1" spc="150" dirty="0">
              <a:ln w="11430"/>
              <a:solidFill>
                <a:srgbClr val="FF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033008"/>
      </p:ext>
    </p:extLst>
  </p:cSld>
  <p:clrMapOvr>
    <a:masterClrMapping/>
  </p:clrMapOvr>
  <p:transition spd="slow" advClick="0" advTm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5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9" t="14787" r="9888" b="59216"/>
          <a:stretch/>
        </p:blipFill>
        <p:spPr bwMode="auto">
          <a:xfrm>
            <a:off x="825337" y="1246215"/>
            <a:ext cx="4221678" cy="308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833262" y="2597464"/>
            <a:ext cx="3689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2,4,6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6265" y="685194"/>
            <a:ext cx="8013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nhóm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3884" y="4250070"/>
            <a:ext cx="3556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373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390273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85" y="685194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429001" y="223529"/>
            <a:ext cx="2307770" cy="461665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50" name="Picture 2" descr="C:\Users\PC\Downloads\25 (1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" t="14787" r="9887" b="59216"/>
          <a:stretch/>
        </p:blipFill>
        <p:spPr bwMode="auto">
          <a:xfrm>
            <a:off x="356260" y="1222466"/>
            <a:ext cx="8443356" cy="308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6885" y="4214445"/>
            <a:ext cx="559327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3884" y="4226320"/>
            <a:ext cx="3556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57836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758668" y="1940879"/>
            <a:ext cx="5961413" cy="342192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72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72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7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Đ, </a:t>
            </a:r>
            <a:r>
              <a:rPr lang="en-US" sz="7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7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S</a:t>
            </a:r>
          </a:p>
        </p:txBody>
      </p:sp>
      <p:pic>
        <p:nvPicPr>
          <p:cNvPr id="19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2" y="2980963"/>
            <a:ext cx="753783" cy="718886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792" y="98160"/>
            <a:ext cx="857250" cy="838200"/>
          </a:xfrm>
          <a:prstGeom prst="rect">
            <a:avLst/>
          </a:prstGeom>
        </p:spPr>
      </p:pic>
      <p:pic>
        <p:nvPicPr>
          <p:cNvPr id="12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252" y="471508"/>
            <a:ext cx="523875" cy="838200"/>
          </a:xfrm>
          <a:prstGeom prst="rect">
            <a:avLst/>
          </a:prstGeom>
        </p:spPr>
      </p:pic>
      <p:pic>
        <p:nvPicPr>
          <p:cNvPr id="13" name="图片 21">
            <a:extLst>
              <a:ext uri="{FF2B5EF4-FFF2-40B4-BE49-F238E27FC236}">
                <a16:creationId xmlns:a16="http://schemas.microsoft.com/office/drawing/2014/main" id="{17E48AAF-6C1B-496D-83EB-464DD9D635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0383">
            <a:off x="7929085" y="2860777"/>
            <a:ext cx="762000" cy="1352550"/>
          </a:xfrm>
          <a:prstGeom prst="rect">
            <a:avLst/>
          </a:prstGeom>
        </p:spPr>
      </p:pic>
      <p:pic>
        <p:nvPicPr>
          <p:cNvPr id="21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65" y="2160"/>
            <a:ext cx="664091" cy="745258"/>
          </a:xfrm>
          <a:prstGeom prst="rect">
            <a:avLst/>
          </a:prstGeom>
        </p:spPr>
      </p:pic>
      <p:pic>
        <p:nvPicPr>
          <p:cNvPr id="14" name="图片 23">
            <a:extLst>
              <a:ext uri="{FF2B5EF4-FFF2-40B4-BE49-F238E27FC236}">
                <a16:creationId xmlns:a16="http://schemas.microsoft.com/office/drawing/2014/main" id="{260ABAFA-761E-4E8C-9180-F75999FB34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00" y="1378256"/>
            <a:ext cx="542925" cy="981075"/>
          </a:xfrm>
          <a:prstGeom prst="rect">
            <a:avLst/>
          </a:prstGeom>
        </p:spPr>
      </p:pic>
      <p:pic>
        <p:nvPicPr>
          <p:cNvPr id="15" name="图片 25">
            <a:extLst>
              <a:ext uri="{FF2B5EF4-FFF2-40B4-BE49-F238E27FC236}">
                <a16:creationId xmlns:a16="http://schemas.microsoft.com/office/drawing/2014/main" id="{335056B8-11AA-476A-B084-B1D240A543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53" y="1906278"/>
            <a:ext cx="753783" cy="71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908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149E7B9-4583-1080-5A41-F58EED39AA46}"/>
              </a:ext>
            </a:extLst>
          </p:cNvPr>
          <p:cNvSpPr txBox="1"/>
          <p:nvPr/>
        </p:nvSpPr>
        <p:spPr>
          <a:xfrm>
            <a:off x="2030275" y="1108128"/>
            <a:ext cx="4184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cho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30FD00CA-872E-2ECD-4EC0-403D61574576}"/>
              </a:ext>
            </a:extLst>
          </p:cNvPr>
          <p:cNvSpPr txBox="1"/>
          <p:nvPr/>
        </p:nvSpPr>
        <p:spPr>
          <a:xfrm>
            <a:off x="1118465" y="2668291"/>
            <a:ext cx="7488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bên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treo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38062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5C6C62A-4425-0C45-4102-17C2A2A01722}"/>
              </a:ext>
            </a:extLst>
          </p:cNvPr>
          <p:cNvSpPr txBox="1"/>
          <p:nvPr/>
        </p:nvSpPr>
        <p:spPr>
          <a:xfrm>
            <a:off x="1030637" y="1392263"/>
            <a:ext cx="61399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Không cho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bên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69592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476F9D2-7950-533B-44D4-8AE353DC49C2}"/>
              </a:ext>
            </a:extLst>
          </p:cNvPr>
          <p:cNvSpPr txBox="1"/>
          <p:nvPr/>
        </p:nvSpPr>
        <p:spPr>
          <a:xfrm>
            <a:off x="1097798" y="2043194"/>
            <a:ext cx="7488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Đưa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769703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59F012B-8ABC-B651-81E6-ED77FF71EC99}"/>
              </a:ext>
            </a:extLst>
          </p:cNvPr>
          <p:cNvSpPr txBox="1"/>
          <p:nvPr/>
        </p:nvSpPr>
        <p:spPr>
          <a:xfrm>
            <a:off x="1097798" y="2043194"/>
            <a:ext cx="7488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Đưa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75331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502246" y="595876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28810" y="884327"/>
            <a:ext cx="711199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zh-CN" altLang="en-US" sz="3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429001" y="223529"/>
            <a:ext cx="2340428" cy="461665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4286" y="2319783"/>
            <a:ext cx="824606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Chia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than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3096" y="1249100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endParaRPr lang="vi-VN" altLang="zh-CN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88137" y="1864111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250870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đỡ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3122552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Rủ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84FD50-2BA6-45DE-B4C5-FCA56569D0F8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9149" y="218463"/>
            <a:ext cx="3133907" cy="940653"/>
          </a:xfrm>
          <a:prstGeom prst="doubleWave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9149" y="3755039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chia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sẻ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99149" y="4339814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</a:t>
            </a: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 animBg="1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88218" y="1483669"/>
            <a:ext cx="8560956" cy="230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ArchUp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Tiết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học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kết</a:t>
            </a:r>
            <a:r>
              <a:rPr lang="en-US" altLang="zh-CN" sz="60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 </a:t>
            </a:r>
            <a:r>
              <a:rPr lang="en-US" altLang="zh-CN" sz="60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-93"/>
                <a:cs typeface="Times New Roman" pitchFamily="18" charset="0"/>
                <a:sym typeface="+mn-lt"/>
              </a:rPr>
              <a:t>thúc</a:t>
            </a:r>
            <a:endParaRPr lang="vi-VN" altLang="zh-CN" sz="60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-93"/>
              <a:cs typeface="Times New Roman" pitchFamily="18" charset="0"/>
              <a:sym typeface="+mn-lt"/>
            </a:endParaRPr>
          </a:p>
        </p:txBody>
      </p:sp>
      <p:pic>
        <p:nvPicPr>
          <p:cNvPr id="3" name="ShaLaLaSaxophone-VA_3d64x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757700" y="4824389"/>
            <a:ext cx="229303" cy="229303"/>
          </a:xfrm>
          <a:prstGeom prst="rect">
            <a:avLst/>
          </a:prstGeom>
        </p:spPr>
      </p:pic>
      <p:pic>
        <p:nvPicPr>
          <p:cNvPr id="7" name="图片 15">
            <a:extLst>
              <a:ext uri="{FF2B5EF4-FFF2-40B4-BE49-F238E27FC236}">
                <a16:creationId xmlns:a16="http://schemas.microsoft.com/office/drawing/2014/main" id="{53B7836A-7BB4-4009-A41E-4304F22B1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18" y="3040800"/>
            <a:ext cx="857250" cy="83820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78133A03-42E9-46B8-BD56-B5B4478D81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301" y="3750882"/>
            <a:ext cx="1028700" cy="1200150"/>
          </a:xfrm>
          <a:prstGeom prst="rect">
            <a:avLst/>
          </a:prstGeom>
        </p:spPr>
      </p:pic>
      <p:pic>
        <p:nvPicPr>
          <p:cNvPr id="9" name="图片 19">
            <a:extLst>
              <a:ext uri="{FF2B5EF4-FFF2-40B4-BE49-F238E27FC236}">
                <a16:creationId xmlns:a16="http://schemas.microsoft.com/office/drawing/2014/main" id="{F9BD2C5A-B820-4DDC-B7DF-E3579CE248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008" y="102687"/>
            <a:ext cx="523875" cy="838200"/>
          </a:xfrm>
          <a:prstGeom prst="rect">
            <a:avLst/>
          </a:prstGeom>
        </p:spPr>
      </p:pic>
      <p:pic>
        <p:nvPicPr>
          <p:cNvPr id="13" name="图片 26">
            <a:extLst>
              <a:ext uri="{FF2B5EF4-FFF2-40B4-BE49-F238E27FC236}">
                <a16:creationId xmlns:a16="http://schemas.microsoft.com/office/drawing/2014/main" id="{1B17BD8E-615F-4552-871F-604F45E730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94">
            <a:off x="471370" y="45347"/>
            <a:ext cx="1028700" cy="1200150"/>
          </a:xfrm>
          <a:prstGeom prst="rect">
            <a:avLst/>
          </a:prstGeom>
        </p:spPr>
      </p:pic>
      <p:pic>
        <p:nvPicPr>
          <p:cNvPr id="14" name="图片 27">
            <a:extLst>
              <a:ext uri="{FF2B5EF4-FFF2-40B4-BE49-F238E27FC236}">
                <a16:creationId xmlns:a16="http://schemas.microsoft.com/office/drawing/2014/main" id="{148541A9-3BEE-4C41-9A83-EA7E0594282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3769" y="3945051"/>
            <a:ext cx="723398" cy="811813"/>
          </a:xfrm>
          <a:prstGeom prst="rect">
            <a:avLst/>
          </a:prstGeom>
        </p:spPr>
      </p:pic>
      <p:pic>
        <p:nvPicPr>
          <p:cNvPr id="15" name="图片 28">
            <a:extLst>
              <a:ext uri="{FF2B5EF4-FFF2-40B4-BE49-F238E27FC236}">
                <a16:creationId xmlns:a16="http://schemas.microsoft.com/office/drawing/2014/main" id="{1A4622F0-FCA1-4C54-8B51-8AC117D7F9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4656930" y="3891599"/>
            <a:ext cx="857250" cy="838200"/>
          </a:xfrm>
          <a:prstGeom prst="rect">
            <a:avLst/>
          </a:prstGeom>
        </p:spPr>
      </p:pic>
      <p:pic>
        <p:nvPicPr>
          <p:cNvPr id="16" name="图片 29">
            <a:extLst>
              <a:ext uri="{FF2B5EF4-FFF2-40B4-BE49-F238E27FC236}">
                <a16:creationId xmlns:a16="http://schemas.microsoft.com/office/drawing/2014/main" id="{0B6E1DD9-897F-478E-884F-C31D6C8B42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96" y="1483669"/>
            <a:ext cx="753783" cy="718886"/>
          </a:xfrm>
          <a:prstGeom prst="rect">
            <a:avLst/>
          </a:prstGeom>
        </p:spPr>
      </p:pic>
      <p:pic>
        <p:nvPicPr>
          <p:cNvPr id="17" name="图片 36">
            <a:extLst>
              <a:ext uri="{FF2B5EF4-FFF2-40B4-BE49-F238E27FC236}">
                <a16:creationId xmlns:a16="http://schemas.microsoft.com/office/drawing/2014/main" id="{5E91D5A6-4818-42EF-B2C5-A01CB805C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992" y="56216"/>
            <a:ext cx="857250" cy="838200"/>
          </a:xfrm>
          <a:prstGeom prst="rect">
            <a:avLst/>
          </a:prstGeom>
        </p:spPr>
      </p:pic>
      <p:pic>
        <p:nvPicPr>
          <p:cNvPr id="18" name="图片 13">
            <a:extLst>
              <a:ext uri="{FF2B5EF4-FFF2-40B4-BE49-F238E27FC236}">
                <a16:creationId xmlns:a16="http://schemas.microsoft.com/office/drawing/2014/main" id="{904316B7-7002-4550-882F-28080061240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31" y="115421"/>
            <a:ext cx="664091" cy="745258"/>
          </a:xfrm>
          <a:prstGeom prst="rect">
            <a:avLst/>
          </a:prstGeom>
        </p:spPr>
      </p:pic>
      <p:pic>
        <p:nvPicPr>
          <p:cNvPr id="19" name="图片 38">
            <a:extLst>
              <a:ext uri="{FF2B5EF4-FFF2-40B4-BE49-F238E27FC236}">
                <a16:creationId xmlns:a16="http://schemas.microsoft.com/office/drawing/2014/main" id="{6DE93E95-5B1F-4B36-8E49-DD3528FFC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615" y="3681388"/>
            <a:ext cx="891001" cy="1143001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5A2F1B6D-9D15-4C84-A8B6-F0482B2E139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70" y="1843112"/>
            <a:ext cx="3436206" cy="343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6031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ầm Chồi Lá Tập 57 - Múa Vui - Nhạc Thiếu Nhi Cho Bé - Vietnamese Songs For Kids 00_00_12.60-00_01_06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A0CE80C-A756-AC84-75FE-74B0C5B65630}"/>
              </a:ext>
            </a:extLst>
          </p:cNvPr>
          <p:cNvSpPr txBox="1"/>
          <p:nvPr/>
        </p:nvSpPr>
        <p:spPr>
          <a:xfrm>
            <a:off x="6214817" y="364209"/>
            <a:ext cx="2588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501E643-E1F7-F0CF-8859-AC9F82399F89}"/>
              </a:ext>
            </a:extLst>
          </p:cNvPr>
          <p:cNvSpPr txBox="1"/>
          <p:nvPr/>
        </p:nvSpPr>
        <p:spPr>
          <a:xfrm>
            <a:off x="838200" y="152400"/>
            <a:ext cx="7696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năm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27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năm 2022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24CA182-BCE4-EDE3-56E3-859E4F7E39D7}"/>
              </a:ext>
            </a:extLst>
          </p:cNvPr>
          <p:cNvSpPr txBox="1"/>
          <p:nvPr/>
        </p:nvSpPr>
        <p:spPr>
          <a:xfrm>
            <a:off x="2851688" y="852407"/>
            <a:ext cx="4153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vi-VN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vi-VN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vi-VN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vi-VN" sz="3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42BD6CE-87BD-7D6E-6EFB-C2422F5B8337}"/>
              </a:ext>
            </a:extLst>
          </p:cNvPr>
          <p:cNvSpPr txBox="1"/>
          <p:nvPr/>
        </p:nvSpPr>
        <p:spPr>
          <a:xfrm>
            <a:off x="731678" y="1426517"/>
            <a:ext cx="77348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5:    THÂN THIỆN VỚI BẠN BÈ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92915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1" t="14456" r="81938" b="80624"/>
          <a:stretch/>
        </p:blipFill>
        <p:spPr>
          <a:xfrm>
            <a:off x="370114" y="654111"/>
            <a:ext cx="938028" cy="82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35851" y="619638"/>
            <a:ext cx="803397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Chỉ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3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450771" y="189479"/>
            <a:ext cx="2264229" cy="461665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027" name="Picture 3" descr="C:\Users\PC\Downloads\24 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6" t="22593" r="49962" b="51493"/>
          <a:stretch/>
        </p:blipFill>
        <p:spPr bwMode="auto">
          <a:xfrm>
            <a:off x="1240985" y="1116358"/>
            <a:ext cx="2956399" cy="179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2746" y="1654630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29586" y="1654630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5246" y="3603172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100941" y="3587570"/>
            <a:ext cx="370115" cy="3000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miley Face 2"/>
          <p:cNvSpPr/>
          <p:nvPr/>
        </p:nvSpPr>
        <p:spPr>
          <a:xfrm>
            <a:off x="770920" y="1654630"/>
            <a:ext cx="250375" cy="3000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miley Face 13"/>
          <p:cNvSpPr/>
          <p:nvPr/>
        </p:nvSpPr>
        <p:spPr>
          <a:xfrm>
            <a:off x="8300341" y="1663158"/>
            <a:ext cx="244929" cy="3000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miley Face 14"/>
          <p:cNvSpPr/>
          <p:nvPr/>
        </p:nvSpPr>
        <p:spPr>
          <a:xfrm>
            <a:off x="8158832" y="3580496"/>
            <a:ext cx="244927" cy="30008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3" descr="C:\Users\PC\Downloads\24 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9" t="24271" r="10548" b="51493"/>
          <a:stretch/>
        </p:blipFill>
        <p:spPr bwMode="auto">
          <a:xfrm>
            <a:off x="5118256" y="1209262"/>
            <a:ext cx="2921826" cy="1843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PC\Downloads\24 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6" t="51177" r="49962" b="16167"/>
          <a:stretch/>
        </p:blipFill>
        <p:spPr bwMode="auto">
          <a:xfrm>
            <a:off x="1169735" y="2861952"/>
            <a:ext cx="2956399" cy="188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PC\Downloads\24 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70" t="54470" r="10547" b="15551"/>
          <a:stretch/>
        </p:blipFill>
        <p:spPr bwMode="auto">
          <a:xfrm>
            <a:off x="5118256" y="3016734"/>
            <a:ext cx="2778826" cy="173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" grpId="0" animBg="1"/>
      <p:bldP spid="10" grpId="0" animBg="1"/>
      <p:bldP spid="11" grpId="0" animBg="1"/>
      <p:bldP spid="12" grpId="0" animBg="1"/>
      <p:bldP spid="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6057" y="1673206"/>
            <a:ext cx="808808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Kể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endParaRPr lang="vi-VN" altLang="zh-C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7678107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1" b="19753"/>
          <a:stretch/>
        </p:blipFill>
        <p:spPr>
          <a:xfrm>
            <a:off x="1354" y="-14487"/>
            <a:ext cx="9141291" cy="1254007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60235" y="1324863"/>
            <a:ext cx="91506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hành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0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1878861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-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2756" y="259426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an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ủi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buồn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126" y="3289257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nhân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dịp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836" y="3920623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-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,…….</a:t>
            </a:r>
            <a:endParaRPr lang="vi-VN" altLang="zh-CN" sz="3200" b="1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684585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PC\Downloads\hình ảnh\ảnh minh hoạ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742" y="0"/>
            <a:ext cx="4136572" cy="239485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PC\Downloads\hình ảnh\img_201812051031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7" y="2508182"/>
            <a:ext cx="3846616" cy="2308169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PC\Downloads\hình ảnh\unname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185" y="2497296"/>
            <a:ext cx="3918857" cy="235732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40547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533624" y="390273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85" y="685194"/>
            <a:ext cx="7111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2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32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id="{8C08EF97-40EE-4A1F-ADE7-08E23EFD0A1F}"/>
              </a:ext>
            </a:extLst>
          </p:cNvPr>
          <p:cNvSpPr txBox="1"/>
          <p:nvPr/>
        </p:nvSpPr>
        <p:spPr>
          <a:xfrm>
            <a:off x="3429001" y="223529"/>
            <a:ext cx="2307770" cy="461665"/>
          </a:xfrm>
          <a:prstGeom prst="rect">
            <a:avLst/>
          </a:prstGeom>
          <a:solidFill>
            <a:srgbClr val="307C4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2</a:t>
            </a:r>
            <a:endParaRPr lang="zh-CN" alt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050" name="Picture 2" descr="C:\Users\PC\Downloads\25 (1)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7" t="14787" r="9887" b="59216"/>
          <a:stretch/>
        </p:blipFill>
        <p:spPr bwMode="auto">
          <a:xfrm>
            <a:off x="356260" y="1222466"/>
            <a:ext cx="8443356" cy="308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6885" y="4214445"/>
            <a:ext cx="559327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3884" y="4226320"/>
            <a:ext cx="3556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đau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C\Downloads\25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t="14687" r="48898" b="59316"/>
          <a:stretch/>
        </p:blipFill>
        <p:spPr bwMode="auto">
          <a:xfrm>
            <a:off x="795638" y="1222466"/>
            <a:ext cx="4114800" cy="308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46265" y="685194"/>
            <a:ext cx="8013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nhóm</a:t>
            </a:r>
            <a:r>
              <a:rPr lang="en-US" altLang="zh-CN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11387" y="2597464"/>
            <a:ext cx="36890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1,3,5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0635" y="4214445"/>
            <a:ext cx="440574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khóc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76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0C27DA-E208-437B-BF76-CF6E81518E3A}">
  <ds:schemaRefs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2954521b-b4ab-4ce3-8aa8-8bfa99a4c36e"/>
    <ds:schemaRef ds:uri="http://schemas.microsoft.com/office/2006/metadata/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675</TotalTime>
  <Words>305</Words>
  <Application>Microsoft Office PowerPoint</Application>
  <PresentationFormat>Trình chiếu Trên màn hình (16:9)</PresentationFormat>
  <Paragraphs>53</Paragraphs>
  <Slides>19</Slides>
  <Notes>7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19</vt:i4>
      </vt:variant>
    </vt:vector>
  </HeadingPairs>
  <TitlesOfParts>
    <vt:vector size="25" baseType="lpstr">
      <vt:lpstr>等线</vt:lpstr>
      <vt:lpstr>Arial</vt:lpstr>
      <vt:lpstr>Arial-Rounded</vt:lpstr>
      <vt:lpstr>Calibri</vt:lpstr>
      <vt:lpstr>Times New Roman</vt:lpstr>
      <vt:lpstr>第一PPT，www.1ppt.com​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Hùng</cp:lastModifiedBy>
  <cp:revision>71</cp:revision>
  <dcterms:created xsi:type="dcterms:W3CDTF">2017-03-04T06:55:50Z</dcterms:created>
  <dcterms:modified xsi:type="dcterms:W3CDTF">2022-10-22T14:03:57Z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