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1" r:id="rId3"/>
    <p:sldId id="287" r:id="rId4"/>
    <p:sldId id="260" r:id="rId5"/>
    <p:sldId id="280" r:id="rId6"/>
    <p:sldId id="262" r:id="rId7"/>
    <p:sldId id="258" r:id="rId8"/>
    <p:sldId id="279" r:id="rId9"/>
    <p:sldId id="267" r:id="rId10"/>
    <p:sldId id="290" r:id="rId11"/>
    <p:sldId id="282" r:id="rId12"/>
    <p:sldId id="284" r:id="rId13"/>
    <p:sldId id="269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5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1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4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17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8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2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8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9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4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8626-9654-41C5-BE97-5A7A229F765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AFC73-1E64-49CE-A496-1B7AB38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4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685800"/>
            <a:ext cx="9144000" cy="6172200"/>
            <a:chOff x="0" y="432"/>
            <a:chExt cx="5760" cy="3888"/>
          </a:xfrm>
        </p:grpSpPr>
        <p:pic>
          <p:nvPicPr>
            <p:cNvPr id="2052" name="Picture 3" descr="Picture26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5760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" name="Text Box 4"/>
            <p:cNvSpPr txBox="1">
              <a:spLocks noChangeArrowheads="1"/>
            </p:cNvSpPr>
            <p:nvPr/>
          </p:nvSpPr>
          <p:spPr bwMode="auto">
            <a:xfrm>
              <a:off x="384" y="960"/>
              <a:ext cx="5136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6600" b="1" u="sng">
                <a:solidFill>
                  <a:srgbClr val="FF0066"/>
                </a:solidFill>
                <a:latin typeface=".VnAristote" pitchFamily="34" charset="0"/>
              </a:endParaRPr>
            </a:p>
          </p:txBody>
        </p:sp>
        <p:pic>
          <p:nvPicPr>
            <p:cNvPr id="2054" name="Picture 6" descr="Picture10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8"/>
              <a:ext cx="1536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 descr="Picture10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168"/>
              <a:ext cx="1536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 descr="Picture10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168"/>
              <a:ext cx="1296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 descr="Picture10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168"/>
              <a:ext cx="144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819940" y="1934366"/>
            <a:ext cx="60579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Môn 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6000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Mĩ</a:t>
            </a:r>
            <a:r>
              <a:rPr lang="en-US" sz="6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thuật 3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43268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8204" r="20119" b="18678"/>
          <a:stretch/>
        </p:blipFill>
        <p:spPr>
          <a:xfrm rot="16200000">
            <a:off x="844327" y="984474"/>
            <a:ext cx="3657600" cy="488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26746" r="17589" b="19865"/>
          <a:stretch/>
        </p:blipFill>
        <p:spPr>
          <a:xfrm rot="16200000">
            <a:off x="5328997" y="1517540"/>
            <a:ext cx="3657601" cy="3792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41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áº¿t quáº£ hÃ¬nh áº£nh cho váº½ tranh cÃ¢u chuyá»n em yÃªu thÃ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6" y="228600"/>
            <a:ext cx="43580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váº½ tranh cÃ¢u chuyá»n em yÃªu thÃ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4156056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áº¿t quáº£ hÃ¬nh áº£nh cho váº½ tranh cÃ¢u chuyá»n em yÃªu thÃ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3" y="3505200"/>
            <a:ext cx="4229100" cy="30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áº¿t quáº£ hÃ¬nh áº£nh cho váº½ tranh cÃ¢u chuyá»n táº¥m cÃ¡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70" y="3505200"/>
            <a:ext cx="4201886" cy="30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áº¿t quáº£ hÃ¬nh áº£nh cho váº½ tranh cÃ¢u chuyá»n em yÃªu thÃ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0" y="197303"/>
            <a:ext cx="4143112" cy="295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váº½ tranh cÃ¢u chuyá»n nang báº¡ch tuyáº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7303"/>
            <a:ext cx="4038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áº¿t quáº£ hÃ¬nh áº£nh cho váº½ tranh cÃ¢u chuyá»n em yÃªu thÃ­ch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72" y="3581400"/>
            <a:ext cx="421277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áº¿t quáº£ hÃ¬nh áº£nh cho váº½ tranh cÃ¢u chuyá»n em yÃªu thÃ­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18" y="3581400"/>
            <a:ext cx="405916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30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191000" cy="29718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90900"/>
            <a:ext cx="41148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6621" y="152400"/>
            <a:ext cx="3962400" cy="290842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79" y="3390900"/>
            <a:ext cx="3949306" cy="294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36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04800"/>
            <a:ext cx="7794625" cy="58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1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04800"/>
            <a:ext cx="8915400" cy="20005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Thứ hai ngày 10 tháng 5 năm 2021</a:t>
            </a:r>
          </a:p>
          <a:p>
            <a:pPr algn="ctr">
              <a:defRPr/>
            </a:pPr>
            <a:r>
              <a:rPr lang="en-US" sz="2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MĨ THUẬT 3</a:t>
            </a:r>
          </a:p>
          <a:p>
            <a:pPr algn="ctr">
              <a:defRPr/>
            </a:pPr>
            <a:endParaRPr lang="en-US" sz="28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000" b="1" spc="5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Chủ đề 13: CÂU CHUYỆN EM YÊU THÍCH</a:t>
            </a:r>
            <a:endParaRPr lang="en-US" sz="4000" b="1" spc="5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9400"/>
            <a:ext cx="470719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2711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tranh truyen cay kh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6" y="238810"/>
            <a:ext cx="3561324" cy="25908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9290"/>
            <a:ext cx="3504575" cy="25653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95220"/>
            <a:ext cx="3581400" cy="241058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ết quả hình ảnh cho tranh truyện nàng tiên c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95221"/>
            <a:ext cx="3581400" cy="23922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375" y="5621047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" t="10255" r="10476" b="12864"/>
          <a:stretch/>
        </p:blipFill>
        <p:spPr>
          <a:xfrm rot="10800000">
            <a:off x="779554" y="193992"/>
            <a:ext cx="7373846" cy="5094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381" y="5331998"/>
            <a:ext cx="911134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300" dirty="0" smtClean="0"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bức tranh gợi cho em nhớ đến câu </a:t>
            </a:r>
            <a:r>
              <a:rPr lang="vi-VN" sz="2300" dirty="0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23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Nhân vật </a:t>
            </a:r>
            <a:r>
              <a:rPr lang="vi-VN" sz="2300" dirty="0" smtClean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câu chuyện có tính cách như thế nào? </a:t>
            </a:r>
            <a:r>
              <a:rPr lang="vi-VN" sz="23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ranh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300" dirty="0" smtClean="0">
                <a:latin typeface="Times New Roman" pitchFamily="18" charset="0"/>
                <a:cs typeface="Times New Roman" pitchFamily="18" charset="0"/>
              </a:rPr>
              <a:t>hể 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hiện rõ tính cách chưa?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7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a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610600" cy="5715000"/>
          </a:xfrm>
        </p:spPr>
      </p:pic>
    </p:spTree>
    <p:extLst>
      <p:ext uri="{BB962C8B-B14F-4D97-AF65-F5344CB8AC3E}">
        <p14:creationId xmlns:p14="http://schemas.microsoft.com/office/powerpoint/2010/main" val="13940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2800" y="1123659"/>
            <a:ext cx="22493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" y="2209800"/>
            <a:ext cx="843756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6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3810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37338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0"/>
            <a:ext cx="39116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1200" y="58674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Bức tranh vẽ câu chuyện gì?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Bước 1, 2,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vẽ như thế nào?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2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086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8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9732" y="871961"/>
            <a:ext cx="22493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676400"/>
            <a:ext cx="82296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3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248</Words>
  <Application>Microsoft Office PowerPoint</Application>
  <PresentationFormat>On-screen Show (4:3)</PresentationFormat>
  <Paragraphs>22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15</cp:revision>
  <dcterms:created xsi:type="dcterms:W3CDTF">2018-04-18T13:57:51Z</dcterms:created>
  <dcterms:modified xsi:type="dcterms:W3CDTF">2021-05-06T09:03:41Z</dcterms:modified>
</cp:coreProperties>
</file>