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73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8B6F-7FFD-4599-BA76-AC6BC6E7B4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9.png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6.png"/><Relationship Id="rId3" Type="http://schemas.microsoft.com/office/2007/relationships/hdphoto" Target="../media/hdphoto1.wdp"/><Relationship Id="rId7" Type="http://schemas.openxmlformats.org/officeDocument/2006/relationships/image" Target="../media/image12.emf"/><Relationship Id="rId12" Type="http://schemas.openxmlformats.org/officeDocument/2006/relationships/slide" Target="slide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image" Target="../media/image15.png"/><Relationship Id="rId5" Type="http://schemas.openxmlformats.org/officeDocument/2006/relationships/image" Target="../media/image11.emf"/><Relationship Id="rId15" Type="http://schemas.openxmlformats.org/officeDocument/2006/relationships/image" Target="../media/image17.png"/><Relationship Id="rId10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image" Target="../media/image14.gif"/><Relationship Id="rId1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4806200" y="1120141"/>
            <a:ext cx="2586271" cy="2158700"/>
            <a:chOff x="96" y="153"/>
            <a:chExt cx="1104" cy="1029"/>
          </a:xfrm>
        </p:grpSpPr>
        <p:pic>
          <p:nvPicPr>
            <p:cNvPr id="10245" name="Picture 88" descr="Picture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" y="960"/>
              <a:ext cx="79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oup 89"/>
            <p:cNvGrpSpPr>
              <a:grpSpLocks/>
            </p:cNvGrpSpPr>
            <p:nvPr/>
          </p:nvGrpSpPr>
          <p:grpSpPr bwMode="auto">
            <a:xfrm>
              <a:off x="96" y="153"/>
              <a:ext cx="1104" cy="903"/>
              <a:chOff x="2352" y="0"/>
              <a:chExt cx="1104" cy="903"/>
            </a:xfrm>
          </p:grpSpPr>
          <p:pic>
            <p:nvPicPr>
              <p:cNvPr id="10247" name="Picture 90" descr="L«g GDDT VL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10066"/>
                  </a:clrFrom>
                  <a:clrTo>
                    <a:srgbClr val="01006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0"/>
                <a:ext cx="908" cy="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AutoShape 91"/>
              <p:cNvSpPr>
                <a:spLocks noChangeArrowheads="1"/>
              </p:cNvSpPr>
              <p:nvPr/>
            </p:nvSpPr>
            <p:spPr bwMode="auto">
              <a:xfrm>
                <a:off x="2352" y="747"/>
                <a:ext cx="1104" cy="136"/>
              </a:xfrm>
              <a:prstGeom prst="ribbon">
                <a:avLst>
                  <a:gd name="adj1" fmla="val 12500"/>
                  <a:gd name="adj2" fmla="val 50000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31" tIns="45716" rIns="91431" bIns="4571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Times New Roman" panose="02020603050405020304" pitchFamily="18" charset="0"/>
                  </a:rPr>
                  <a:t>ĐẠI LỘC</a:t>
                </a:r>
                <a:endParaRPr kumimoji="0" lang="vi-V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0249" name="Picture 72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8" y="5359021"/>
            <a:ext cx="145573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69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251" y="5175324"/>
            <a:ext cx="1828800" cy="16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31716" y="4719502"/>
            <a:ext cx="43450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 Lê Phước Tài</a:t>
            </a:r>
            <a:endParaRPr lang="en-US" sz="3200" b="1" cap="none" spc="0">
              <a:ln w="0"/>
              <a:solidFill>
                <a:srgbClr val="0000FF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1918" y="534102"/>
            <a:ext cx="10241280" cy="713232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10800000"/>
              </a:avLst>
            </a:prstTxWarp>
            <a:spAutoFit/>
          </a:bodyPr>
          <a:lstStyle/>
          <a:p>
            <a:pPr algn="ctr"/>
            <a:r>
              <a:rPr lang="en-US" sz="6000" b="1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GIÁO VỀ DỰ GIỜ</a:t>
            </a:r>
            <a:endParaRPr lang="en-US" sz="6000" b="1">
              <a:ln w="222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525" y="3310515"/>
            <a:ext cx="46174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lớp </a:t>
            </a:r>
            <a:r>
              <a:rPr lang="en-US" sz="4400" b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en-US" sz="4400" b="1" cap="none" spc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5B</a:t>
            </a:r>
            <a:endParaRPr lang="en-US" sz="4400" b="1" cap="none" spc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7" descr="office_pencil_rolling_hg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497" y="5011890"/>
            <a:ext cx="18954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4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13083" y="2886410"/>
            <a:ext cx="10507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các bước thực hiện khi chèn âm thanh vào bài trình chiếu?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3083" y="4724400"/>
            <a:ext cx="96520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Nháy vào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chọn Sound 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Chọn Sound from File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 bài hát muốn chèn nháy Ok/Insert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4225">
            <a:off x="5061864" y="444652"/>
            <a:ext cx="2024735" cy="2242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720450"/>
            <a:ext cx="1074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 chèn một đối tượng nào đó vào trang trình chiếu em nháy chọn thẻ nào sau đây?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4996" y="4572000"/>
            <a:ext cx="2057400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80096" y="4572000"/>
            <a:ext cx="2057400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68675" y="4572000"/>
            <a:ext cx="2992215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5527" y="4552665"/>
            <a:ext cx="2057400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256">
            <a:off x="5181600" y="279010"/>
            <a:ext cx="2057400" cy="227876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7700" y="4544704"/>
            <a:ext cx="2120463" cy="68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667000"/>
            <a:ext cx="1074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bài hát được phát tự động khi trang trình chiếu được phát em chọn lệnh nào sau đây?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38600"/>
            <a:ext cx="3090863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4082103"/>
            <a:ext cx="3150973" cy="821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3854" y="4142096"/>
            <a:ext cx="3386059" cy="6175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4038600"/>
            <a:ext cx="3090863" cy="838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4307">
            <a:off x="4724400" y="380999"/>
            <a:ext cx="1905000" cy="2109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D02071_">
            <a:hlinkClick r:id="rId3" action="ppaction://hlinksldjump"/>
          </p:cNvPr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330005">
            <a:off x="4417453" y="311563"/>
            <a:ext cx="2050661" cy="173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2471316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 kiểm tra kết quả của việc chèn âm thanh vào trang trình chiếu em thực hiện như thế nào?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689496"/>
            <a:ext cx="3657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Bước 1. Nháy vào </a:t>
            </a:r>
          </a:p>
        </p:txBody>
      </p:sp>
      <p:pic>
        <p:nvPicPr>
          <p:cNvPr id="7" name="Picture 6" descr="hinh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5954" y="3705075"/>
            <a:ext cx="533400" cy="52099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4382612"/>
            <a:ext cx="4800599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Bước 2. Chọn SoundTools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0755" y="5075728"/>
            <a:ext cx="6096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Bước 3. Chọn Preview để nghe thử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D02071_">
            <a:hlinkClick r:id="rId3" action="ppaction://hlinksldjump"/>
          </p:cNvPr>
          <p:cNvPicPr/>
          <p:nvPr/>
        </p:nvPicPr>
        <p:blipFill>
          <a:blip r:embed="rId4">
            <a:lum bright="70000" contrast="-70000"/>
          </a:blip>
          <a:srcRect/>
          <a:stretch>
            <a:fillRect/>
          </a:stretch>
        </p:blipFill>
        <p:spPr bwMode="auto">
          <a:xfrm rot="20330005">
            <a:off x="4441352" y="191251"/>
            <a:ext cx="2217377" cy="191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27144" y="2401883"/>
            <a:ext cx="5845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Nút lệnh dưới đây có tác dụng gì?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0189" y="3200400"/>
            <a:ext cx="3150973" cy="821993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2209800" y="4343400"/>
            <a:ext cx="7576619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Nháy vào        thì bài hát mới  được phát.</a:t>
            </a:r>
          </a:p>
        </p:txBody>
      </p:sp>
      <p:pic>
        <p:nvPicPr>
          <p:cNvPr id="18" name="Picture 17" descr="hinh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400" y="4306887"/>
            <a:ext cx="651731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2697826" y="1983346"/>
            <a:ext cx="6443003" cy="471366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425"/>
            <a:ext cx="74328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9226"/>
            <a:ext cx="7772400" cy="460375"/>
          </a:xfrm>
        </p:spPr>
        <p:txBody>
          <a:bodyPr>
            <a:no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1828801"/>
            <a:ext cx="3048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4000">
                <a:latin typeface="Times New Roman" pitchFamily="18" charset="0"/>
                <a:ea typeface="+mj-ea"/>
                <a:cs typeface="Times New Roman" pitchFamily="18" charset="0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516211"/>
            <a:ext cx="3048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4000" b="1">
                <a:latin typeface="Times New Roman" pitchFamily="18" charset="0"/>
                <a:ea typeface="+mj-ea"/>
                <a:cs typeface="Times New Roman" pitchFamily="18" charset="0"/>
              </a:rPr>
              <a:t>Mục tiêu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4114801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Chèn được đoạn âm thanh vào bài trình chiếu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66700" y="2133600"/>
            <a:ext cx="53721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9100" y="3654425"/>
            <a:ext cx="114681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3200" smtClean="0">
                <a:latin typeface="Times New Roman" pitchFamily="18" charset="0"/>
                <a:ea typeface="+mj-ea"/>
                <a:cs typeface="Times New Roman" pitchFamily="18" charset="0"/>
              </a:rPr>
              <a:t>Mở </a:t>
            </a: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bài trình chiếu “Quê hương em”, trước khi bổ sung hiệu ứng âm thanh, em cần: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4340225"/>
            <a:ext cx="10896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- Lựa chọn bài hát phù hợp với nội dung cần trình chiếu.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66700" y="2760023"/>
            <a:ext cx="31623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Hoạt động 1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443005"/>
            <a:ext cx="10591800" cy="187840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93221" y="3332015"/>
            <a:ext cx="2807179" cy="2881687"/>
            <a:chOff x="393221" y="3179615"/>
            <a:chExt cx="2807179" cy="2881687"/>
          </a:xfrm>
        </p:grpSpPr>
        <p:sp>
          <p:nvSpPr>
            <p:cNvPr id="6" name="Oval 5"/>
            <p:cNvSpPr/>
            <p:nvPr/>
          </p:nvSpPr>
          <p:spPr>
            <a:xfrm>
              <a:off x="1752600" y="3179615"/>
              <a:ext cx="762000" cy="52739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110804" y="3623985"/>
              <a:ext cx="946596" cy="185477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93221" y="5476527"/>
              <a:ext cx="28071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Nháy vào Insert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483429" y="3744032"/>
            <a:ext cx="5193971" cy="2399476"/>
            <a:chOff x="4483429" y="3591632"/>
            <a:chExt cx="5193971" cy="2399476"/>
          </a:xfrm>
        </p:grpSpPr>
        <p:sp>
          <p:nvSpPr>
            <p:cNvPr id="7" name="Oval 6"/>
            <p:cNvSpPr/>
            <p:nvPr/>
          </p:nvSpPr>
          <p:spPr>
            <a:xfrm>
              <a:off x="9144000" y="3591632"/>
              <a:ext cx="533400" cy="89157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6096000" y="4134449"/>
              <a:ext cx="3124200" cy="133558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83429" y="5406333"/>
              <a:ext cx="22252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Chọn Sound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84676" y="4648200"/>
            <a:ext cx="4353770" cy="1676400"/>
            <a:chOff x="6984676" y="4495800"/>
            <a:chExt cx="4353770" cy="1676400"/>
          </a:xfrm>
        </p:grpSpPr>
        <p:sp>
          <p:nvSpPr>
            <p:cNvPr id="8" name="Rectangle 7"/>
            <p:cNvSpPr/>
            <p:nvPr/>
          </p:nvSpPr>
          <p:spPr>
            <a:xfrm>
              <a:off x="9220200" y="4495800"/>
              <a:ext cx="2118246" cy="42809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8173303" y="4884578"/>
              <a:ext cx="1219200" cy="7620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984676" y="5587425"/>
              <a:ext cx="3865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Chọn Sound from File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266700" y="2892425"/>
            <a:ext cx="116205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- Chèn âm thanh vào bài trình chiếu, em thực hiện theo các bước sau.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33400" y="6299817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 Chọn bài hát em muốn chèn nháy chọn Ok/Insert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66700" y="1905000"/>
            <a:ext cx="53721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56548" y="2362200"/>
            <a:ext cx="31623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Hoạt động 1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NH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049441"/>
            <a:ext cx="6306467" cy="244318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47008" y="4152070"/>
            <a:ext cx="4800600" cy="1902418"/>
            <a:chOff x="547008" y="4152070"/>
            <a:chExt cx="4800600" cy="1902418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947308" y="4152070"/>
              <a:ext cx="1463967" cy="91660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47008" y="5594113"/>
              <a:ext cx="48006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just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Khi trang trình chiếu hiện ra thì bài hát cũng được phát  một cách tự động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25567" y="4149725"/>
            <a:ext cx="4800600" cy="2174875"/>
            <a:chOff x="4883863" y="3429000"/>
            <a:chExt cx="3733800" cy="2174875"/>
          </a:xfrm>
        </p:grpSpPr>
        <p:cxnSp>
          <p:nvCxnSpPr>
            <p:cNvPr id="8" name="Straight Arrow Connector 7"/>
            <p:cNvCxnSpPr/>
            <p:nvPr/>
          </p:nvCxnSpPr>
          <p:spPr>
            <a:xfrm rot="16200000" flipV="1">
              <a:off x="5067300" y="3619500"/>
              <a:ext cx="1371600" cy="990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4883863" y="5143500"/>
              <a:ext cx="37338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just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Nháy vào        thì bài hát mới  được phát.</a:t>
              </a:r>
            </a:p>
          </p:txBody>
        </p:sp>
        <p:pic>
          <p:nvPicPr>
            <p:cNvPr id="13" name="Picture 12" descr="hinh4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9266" y="4876800"/>
              <a:ext cx="546100" cy="533400"/>
            </a:xfrm>
            <a:prstGeom prst="rect">
              <a:avLst/>
            </a:prstGeom>
          </p:spPr>
        </p:pic>
      </p:grpSp>
      <p:sp>
        <p:nvSpPr>
          <p:cNvPr id="17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7200" y="3850445"/>
            <a:ext cx="1676400" cy="4929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3830884"/>
            <a:ext cx="1676400" cy="4929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2740025"/>
            <a:ext cx="7391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3200" smtClean="0">
                <a:latin typeface="Times New Roman" pitchFamily="18" charset="0"/>
                <a:ea typeface="+mj-ea"/>
                <a:cs typeface="Times New Roman" pitchFamily="18" charset="0"/>
              </a:rPr>
              <a:t>Kiểm </a:t>
            </a: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tra kết quả của việc chèn âm thanh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90600" y="3425825"/>
            <a:ext cx="4114800" cy="536575"/>
            <a:chOff x="990600" y="2740025"/>
            <a:chExt cx="4114800" cy="536575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990600" y="2740025"/>
              <a:ext cx="36576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Bước 1. Nháy vào </a:t>
              </a:r>
            </a:p>
          </p:txBody>
        </p:sp>
        <p:pic>
          <p:nvPicPr>
            <p:cNvPr id="8" name="Picture 7" descr="hinh4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0" y="2755604"/>
              <a:ext cx="533400" cy="520996"/>
            </a:xfrm>
            <a:prstGeom prst="rect">
              <a:avLst/>
            </a:prstGeom>
          </p:spPr>
        </p:pic>
      </p:grpSp>
      <p:pic>
        <p:nvPicPr>
          <p:cNvPr id="13" name="Picture 12" descr="hinh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4101321"/>
            <a:ext cx="10744199" cy="184227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251046" y="5317716"/>
            <a:ext cx="6521354" cy="1387884"/>
            <a:chOff x="1251046" y="5317716"/>
            <a:chExt cx="6521354" cy="1387884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676400" y="6245225"/>
              <a:ext cx="60960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Bước 3. Chọn Preview để nghe thử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1251046" y="5317716"/>
              <a:ext cx="730154" cy="100688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705599" y="3425825"/>
            <a:ext cx="4800599" cy="1036594"/>
            <a:chOff x="6705599" y="2912326"/>
            <a:chExt cx="4800599" cy="1036594"/>
          </a:xfrm>
        </p:grpSpPr>
        <p:sp>
          <p:nvSpPr>
            <p:cNvPr id="9" name="Title 1"/>
            <p:cNvSpPr txBox="1">
              <a:spLocks/>
            </p:cNvSpPr>
            <p:nvPr/>
          </p:nvSpPr>
          <p:spPr>
            <a:xfrm>
              <a:off x="6705599" y="2912326"/>
              <a:ext cx="4800599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Bước 2. Chọn SoundTools 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7786048" y="3608695"/>
              <a:ext cx="1078675" cy="34022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620000" y="3307070"/>
              <a:ext cx="457200" cy="35052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56548" y="2209800"/>
            <a:ext cx="31623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Hoạt động 2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2111326"/>
            <a:ext cx="6096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2723432"/>
            <a:ext cx="57912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Em thực hành các thao tác sau: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3286639"/>
            <a:ext cx="105918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- Bổ sung trang trình chiếu mới, có tiêu đề “Bài hát em thích”;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75246" y="3849846"/>
            <a:ext cx="10241507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Tx/>
              <a:buChar char="-"/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 Chèn lời bài hát “Em yêu trường em” vào trang trình chiếu;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1023" y="4635964"/>
            <a:ext cx="9997553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 Sau đó chèn tệp âm thanh của bài hát “Em yêu trường em” vào trang trình chiếu;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34459"/>
            <a:ext cx="5715000" cy="5923541"/>
          </a:xfrm>
          <a:prstGeom prst="rect">
            <a:avLst/>
          </a:prstGeom>
          <a:noFill/>
        </p:spPr>
      </p:pic>
      <p:pic>
        <p:nvPicPr>
          <p:cNvPr id="11" name="Picture 10" descr="FD02071_">
            <a:hlinkClick r:id="rId4" action="ppaction://hlinksldjump"/>
          </p:cNvPr>
          <p:cNvPicPr/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330005">
            <a:off x="7071184" y="1579932"/>
            <a:ext cx="1622425" cy="153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FD02071_">
            <a:hlinkClick r:id="rId6" action="ppaction://hlinksldjump"/>
          </p:cNvPr>
          <p:cNvPicPr/>
          <p:nvPr/>
        </p:nvPicPr>
        <p:blipFill>
          <a:blip r:embed="rId7">
            <a:lum bright="70000" contrast="-70000"/>
          </a:blip>
          <a:srcRect/>
          <a:stretch>
            <a:fillRect/>
          </a:stretch>
        </p:blipFill>
        <p:spPr bwMode="auto">
          <a:xfrm rot="20330005">
            <a:off x="6766384" y="3180132"/>
            <a:ext cx="1622425" cy="153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WordArt 9" descr="611026"/>
          <p:cNvSpPr>
            <a:spLocks noChangeArrowheads="1" noChangeShapeType="1" noTextEdit="1"/>
          </p:cNvSpPr>
          <p:nvPr/>
        </p:nvSpPr>
        <p:spPr bwMode="auto">
          <a:xfrm>
            <a:off x="228600" y="359886"/>
            <a:ext cx="2343151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22"/>
              </a:avLst>
            </a:prstTxWarp>
          </a:bodyPr>
          <a:lstStyle/>
          <a:p>
            <a:pPr algn="ctr" rtl="0">
              <a:buNone/>
            </a:pPr>
            <a:r>
              <a:rPr lang="vi-VN" sz="4000" b="1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vi-VN" sz="4000" b="1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8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WordArt 10" descr="611022"/>
          <p:cNvSpPr>
            <a:spLocks noChangeArrowheads="1" noChangeShapeType="1" noTextEdit="1"/>
          </p:cNvSpPr>
          <p:nvPr/>
        </p:nvSpPr>
        <p:spPr bwMode="auto">
          <a:xfrm>
            <a:off x="2929397" y="178809"/>
            <a:ext cx="3084420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89"/>
              </a:avLst>
            </a:prstTxWarp>
          </a:bodyPr>
          <a:lstStyle/>
          <a:p>
            <a:pPr algn="ctr" rtl="0">
              <a:buNone/>
            </a:pPr>
            <a:r>
              <a:rPr lang="vi-VN" sz="4800" b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HÁI QUẢ</a:t>
            </a:r>
            <a:endParaRPr lang="vi-VN" sz="4800" b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9"/>
                <a:srcRect/>
                <a:stretch>
                  <a:fillRect/>
                </a:stretch>
              </a:blip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673" y="1461771"/>
            <a:ext cx="1505160" cy="1667108"/>
          </a:xfrm>
          <a:prstGeom prst="rect">
            <a:avLst/>
          </a:prstGeom>
        </p:spPr>
      </p:pic>
      <p:pic>
        <p:nvPicPr>
          <p:cNvPr id="20" name="Picture 19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1793">
            <a:off x="5411014" y="1259769"/>
            <a:ext cx="1505160" cy="1667108"/>
          </a:xfrm>
          <a:prstGeom prst="rect">
            <a:avLst/>
          </a:prstGeom>
        </p:spPr>
      </p:pic>
      <p:pic>
        <p:nvPicPr>
          <p:cNvPr id="21" name="Picture 20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2004">
            <a:off x="4006766" y="3213112"/>
            <a:ext cx="1505160" cy="166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574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PowerPoint Presentation</vt:lpstr>
      <vt:lpstr>Thứ năm ngày 10 tháng 12 năm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năm ngày 10 tháng 12 năm 2020</dc:title>
  <dc:creator>Admin</dc:creator>
  <cp:lastModifiedBy>PC</cp:lastModifiedBy>
  <cp:revision>60</cp:revision>
  <dcterms:created xsi:type="dcterms:W3CDTF">2020-12-04T08:30:02Z</dcterms:created>
  <dcterms:modified xsi:type="dcterms:W3CDTF">2020-12-09T14:30:13Z</dcterms:modified>
</cp:coreProperties>
</file>